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84" r:id="rId7"/>
    <p:sldId id="285" r:id="rId8"/>
    <p:sldId id="266" r:id="rId9"/>
    <p:sldId id="260" r:id="rId10"/>
    <p:sldId id="271" r:id="rId11"/>
    <p:sldId id="261" r:id="rId12"/>
    <p:sldId id="28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D5"/>
    <a:srgbClr val="CCDEF0"/>
    <a:srgbClr val="9FD7EB"/>
    <a:srgbClr val="66FFFF"/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8" autoAdjust="0"/>
  </p:normalViewPr>
  <p:slideViewPr>
    <p:cSldViewPr showGuides="1">
      <p:cViewPr varScale="1">
        <p:scale>
          <a:sx n="138" d="100"/>
          <a:sy n="138" d="100"/>
        </p:scale>
        <p:origin x="11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4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9337" y="3003798"/>
            <a:ext cx="9153337" cy="2139702"/>
            <a:chOff x="-4763" y="1841500"/>
            <a:chExt cx="9153526" cy="3311526"/>
          </a:xfrm>
        </p:grpSpPr>
        <p:sp>
          <p:nvSpPr>
            <p:cNvPr id="1024" name="淘宝店chenying0907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淘宝店chenying0907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淘宝店chenying0907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淘宝店chenying0907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淘宝店chenying0907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淘宝店chenying0907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1" name="PA_圆角淘宝店chenying0907 1030"/>
          <p:cNvSpPr/>
          <p:nvPr>
            <p:custDataLst>
              <p:tags r:id="rId2"/>
            </p:custDataLst>
          </p:nvPr>
        </p:nvSpPr>
        <p:spPr>
          <a:xfrm>
            <a:off x="1954212" y="2427733"/>
            <a:ext cx="5127625" cy="150837"/>
          </a:xfrm>
          <a:prstGeom prst="roundRect">
            <a:avLst>
              <a:gd name="adj" fmla="val 50000"/>
            </a:avLst>
          </a:prstGeom>
          <a:ln>
            <a:solidFill>
              <a:srgbClr val="CCDE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Intelligent Temperature Controlled Fan</a:t>
            </a:r>
          </a:p>
        </p:txBody>
      </p:sp>
      <p:sp>
        <p:nvSpPr>
          <p:cNvPr id="43" name="PA_文本框 42"/>
          <p:cNvSpPr txBox="1"/>
          <p:nvPr>
            <p:custDataLst>
              <p:tags r:id="rId3"/>
            </p:custDataLst>
          </p:nvPr>
        </p:nvSpPr>
        <p:spPr>
          <a:xfrm>
            <a:off x="1607944" y="1781396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智能温控风扇</a:t>
            </a:r>
          </a:p>
        </p:txBody>
      </p:sp>
      <p:grpSp>
        <p:nvGrpSpPr>
          <p:cNvPr id="47" name="PA_淘宝店chenying0907 46"/>
          <p:cNvGrpSpPr/>
          <p:nvPr>
            <p:custDataLst>
              <p:tags r:id="rId4"/>
            </p:custDataLst>
          </p:nvPr>
        </p:nvGrpSpPr>
        <p:grpSpPr>
          <a:xfrm>
            <a:off x="2915816" y="3286124"/>
            <a:ext cx="286439" cy="315847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48" name="淘宝店chenying0907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淘宝店chenying0907 13"/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5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87829" y="3266468"/>
            <a:ext cx="2675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全佳璇   李蓓璠   陈家苇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238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animBg="1"/>
      <p:bldP spid="43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5359" y="184337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546532-2B32-41A9-BFC3-3DAED7019A43}"/>
              </a:ext>
            </a:extLst>
          </p:cNvPr>
          <p:cNvSpPr txBox="1"/>
          <p:nvPr/>
        </p:nvSpPr>
        <p:spPr>
          <a:xfrm>
            <a:off x="899592" y="696770"/>
            <a:ext cx="3312368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 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定时器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initMotor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按键管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initButton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流值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滤波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 err="1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Filter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数码管管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ledOutputInit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/*AD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ADC_Init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/*g_fanOn:0 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停止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1 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g_fanDirection:1 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正转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反转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g_fanSpeed:1 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挡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setfanSpeed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/*g_fanMode:1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手动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0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Motor_run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</a:t>
            </a:r>
            <a:r>
              <a:rPr lang="en-US" altLang="zh-CN" sz="800" dirty="0" err="1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clear_buffer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clear_buffer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 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刷新电子屏并显示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b="1" dirty="0" smtClean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refreshScreen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zh-CN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fontAlgn="auto"/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/*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数码管上显示</a:t>
            </a:r>
            <a:r>
              <a:rPr lang="en-US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800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zh-CN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</a:t>
            </a:r>
            <a:r>
              <a:rPr lang="en-US" altLang="zh-CN" sz="8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*/</a:t>
            </a:r>
            <a:endParaRPr lang="zh-CN" altLang="zh-CN" sz="8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b="1" dirty="0">
                <a:solidFill>
                  <a:srgbClr val="7F00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ledDisplayContent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digit_1,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digit_2,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digit_3, </a:t>
            </a:r>
            <a:r>
              <a:rPr lang="en-US" altLang="zh-CN" sz="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digit_4</a:t>
            </a:r>
            <a:r>
              <a:rPr lang="en-US" altLang="zh-CN" sz="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</a:p>
          <a:p>
            <a:endParaRPr lang="en-US" altLang="zh-CN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endParaRPr lang="en-US" sz="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9992" y="915566"/>
            <a:ext cx="28083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auto">
              <a:defRPr sz="8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zh-CN" dirty="0"/>
              <a:t>显示</a:t>
            </a:r>
            <a:r>
              <a:rPr lang="en-US" altLang="zh-CN" dirty="0"/>
              <a:t>0~9</a:t>
            </a:r>
            <a:endParaRPr lang="zh-CN" altLang="zh-CN" dirty="0"/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ledDisplayZero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ledDisplayOne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ledDisplayTwo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ledDisplayThree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ledDisplayFour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ledDisplayFive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ledDisplaySix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ledDisplaySeven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ledDisplayEight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ledDisplayNine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ledDisplayEmpty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显示输入的数字</a:t>
            </a:r>
            <a:r>
              <a:rPr lang="en-US" altLang="zh-CN" dirty="0"/>
              <a:t>0~9</a:t>
            </a:r>
            <a:r>
              <a:rPr lang="zh-CN" altLang="zh-CN" dirty="0"/>
              <a:t>，</a:t>
            </a:r>
            <a:r>
              <a:rPr lang="en-US" altLang="zh-CN" dirty="0"/>
              <a:t>-1</a:t>
            </a:r>
            <a:r>
              <a:rPr lang="zh-CN" altLang="zh-CN" dirty="0"/>
              <a:t>为不显示</a:t>
            </a: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displayNumber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currentDigit</a:t>
            </a:r>
            <a:r>
              <a:rPr lang="en-US" altLang="zh-CN" b="1" dirty="0">
                <a:solidFill>
                  <a:schemeClr val="tx1"/>
                </a:solidFill>
              </a:rPr>
              <a:t>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数码管</a:t>
            </a:r>
            <a:r>
              <a:rPr lang="en-US" altLang="zh-CN" dirty="0"/>
              <a:t>12</a:t>
            </a:r>
            <a:r>
              <a:rPr lang="zh-CN" altLang="zh-CN" dirty="0"/>
              <a:t>个管脚全部置低</a:t>
            </a: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ledAllOff</a:t>
            </a:r>
            <a:r>
              <a:rPr lang="en-US" altLang="zh-CN" b="1" dirty="0">
                <a:solidFill>
                  <a:schemeClr val="tx1"/>
                </a:solidFill>
              </a:rPr>
              <a:t>();</a:t>
            </a:r>
            <a:endParaRPr lang="zh-CN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在数码管上显示</a:t>
            </a:r>
            <a:r>
              <a:rPr lang="en-US" altLang="zh-CN" dirty="0"/>
              <a:t>4</a:t>
            </a:r>
            <a:r>
              <a:rPr lang="zh-CN" altLang="zh-CN" dirty="0"/>
              <a:t>个数字</a:t>
            </a:r>
          </a:p>
          <a:p>
            <a:r>
              <a:rPr lang="en-US" altLang="zh-CN" b="1" dirty="0">
                <a:solidFill>
                  <a:srgbClr val="7F0055"/>
                </a:solidFill>
                <a:cs typeface="Consolas" panose="020B0609020204030204" pitchFamily="49" charset="0"/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ledDisplayContent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digit_1,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digit_2,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digit_3,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digit_4);</a:t>
            </a:r>
            <a:endParaRPr lang="zh-CN" altLang="zh-CN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pSp>
        <p:nvGrpSpPr>
          <p:cNvPr id="9" name="PA_淘宝店chenying0907 44"/>
          <p:cNvGrpSpPr/>
          <p:nvPr>
            <p:custDataLst>
              <p:tags r:id="rId2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10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37995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淘宝店chenying0907 13"/>
          <p:cNvSpPr/>
          <p:nvPr>
            <p:custDataLst>
              <p:tags r:id="rId1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2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3"/>
            </p:custDataLst>
          </p:nvPr>
        </p:nvSpPr>
        <p:spPr>
          <a:xfrm>
            <a:off x="3347864" y="2217410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实物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视频展示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PA_淘宝店chenying0907 18"/>
          <p:cNvGrpSpPr/>
          <p:nvPr>
            <p:custDataLst>
              <p:tags r:id="rId4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PA_淘宝店chenying0907 21"/>
          <p:cNvGrpSpPr/>
          <p:nvPr>
            <p:custDataLst>
              <p:tags r:id="rId5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6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70795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淘宝店chenying0907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淘宝店chenying0907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淘宝店chenying0907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淘宝店chenying0907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淘宝店chenying0907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PA_圆角淘宝店chenying0907 1030"/>
          <p:cNvSpPr/>
          <p:nvPr>
            <p:custDataLst>
              <p:tags r:id="rId3"/>
            </p:custDataLst>
          </p:nvPr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rgbClr val="5A9BD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WATCHING</a:t>
            </a:r>
          </a:p>
        </p:txBody>
      </p:sp>
      <p:sp>
        <p:nvSpPr>
          <p:cNvPr id="43" name="PA_文本框 42"/>
          <p:cNvSpPr txBox="1"/>
          <p:nvPr>
            <p:custDataLst>
              <p:tags r:id="rId4"/>
            </p:custDataLst>
          </p:nvPr>
        </p:nvSpPr>
        <p:spPr>
          <a:xfrm>
            <a:off x="3058836" y="1986975"/>
            <a:ext cx="3096344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3200" b="1" i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</a:t>
            </a:r>
            <a:r>
              <a:rPr lang="en-US" altLang="zh-CN" sz="3200" b="1" i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3200" b="1" i="1" dirty="0" smtClean="0">
                <a:ln w="6350">
                  <a:noFill/>
                </a:ln>
                <a:solidFill>
                  <a:srgbClr val="5A9BD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 </a:t>
            </a:r>
            <a:r>
              <a:rPr lang="zh-CN" altLang="en-US" sz="3200" b="1" i="1" dirty="0" smtClean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b="1" i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聆</a:t>
            </a:r>
            <a:r>
              <a:rPr lang="zh-CN" altLang="en-US" sz="3200" b="1" i="1" dirty="0" smtClean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3200" b="1" i="1" dirty="0" smtClean="0">
                <a:ln w="6350">
                  <a:noFill/>
                </a:ln>
                <a:solidFill>
                  <a:srgbClr val="5A9BD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听</a:t>
            </a:r>
            <a:endParaRPr lang="zh-CN" altLang="en-US" sz="3200" b="1" i="1" dirty="0">
              <a:ln w="6350">
                <a:noFill/>
              </a:ln>
              <a:solidFill>
                <a:srgbClr val="5A9BD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18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A_淘宝店chenying0907 9"/>
          <p:cNvGrpSpPr/>
          <p:nvPr>
            <p:custDataLst>
              <p:tags r:id="rId1"/>
            </p:custDataLst>
          </p:nvPr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淘宝店chenying0907 36"/>
            <p:cNvSpPr>
              <a:spLocks/>
            </p:cNvSpPr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PA_淘宝店chenying0907 10"/>
          <p:cNvSpPr/>
          <p:nvPr>
            <p:custDataLst>
              <p:tags r:id="rId2"/>
            </p:custDataLst>
          </p:nvPr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文本框 11"/>
          <p:cNvSpPr txBox="1"/>
          <p:nvPr>
            <p:custDataLst>
              <p:tags r:id="rId3"/>
            </p:custDataLst>
          </p:nvPr>
        </p:nvSpPr>
        <p:spPr>
          <a:xfrm>
            <a:off x="695359" y="3403384"/>
            <a:ext cx="109184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rgbClr val="9FD7E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13" name="PA_文本框 12"/>
          <p:cNvSpPr txBox="1"/>
          <p:nvPr>
            <p:custDataLst>
              <p:tags r:id="rId4"/>
            </p:custDataLst>
          </p:nvPr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PA_淘宝店chenying0907 1"/>
          <p:cNvGrpSpPr/>
          <p:nvPr>
            <p:custDataLst>
              <p:tags r:id="rId5"/>
            </p:custDataLst>
          </p:nvPr>
        </p:nvGrpSpPr>
        <p:grpSpPr>
          <a:xfrm>
            <a:off x="4241135" y="883414"/>
            <a:ext cx="1942917" cy="523220"/>
            <a:chOff x="4241135" y="664220"/>
            <a:chExt cx="1942917" cy="523220"/>
          </a:xfrm>
        </p:grpSpPr>
        <p:sp>
          <p:nvSpPr>
            <p:cNvPr id="17" name="PA_文本框 16"/>
            <p:cNvSpPr txBox="1"/>
            <p:nvPr>
              <p:custDataLst>
                <p:tags r:id="rId18"/>
              </p:custDataLst>
            </p:nvPr>
          </p:nvSpPr>
          <p:spPr>
            <a:xfrm>
              <a:off x="4241135" y="664220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PA_文本框 17"/>
            <p:cNvSpPr txBox="1"/>
            <p:nvPr>
              <p:custDataLst>
                <p:tags r:id="rId19"/>
              </p:custDataLst>
            </p:nvPr>
          </p:nvSpPr>
          <p:spPr>
            <a:xfrm>
              <a:off x="5076056" y="7411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功能概述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0" name="PA_淘宝店chenying0907 39"/>
            <p:cNvGrpSpPr/>
            <p:nvPr>
              <p:custDataLst>
                <p:tags r:id="rId20"/>
              </p:custDataLst>
            </p:nvPr>
          </p:nvGrpSpPr>
          <p:grpSpPr>
            <a:xfrm>
              <a:off x="4542184" y="719179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PA_淘宝店chenying0907 6"/>
          <p:cNvGrpSpPr/>
          <p:nvPr>
            <p:custDataLst>
              <p:tags r:id="rId6"/>
            </p:custDataLst>
          </p:nvPr>
        </p:nvGrpSpPr>
        <p:grpSpPr>
          <a:xfrm>
            <a:off x="4241135" y="1698754"/>
            <a:ext cx="2866246" cy="523220"/>
            <a:chOff x="4241135" y="1479560"/>
            <a:chExt cx="2866246" cy="523220"/>
          </a:xfrm>
        </p:grpSpPr>
        <p:sp>
          <p:nvSpPr>
            <p:cNvPr id="22" name="PA_文本框 21"/>
            <p:cNvSpPr txBox="1"/>
            <p:nvPr>
              <p:custDataLst>
                <p:tags r:id="rId15"/>
              </p:custDataLst>
            </p:nvPr>
          </p:nvSpPr>
          <p:spPr>
            <a:xfrm>
              <a:off x="4241135" y="147956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PA_文本框 22"/>
            <p:cNvSpPr txBox="1"/>
            <p:nvPr>
              <p:custDataLst>
                <p:tags r:id="rId16"/>
              </p:custDataLst>
            </p:nvPr>
          </p:nvSpPr>
          <p:spPr>
            <a:xfrm>
              <a:off x="5076056" y="155650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设计思路及流程图</a:t>
              </a:r>
            </a:p>
          </p:txBody>
        </p:sp>
        <p:grpSp>
          <p:nvGrpSpPr>
            <p:cNvPr id="41" name="PA_淘宝店chenying0907 40"/>
            <p:cNvGrpSpPr/>
            <p:nvPr>
              <p:custDataLst>
                <p:tags r:id="rId17"/>
              </p:custDataLst>
            </p:nvPr>
          </p:nvGrpSpPr>
          <p:grpSpPr>
            <a:xfrm>
              <a:off x="4542184" y="1534519"/>
              <a:ext cx="307149" cy="413301"/>
              <a:chOff x="4211960" y="594800"/>
              <a:chExt cx="374475" cy="662059"/>
            </a:xfrm>
          </p:grpSpPr>
          <p:sp>
            <p:nvSpPr>
              <p:cNvPr id="42" name="直角三角形 41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2" idx="4"/>
                <a:endCxn id="42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PA_淘宝店chenying0907 7"/>
          <p:cNvGrpSpPr/>
          <p:nvPr>
            <p:custDataLst>
              <p:tags r:id="rId7"/>
            </p:custDataLst>
          </p:nvPr>
        </p:nvGrpSpPr>
        <p:grpSpPr>
          <a:xfrm>
            <a:off x="4241135" y="2529334"/>
            <a:ext cx="1942917" cy="523220"/>
            <a:chOff x="4241135" y="2310140"/>
            <a:chExt cx="1942917" cy="523220"/>
          </a:xfrm>
        </p:grpSpPr>
        <p:sp>
          <p:nvSpPr>
            <p:cNvPr id="25" name="PA_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4241135" y="231014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PA_文本框 25"/>
            <p:cNvSpPr txBox="1"/>
            <p:nvPr>
              <p:custDataLst>
                <p:tags r:id="rId13"/>
              </p:custDataLst>
            </p:nvPr>
          </p:nvSpPr>
          <p:spPr>
            <a:xfrm>
              <a:off x="5076056" y="23870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函数调用</a:t>
              </a:r>
            </a:p>
          </p:txBody>
        </p:sp>
        <p:grpSp>
          <p:nvGrpSpPr>
            <p:cNvPr id="44" name="PA_淘宝店chenying0907 43"/>
            <p:cNvGrpSpPr/>
            <p:nvPr>
              <p:custDataLst>
                <p:tags r:id="rId14"/>
              </p:custDataLst>
            </p:nvPr>
          </p:nvGrpSpPr>
          <p:grpSpPr>
            <a:xfrm>
              <a:off x="4542184" y="2365099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PA_淘宝店chenying0907 8"/>
          <p:cNvGrpSpPr/>
          <p:nvPr>
            <p:custDataLst>
              <p:tags r:id="rId8"/>
            </p:custDataLst>
          </p:nvPr>
        </p:nvGrpSpPr>
        <p:grpSpPr>
          <a:xfrm>
            <a:off x="4241135" y="3344674"/>
            <a:ext cx="2495953" cy="523220"/>
            <a:chOff x="4241135" y="3125480"/>
            <a:chExt cx="2495953" cy="523220"/>
          </a:xfrm>
        </p:grpSpPr>
        <p:sp>
          <p:nvSpPr>
            <p:cNvPr id="28" name="PA_文本框 27"/>
            <p:cNvSpPr txBox="1"/>
            <p:nvPr>
              <p:custDataLst>
                <p:tags r:id="rId9"/>
              </p:custDataLst>
            </p:nvPr>
          </p:nvSpPr>
          <p:spPr>
            <a:xfrm>
              <a:off x="4241135" y="3125480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PA_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5076056" y="3202424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实物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视频展示</a:t>
              </a:r>
            </a:p>
          </p:txBody>
        </p:sp>
        <p:grpSp>
          <p:nvGrpSpPr>
            <p:cNvPr id="47" name="PA_淘宝店chenying0907 46"/>
            <p:cNvGrpSpPr/>
            <p:nvPr>
              <p:custDataLst>
                <p:tags r:id="rId11"/>
              </p:custDataLst>
            </p:nvPr>
          </p:nvGrpSpPr>
          <p:grpSpPr>
            <a:xfrm>
              <a:off x="4542184" y="318043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3566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淘宝店chenying0907 13"/>
          <p:cNvSpPr/>
          <p:nvPr>
            <p:custDataLst>
              <p:tags r:id="rId1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2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3"/>
            </p:custDataLst>
          </p:nvPr>
        </p:nvSpPr>
        <p:spPr>
          <a:xfrm>
            <a:off x="3584987" y="2171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功能说明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4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PA_淘宝店chenying0907 21"/>
          <p:cNvGrpSpPr/>
          <p:nvPr>
            <p:custDataLst>
              <p:tags r:id="rId5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6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8856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PA_淘宝店chenying0907 1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7904" y="1491630"/>
            <a:ext cx="4576813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实现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一个可根据检测温度自动调节风速的智能风扇。根据环境温度，调整风扇的开关，同时也可以手动控制风扇的开关和档位。使用 PWM 信号驱动直流电机，风速分为 3 档：微风、自然风、强风。墨水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屏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显示智能风扇运行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信息、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按键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信息、温度和PWM 占空比，数码管显示电枢电流。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" name="PA_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83495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概述</a:t>
            </a:r>
            <a:endParaRPr lang="en-US" altLang="zh-CN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92475"/>
            <a:ext cx="2689314" cy="2715766"/>
          </a:xfrm>
          <a:prstGeom prst="rect">
            <a:avLst/>
          </a:prstGeom>
        </p:spPr>
      </p:pic>
      <p:grpSp>
        <p:nvGrpSpPr>
          <p:cNvPr id="9" name="PA_淘宝店chenying0907 44"/>
          <p:cNvGrpSpPr/>
          <p:nvPr>
            <p:custDataLst>
              <p:tags r:id="rId3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10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6606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淘宝店chenying0907 13"/>
          <p:cNvSpPr/>
          <p:nvPr>
            <p:custDataLst>
              <p:tags r:id="rId1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2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3"/>
            </p:custDataLst>
          </p:nvPr>
        </p:nvSpPr>
        <p:spPr>
          <a:xfrm>
            <a:off x="3461159" y="220760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设计思路及流程图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PA_淘宝店chenying0907 18"/>
          <p:cNvGrpSpPr/>
          <p:nvPr>
            <p:custDataLst>
              <p:tags r:id="rId4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PA_淘宝店chenying0907 21"/>
          <p:cNvGrpSpPr/>
          <p:nvPr>
            <p:custDataLst>
              <p:tags r:id="rId5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6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0885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360" y="59180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lang="en-US" altLang="zh-CN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0" y="1203598"/>
            <a:ext cx="3308999" cy="9422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1960" y="149008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四个按键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S1~S4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分别对应👈图中四个功能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92" y="2571750"/>
            <a:ext cx="1869141" cy="13171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11960" y="263015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受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TFT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屏幕刷新速度的限制，决定将电枢电流呈现在数码管上，而将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PWM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占空比和温度显示在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TFT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屏幕上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12" name="PA_淘宝店chenying0907 44"/>
          <p:cNvGrpSpPr/>
          <p:nvPr>
            <p:custDataLst>
              <p:tags r:id="rId2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13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9137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360" y="59180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lang="en-US" altLang="zh-CN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6" y="1203598"/>
            <a:ext cx="439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模式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切换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各个开关的功能通过中断方式实现切换，并伴随屏幕内容的更新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S1—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手动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fan_mode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=1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</a:t>
            </a: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S3—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风速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档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位（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微风、自然风、强风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fan_speed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=1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分别影响到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PWM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占空比（分子数值）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591803"/>
            <a:ext cx="217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TFT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屏幕显示效果：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9" name="PA_淘宝店chenying0907 44"/>
          <p:cNvGrpSpPr/>
          <p:nvPr>
            <p:custDataLst>
              <p:tags r:id="rId2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10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744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PA_淘宝店chenying0907 44"/>
          <p:cNvGrpSpPr/>
          <p:nvPr>
            <p:custDataLst>
              <p:tags r:id="rId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PA_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360" y="591803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流程图</a:t>
            </a:r>
            <a:endParaRPr lang="en-US" altLang="zh-CN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27" y="0"/>
            <a:ext cx="68189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233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淘宝店chenying0907 13"/>
          <p:cNvSpPr/>
          <p:nvPr>
            <p:custDataLst>
              <p:tags r:id="rId1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2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3"/>
            </p:custDataLst>
          </p:nvPr>
        </p:nvSpPr>
        <p:spPr>
          <a:xfrm>
            <a:off x="3801147" y="2163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4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A_淘宝店chenying0907 21"/>
          <p:cNvGrpSpPr/>
          <p:nvPr>
            <p:custDataLst>
              <p:tags r:id="rId5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26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CD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99804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285</Words>
  <Application>Microsoft Office PowerPoint</Application>
  <PresentationFormat>全屏显示(16:9)</PresentationFormat>
  <Paragraphs>97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Light</vt:lpstr>
      <vt:lpstr>宋体</vt:lpstr>
      <vt:lpstr>微软雅黑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Lenovo</cp:lastModifiedBy>
  <cp:revision>38</cp:revision>
  <dcterms:created xsi:type="dcterms:W3CDTF">2016-04-19T02:45:27Z</dcterms:created>
  <dcterms:modified xsi:type="dcterms:W3CDTF">2021-05-24T11:15:05Z</dcterms:modified>
  <cp:category>店铺： BOSSPPT顶尖职业文案</cp:category>
  <cp:contentStatus>BOSSPPT</cp:contentStatus>
</cp:coreProperties>
</file>