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91" r:id="rId6"/>
    <p:sldId id="259" r:id="rId7"/>
    <p:sldId id="293" r:id="rId8"/>
    <p:sldId id="294" r:id="rId9"/>
    <p:sldId id="295" r:id="rId10"/>
    <p:sldId id="297" r:id="rId11"/>
    <p:sldId id="296" r:id="rId12"/>
  </p:sldIdLst>
  <p:sldSz cx="9144000" cy="5143500"/>
  <p:notesSz cx="6858000" cy="9144000"/>
  <p:embeddedFontLst>
    <p:embeddedFont>
      <p:font typeface="Playfair Display"/>
      <p:regular r:id="rId16"/>
    </p:embeddedFont>
    <p:embeddedFont>
      <p:font typeface="Lato" panose="020F0502020204030203"/>
      <p:regular r:id="rId17"/>
    </p:embeddedFont>
    <p:embeddedFont>
      <p:font typeface="微软雅黑" panose="020B0503020204020204" charset="-122"/>
      <p:regular r:id="rId18"/>
    </p:embeddedFont>
  </p:embeddedFontLst>
  <p:custDataLst>
    <p:tags r:id="rId1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45.xml"/><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g2169ed7291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169ed7291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7" name="Shape 657"/>
        <p:cNvGrpSpPr/>
        <p:nvPr/>
      </p:nvGrpSpPr>
      <p:grpSpPr>
        <a:xfrm>
          <a:off x="0" y="0"/>
          <a:ext cx="0" cy="0"/>
          <a:chOff x="0" y="0"/>
          <a:chExt cx="0" cy="0"/>
        </a:xfrm>
      </p:grpSpPr>
      <p:sp>
        <p:nvSpPr>
          <p:cNvPr id="658" name="Google Shape;658;g1e46bdd51d6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e46bdd51d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7" name="Shape 657"/>
        <p:cNvGrpSpPr/>
        <p:nvPr/>
      </p:nvGrpSpPr>
      <p:grpSpPr>
        <a:xfrm>
          <a:off x="0" y="0"/>
          <a:ext cx="0" cy="0"/>
          <a:chOff x="0" y="0"/>
          <a:chExt cx="0" cy="0"/>
        </a:xfrm>
      </p:grpSpPr>
      <p:sp>
        <p:nvSpPr>
          <p:cNvPr id="658" name="Google Shape;658;g1e46bdd51d6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e46bdd51d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9" name="Shape 719"/>
        <p:cNvGrpSpPr/>
        <p:nvPr/>
      </p:nvGrpSpPr>
      <p:grpSpPr>
        <a:xfrm>
          <a:off x="0" y="0"/>
          <a:ext cx="0" cy="0"/>
          <a:chOff x="0" y="0"/>
          <a:chExt cx="0" cy="0"/>
        </a:xfrm>
      </p:grpSpPr>
      <p:sp>
        <p:nvSpPr>
          <p:cNvPr id="720" name="Google Shape;720;g1e46bdd51d6_0_6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e46bdd51d6_0_6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7" name="Shape 657"/>
        <p:cNvGrpSpPr/>
        <p:nvPr/>
      </p:nvGrpSpPr>
      <p:grpSpPr>
        <a:xfrm>
          <a:off x="0" y="0"/>
          <a:ext cx="0" cy="0"/>
          <a:chOff x="0" y="0"/>
          <a:chExt cx="0" cy="0"/>
        </a:xfrm>
      </p:grpSpPr>
      <p:sp>
        <p:nvSpPr>
          <p:cNvPr id="658" name="Google Shape;658;g1e46bdd51d6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e46bdd51d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7" name="Shape 657"/>
        <p:cNvGrpSpPr/>
        <p:nvPr/>
      </p:nvGrpSpPr>
      <p:grpSpPr>
        <a:xfrm>
          <a:off x="0" y="0"/>
          <a:ext cx="0" cy="0"/>
          <a:chOff x="0" y="0"/>
          <a:chExt cx="0" cy="0"/>
        </a:xfrm>
      </p:grpSpPr>
      <p:sp>
        <p:nvSpPr>
          <p:cNvPr id="658" name="Google Shape;658;g1e46bdd51d6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e46bdd51d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7" name="Shape 657"/>
        <p:cNvGrpSpPr/>
        <p:nvPr/>
      </p:nvGrpSpPr>
      <p:grpSpPr>
        <a:xfrm>
          <a:off x="0" y="0"/>
          <a:ext cx="0" cy="0"/>
          <a:chOff x="0" y="0"/>
          <a:chExt cx="0" cy="0"/>
        </a:xfrm>
      </p:grpSpPr>
      <p:sp>
        <p:nvSpPr>
          <p:cNvPr id="658" name="Google Shape;658;g1e46bdd51d6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e46bdd51d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7" name="Shape 657"/>
        <p:cNvGrpSpPr/>
        <p:nvPr/>
      </p:nvGrpSpPr>
      <p:grpSpPr>
        <a:xfrm>
          <a:off x="0" y="0"/>
          <a:ext cx="0" cy="0"/>
          <a:chOff x="0" y="0"/>
          <a:chExt cx="0" cy="0"/>
        </a:xfrm>
      </p:grpSpPr>
      <p:sp>
        <p:nvSpPr>
          <p:cNvPr id="658" name="Google Shape;658;g1e46bdd51d6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e46bdd51d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7" name="Shape 657"/>
        <p:cNvGrpSpPr/>
        <p:nvPr/>
      </p:nvGrpSpPr>
      <p:grpSpPr>
        <a:xfrm>
          <a:off x="0" y="0"/>
          <a:ext cx="0" cy="0"/>
          <a:chOff x="0" y="0"/>
          <a:chExt cx="0" cy="0"/>
        </a:xfrm>
      </p:grpSpPr>
      <p:sp>
        <p:nvSpPr>
          <p:cNvPr id="658" name="Google Shape;658;g1e46bdd51d6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e46bdd51d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8" name="Shape 8"/>
        <p:cNvGrpSpPr/>
        <p:nvPr/>
      </p:nvGrpSpPr>
      <p:grpSpPr>
        <a:xfrm>
          <a:off x="0" y="0"/>
          <a:ext cx="0" cy="0"/>
          <a:chOff x="0" y="0"/>
          <a:chExt cx="0" cy="0"/>
        </a:xfrm>
      </p:grpSpPr>
      <p:sp>
        <p:nvSpPr>
          <p:cNvPr id="9" name="Google Shape;9;p2"/>
          <p:cNvSpPr txBox="1"/>
          <p:nvPr>
            <p:ph type="ctrTitle"/>
          </p:nvPr>
        </p:nvSpPr>
        <p:spPr>
          <a:xfrm>
            <a:off x="873300" y="1203088"/>
            <a:ext cx="4946100" cy="23280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chemeClr val="accent1"/>
              </a:buClr>
              <a:buSzPts val="5200"/>
              <a:buNone/>
              <a:defRPr sz="5000"/>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873290" y="3531042"/>
            <a:ext cx="43590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200"/>
              <a:buNone/>
              <a:defRPr sz="14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1" name="Google Shape;11;p2"/>
          <p:cNvSpPr/>
          <p:nvPr/>
        </p:nvSpPr>
        <p:spPr>
          <a:xfrm>
            <a:off x="0" y="4608500"/>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0" y="-84130"/>
            <a:ext cx="2977156" cy="534690"/>
          </a:xfrm>
          <a:custGeom>
            <a:avLst/>
            <a:gdLst/>
            <a:ahLst/>
            <a:cxnLst/>
            <a:rect l="l" t="t" r="r" b="b"/>
            <a:pathLst>
              <a:path w="92949" h="28227" extrusionOk="0">
                <a:moveTo>
                  <a:pt x="0" y="1"/>
                </a:moveTo>
                <a:lnTo>
                  <a:pt x="0" y="28227"/>
                </a:lnTo>
                <a:lnTo>
                  <a:pt x="92949" y="28227"/>
                </a:lnTo>
                <a:lnTo>
                  <a:pt x="929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8539349" y="1073915"/>
            <a:ext cx="604374" cy="2161641"/>
          </a:xfrm>
          <a:custGeom>
            <a:avLst/>
            <a:gdLst/>
            <a:ahLst/>
            <a:cxnLst/>
            <a:rect l="l" t="t" r="r" b="b"/>
            <a:pathLst>
              <a:path w="18869" h="67488" extrusionOk="0">
                <a:moveTo>
                  <a:pt x="0" y="0"/>
                </a:moveTo>
                <a:lnTo>
                  <a:pt x="0" y="67488"/>
                </a:lnTo>
                <a:lnTo>
                  <a:pt x="18868" y="67488"/>
                </a:lnTo>
                <a:lnTo>
                  <a:pt x="188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3539175" y="450568"/>
            <a:ext cx="5604730" cy="32"/>
          </a:xfrm>
          <a:custGeom>
            <a:avLst/>
            <a:gdLst/>
            <a:ahLst/>
            <a:cxnLst/>
            <a:rect l="l" t="t" r="r" b="b"/>
            <a:pathLst>
              <a:path w="257748" h="1" fill="none" extrusionOk="0">
                <a:moveTo>
                  <a:pt x="0" y="0"/>
                </a:moveTo>
                <a:lnTo>
                  <a:pt x="257747" y="0"/>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1903538" y="4783984"/>
            <a:ext cx="847546" cy="183756"/>
          </a:xfrm>
          <a:custGeom>
            <a:avLst/>
            <a:gdLst/>
            <a:ahLst/>
            <a:cxnLst/>
            <a:rect l="l" t="t" r="r" b="b"/>
            <a:pathLst>
              <a:path w="26461" h="5737" fill="none" extrusionOk="0">
                <a:moveTo>
                  <a:pt x="26460" y="0"/>
                </a:moveTo>
                <a:lnTo>
                  <a:pt x="0" y="0"/>
                </a:lnTo>
                <a:lnTo>
                  <a:pt x="0" y="5736"/>
                </a:lnTo>
                <a:lnTo>
                  <a:pt x="26460" y="5736"/>
                </a:lnTo>
                <a:close/>
              </a:path>
            </a:pathLst>
          </a:custGeom>
          <a:noFill/>
          <a:ln w="952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117131" y="1344075"/>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8782570" y="2384150"/>
            <a:ext cx="417602" cy="2759128"/>
          </a:xfrm>
          <a:custGeom>
            <a:avLst/>
            <a:gdLst/>
            <a:ahLst/>
            <a:cxnLst/>
            <a:rect l="l" t="t" r="r" b="b"/>
            <a:pathLst>
              <a:path w="9440" h="86142" fill="none" extrusionOk="0">
                <a:moveTo>
                  <a:pt x="1" y="86142"/>
                </a:moveTo>
                <a:lnTo>
                  <a:pt x="1" y="1"/>
                </a:lnTo>
                <a:lnTo>
                  <a:pt x="9439" y="1"/>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3539178" y="-32"/>
            <a:ext cx="3019148" cy="140035"/>
          </a:xfrm>
          <a:custGeom>
            <a:avLst/>
            <a:gdLst/>
            <a:ahLst/>
            <a:cxnLst/>
            <a:rect l="l" t="t" r="r" b="b"/>
            <a:pathLst>
              <a:path w="94260" h="4372" fill="none" extrusionOk="0">
                <a:moveTo>
                  <a:pt x="0" y="0"/>
                </a:moveTo>
                <a:lnTo>
                  <a:pt x="0" y="4371"/>
                </a:lnTo>
                <a:lnTo>
                  <a:pt x="94260" y="4371"/>
                </a:lnTo>
                <a:lnTo>
                  <a:pt x="94260" y="0"/>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 name="Google Shape;19;p2"/>
          <p:cNvGrpSpPr/>
          <p:nvPr/>
        </p:nvGrpSpPr>
        <p:grpSpPr>
          <a:xfrm>
            <a:off x="7600935" y="-69083"/>
            <a:ext cx="1422164" cy="425775"/>
            <a:chOff x="7459810" y="1126912"/>
            <a:chExt cx="1422164" cy="425775"/>
          </a:xfrm>
        </p:grpSpPr>
        <p:sp>
          <p:nvSpPr>
            <p:cNvPr id="20" name="Google Shape;20;p2"/>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 name="Google Shape;41;p2"/>
          <p:cNvGrpSpPr/>
          <p:nvPr/>
        </p:nvGrpSpPr>
        <p:grpSpPr>
          <a:xfrm>
            <a:off x="151440" y="1557235"/>
            <a:ext cx="426095" cy="1195007"/>
            <a:chOff x="268563" y="1557235"/>
            <a:chExt cx="426095" cy="1195007"/>
          </a:xfrm>
        </p:grpSpPr>
        <p:sp>
          <p:nvSpPr>
            <p:cNvPr id="42" name="Google Shape;42;p2"/>
            <p:cNvSpPr/>
            <p:nvPr/>
          </p:nvSpPr>
          <p:spPr>
            <a:xfrm>
              <a:off x="268563" y="1557235"/>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268563" y="1784391"/>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268563" y="2011548"/>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268563" y="223873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268563" y="2465894"/>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268563" y="2693050"/>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452030" y="1557235"/>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452030" y="1784391"/>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452030" y="2011548"/>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452030" y="223873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452030" y="2465894"/>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452030" y="2693050"/>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635466" y="1557235"/>
              <a:ext cx="59191" cy="59448"/>
            </a:xfrm>
            <a:custGeom>
              <a:avLst/>
              <a:gdLst/>
              <a:ahLst/>
              <a:cxnLst/>
              <a:rect l="l" t="t" r="r" b="b"/>
              <a:pathLst>
                <a:path w="1848" h="1856" extrusionOk="0">
                  <a:moveTo>
                    <a:pt x="0" y="0"/>
                  </a:moveTo>
                  <a:lnTo>
                    <a:pt x="0" y="1856"/>
                  </a:lnTo>
                  <a:lnTo>
                    <a:pt x="1847" y="1856"/>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635466" y="1784391"/>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635466" y="2011548"/>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635466" y="2238737"/>
              <a:ext cx="59191" cy="59448"/>
            </a:xfrm>
            <a:custGeom>
              <a:avLst/>
              <a:gdLst/>
              <a:ahLst/>
              <a:cxnLst/>
              <a:rect l="l" t="t" r="r" b="b"/>
              <a:pathLst>
                <a:path w="1848" h="1856" extrusionOk="0">
                  <a:moveTo>
                    <a:pt x="0" y="0"/>
                  </a:moveTo>
                  <a:lnTo>
                    <a:pt x="0" y="1856"/>
                  </a:lnTo>
                  <a:lnTo>
                    <a:pt x="1847" y="1856"/>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635466" y="2465894"/>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635466" y="2693050"/>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 name="Google Shape;60;p2"/>
          <p:cNvGrpSpPr/>
          <p:nvPr/>
        </p:nvGrpSpPr>
        <p:grpSpPr>
          <a:xfrm>
            <a:off x="7021169" y="4518483"/>
            <a:ext cx="1995753" cy="405561"/>
            <a:chOff x="7021169" y="4518483"/>
            <a:chExt cx="1995753" cy="405561"/>
          </a:xfrm>
        </p:grpSpPr>
        <p:sp>
          <p:nvSpPr>
            <p:cNvPr id="61" name="Google Shape;61;p2"/>
            <p:cNvSpPr/>
            <p:nvPr/>
          </p:nvSpPr>
          <p:spPr>
            <a:xfrm flipH="1">
              <a:off x="7021169" y="4518483"/>
              <a:ext cx="99259" cy="99227"/>
            </a:xfrm>
            <a:custGeom>
              <a:avLst/>
              <a:gdLst/>
              <a:ahLst/>
              <a:cxnLst/>
              <a:rect l="l" t="t" r="r" b="b"/>
              <a:pathLst>
                <a:path w="3097" h="3096" extrusionOk="0">
                  <a:moveTo>
                    <a:pt x="1" y="0"/>
                  </a:moveTo>
                  <a:lnTo>
                    <a:pt x="1" y="3096"/>
                  </a:lnTo>
                  <a:lnTo>
                    <a:pt x="3096" y="3096"/>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flipH="1">
              <a:off x="7400673" y="4518483"/>
              <a:ext cx="99227" cy="99227"/>
            </a:xfrm>
            <a:custGeom>
              <a:avLst/>
              <a:gdLst/>
              <a:ahLst/>
              <a:cxnLst/>
              <a:rect l="l" t="t" r="r" b="b"/>
              <a:pathLst>
                <a:path w="3096" h="3096" extrusionOk="0">
                  <a:moveTo>
                    <a:pt x="0" y="0"/>
                  </a:moveTo>
                  <a:lnTo>
                    <a:pt x="0" y="3096"/>
                  </a:lnTo>
                  <a:lnTo>
                    <a:pt x="3096" y="3096"/>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flipH="1">
              <a:off x="7779696" y="4518483"/>
              <a:ext cx="99227" cy="99227"/>
            </a:xfrm>
            <a:custGeom>
              <a:avLst/>
              <a:gdLst/>
              <a:ahLst/>
              <a:cxnLst/>
              <a:rect l="l" t="t" r="r" b="b"/>
              <a:pathLst>
                <a:path w="3096" h="3096" extrusionOk="0">
                  <a:moveTo>
                    <a:pt x="0" y="0"/>
                  </a:moveTo>
                  <a:lnTo>
                    <a:pt x="0" y="3096"/>
                  </a:lnTo>
                  <a:lnTo>
                    <a:pt x="3096" y="3096"/>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flipH="1">
              <a:off x="8159168" y="4518483"/>
              <a:ext cx="99227" cy="99227"/>
            </a:xfrm>
            <a:custGeom>
              <a:avLst/>
              <a:gdLst/>
              <a:ahLst/>
              <a:cxnLst/>
              <a:rect l="l" t="t" r="r" b="b"/>
              <a:pathLst>
                <a:path w="3096" h="3096" extrusionOk="0">
                  <a:moveTo>
                    <a:pt x="0" y="0"/>
                  </a:moveTo>
                  <a:lnTo>
                    <a:pt x="0" y="3096"/>
                  </a:lnTo>
                  <a:lnTo>
                    <a:pt x="3096" y="3096"/>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flipH="1">
              <a:off x="8538192" y="4518483"/>
              <a:ext cx="99227" cy="99227"/>
            </a:xfrm>
            <a:custGeom>
              <a:avLst/>
              <a:gdLst/>
              <a:ahLst/>
              <a:cxnLst/>
              <a:rect l="l" t="t" r="r" b="b"/>
              <a:pathLst>
                <a:path w="3096" h="3096" extrusionOk="0">
                  <a:moveTo>
                    <a:pt x="0" y="0"/>
                  </a:moveTo>
                  <a:lnTo>
                    <a:pt x="0" y="3096"/>
                  </a:lnTo>
                  <a:lnTo>
                    <a:pt x="3096" y="3096"/>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flipH="1">
              <a:off x="8917664" y="4518483"/>
              <a:ext cx="99259" cy="99227"/>
            </a:xfrm>
            <a:custGeom>
              <a:avLst/>
              <a:gdLst/>
              <a:ahLst/>
              <a:cxnLst/>
              <a:rect l="l" t="t" r="r" b="b"/>
              <a:pathLst>
                <a:path w="3097" h="3096" extrusionOk="0">
                  <a:moveTo>
                    <a:pt x="1" y="0"/>
                  </a:moveTo>
                  <a:lnTo>
                    <a:pt x="1" y="3096"/>
                  </a:lnTo>
                  <a:lnTo>
                    <a:pt x="3096" y="3096"/>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flipH="1">
              <a:off x="7021169" y="4824785"/>
              <a:ext cx="99259" cy="99259"/>
            </a:xfrm>
            <a:custGeom>
              <a:avLst/>
              <a:gdLst/>
              <a:ahLst/>
              <a:cxnLst/>
              <a:rect l="l" t="t" r="r" b="b"/>
              <a:pathLst>
                <a:path w="3097" h="3097" extrusionOk="0">
                  <a:moveTo>
                    <a:pt x="1" y="1"/>
                  </a:moveTo>
                  <a:lnTo>
                    <a:pt x="1" y="3096"/>
                  </a:lnTo>
                  <a:lnTo>
                    <a:pt x="3096" y="3096"/>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flipH="1">
              <a:off x="7400673" y="4824785"/>
              <a:ext cx="99227" cy="99259"/>
            </a:xfrm>
            <a:custGeom>
              <a:avLst/>
              <a:gdLst/>
              <a:ahLst/>
              <a:cxnLst/>
              <a:rect l="l" t="t" r="r" b="b"/>
              <a:pathLst>
                <a:path w="3096" h="3097" extrusionOk="0">
                  <a:moveTo>
                    <a:pt x="0" y="1"/>
                  </a:moveTo>
                  <a:lnTo>
                    <a:pt x="0" y="3096"/>
                  </a:lnTo>
                  <a:lnTo>
                    <a:pt x="3096" y="3096"/>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flipH="1">
              <a:off x="7779696" y="4824785"/>
              <a:ext cx="99227" cy="99259"/>
            </a:xfrm>
            <a:custGeom>
              <a:avLst/>
              <a:gdLst/>
              <a:ahLst/>
              <a:cxnLst/>
              <a:rect l="l" t="t" r="r" b="b"/>
              <a:pathLst>
                <a:path w="3096" h="3097" extrusionOk="0">
                  <a:moveTo>
                    <a:pt x="0" y="1"/>
                  </a:moveTo>
                  <a:lnTo>
                    <a:pt x="0" y="3096"/>
                  </a:lnTo>
                  <a:lnTo>
                    <a:pt x="3096" y="3096"/>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flipH="1">
              <a:off x="8159168" y="4824785"/>
              <a:ext cx="99227" cy="99259"/>
            </a:xfrm>
            <a:custGeom>
              <a:avLst/>
              <a:gdLst/>
              <a:ahLst/>
              <a:cxnLst/>
              <a:rect l="l" t="t" r="r" b="b"/>
              <a:pathLst>
                <a:path w="3096" h="3097" extrusionOk="0">
                  <a:moveTo>
                    <a:pt x="0" y="1"/>
                  </a:moveTo>
                  <a:lnTo>
                    <a:pt x="0" y="3096"/>
                  </a:lnTo>
                  <a:lnTo>
                    <a:pt x="3096" y="3096"/>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flipH="1">
              <a:off x="8538192" y="4824785"/>
              <a:ext cx="99227" cy="99259"/>
            </a:xfrm>
            <a:custGeom>
              <a:avLst/>
              <a:gdLst/>
              <a:ahLst/>
              <a:cxnLst/>
              <a:rect l="l" t="t" r="r" b="b"/>
              <a:pathLst>
                <a:path w="3096" h="3097" extrusionOk="0">
                  <a:moveTo>
                    <a:pt x="0" y="1"/>
                  </a:moveTo>
                  <a:lnTo>
                    <a:pt x="0" y="3096"/>
                  </a:lnTo>
                  <a:lnTo>
                    <a:pt x="3096" y="3096"/>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flipH="1">
              <a:off x="8917664" y="4824785"/>
              <a:ext cx="99259" cy="99259"/>
            </a:xfrm>
            <a:custGeom>
              <a:avLst/>
              <a:gdLst/>
              <a:ahLst/>
              <a:cxnLst/>
              <a:rect l="l" t="t" r="r" b="b"/>
              <a:pathLst>
                <a:path w="3097" h="3097" extrusionOk="0">
                  <a:moveTo>
                    <a:pt x="1" y="1"/>
                  </a:moveTo>
                  <a:lnTo>
                    <a:pt x="1" y="3096"/>
                  </a:lnTo>
                  <a:lnTo>
                    <a:pt x="3096" y="3096"/>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3" name="Google Shape;73;p2"/>
          <p:cNvSpPr/>
          <p:nvPr/>
        </p:nvSpPr>
        <p:spPr>
          <a:xfrm flipH="1">
            <a:off x="5246304" y="4723786"/>
            <a:ext cx="3897697" cy="839454"/>
          </a:xfrm>
          <a:custGeom>
            <a:avLst/>
            <a:gdLst/>
            <a:ahLst/>
            <a:cxnLst/>
            <a:rect l="l" t="t" r="r" b="b"/>
            <a:pathLst>
              <a:path w="121613" h="26192" fill="none" extrusionOk="0">
                <a:moveTo>
                  <a:pt x="0" y="1"/>
                </a:moveTo>
                <a:lnTo>
                  <a:pt x="121612" y="1"/>
                </a:lnTo>
                <a:lnTo>
                  <a:pt x="121612" y="26192"/>
                </a:lnTo>
              </a:path>
            </a:pathLst>
          </a:custGeom>
          <a:noFill/>
          <a:ln w="9525" cap="flat" cmpd="sng">
            <a:solidFill>
              <a:schemeClr val="lt1"/>
            </a:solidFill>
            <a:prstDash val="solid"/>
            <a:miter lim="142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07" name="Shape 407"/>
        <p:cNvGrpSpPr/>
        <p:nvPr/>
      </p:nvGrpSpPr>
      <p:grpSpPr>
        <a:xfrm>
          <a:off x="0" y="0"/>
          <a:ext cx="0" cy="0"/>
          <a:chOff x="0" y="0"/>
          <a:chExt cx="0" cy="0"/>
        </a:xfrm>
      </p:grpSpPr>
      <p:sp>
        <p:nvSpPr>
          <p:cNvPr id="408" name="Google Shape;408;p11"/>
          <p:cNvSpPr txBox="1"/>
          <p:nvPr>
            <p:ph type="title" hasCustomPrompt="1"/>
          </p:nvPr>
        </p:nvSpPr>
        <p:spPr>
          <a:xfrm>
            <a:off x="2298600" y="1741625"/>
            <a:ext cx="4546800" cy="11970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9" name="Google Shape;409;p11"/>
          <p:cNvSpPr txBox="1"/>
          <p:nvPr>
            <p:ph type="subTitle" idx="1"/>
          </p:nvPr>
        </p:nvSpPr>
        <p:spPr>
          <a:xfrm>
            <a:off x="2298600" y="2938700"/>
            <a:ext cx="4546800" cy="4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410" name="Google Shape;410;p11"/>
          <p:cNvGrpSpPr/>
          <p:nvPr/>
        </p:nvGrpSpPr>
        <p:grpSpPr>
          <a:xfrm rot="10800000">
            <a:off x="118623" y="4786593"/>
            <a:ext cx="1422164" cy="425775"/>
            <a:chOff x="7459810" y="1126912"/>
            <a:chExt cx="1422164" cy="425775"/>
          </a:xfrm>
        </p:grpSpPr>
        <p:sp>
          <p:nvSpPr>
            <p:cNvPr id="411" name="Google Shape;411;p11"/>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1"/>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1"/>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1"/>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1"/>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1"/>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1"/>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1"/>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1"/>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1"/>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1"/>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11"/>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11"/>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1"/>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1"/>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1"/>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1"/>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1"/>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1"/>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1"/>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1"/>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2" name="Google Shape;432;p11"/>
          <p:cNvGrpSpPr/>
          <p:nvPr/>
        </p:nvGrpSpPr>
        <p:grpSpPr>
          <a:xfrm rot="10800000">
            <a:off x="-2175" y="-98780"/>
            <a:ext cx="609243" cy="513505"/>
            <a:chOff x="4534959" y="3244799"/>
            <a:chExt cx="609243" cy="513505"/>
          </a:xfrm>
        </p:grpSpPr>
        <p:sp>
          <p:nvSpPr>
            <p:cNvPr id="433" name="Google Shape;433;p11"/>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1"/>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1"/>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11"/>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1"/>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11"/>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1"/>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1"/>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1"/>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11"/>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1"/>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1"/>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5" name="Google Shape;445;p11"/>
          <p:cNvSpPr/>
          <p:nvPr/>
        </p:nvSpPr>
        <p:spPr>
          <a:xfrm rot="5400000" flipH="1">
            <a:off x="-728393" y="2314857"/>
            <a:ext cx="1793990" cy="480947"/>
          </a:xfrm>
          <a:custGeom>
            <a:avLst/>
            <a:gdLst/>
            <a:ahLst/>
            <a:cxnLst/>
            <a:rect l="l" t="t" r="r" b="b"/>
            <a:pathLst>
              <a:path w="26461" h="5737" fill="none" extrusionOk="0">
                <a:moveTo>
                  <a:pt x="26460" y="0"/>
                </a:moveTo>
                <a:lnTo>
                  <a:pt x="0" y="0"/>
                </a:lnTo>
                <a:lnTo>
                  <a:pt x="0" y="5736"/>
                </a:lnTo>
                <a:lnTo>
                  <a:pt x="26460" y="5736"/>
                </a:lnTo>
                <a:close/>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1"/>
          <p:cNvSpPr/>
          <p:nvPr/>
        </p:nvSpPr>
        <p:spPr>
          <a:xfrm rot="10800000">
            <a:off x="8428922" y="62"/>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1"/>
          <p:cNvSpPr/>
          <p:nvPr/>
        </p:nvSpPr>
        <p:spPr>
          <a:xfrm rot="10800000">
            <a:off x="6164569" y="4692721"/>
            <a:ext cx="2977156" cy="465181"/>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8" name="Google Shape;448;p11"/>
          <p:cNvGrpSpPr/>
          <p:nvPr/>
        </p:nvGrpSpPr>
        <p:grpSpPr>
          <a:xfrm rot="10800000">
            <a:off x="8577077" y="1727818"/>
            <a:ext cx="426095" cy="1195007"/>
            <a:chOff x="268563" y="1557235"/>
            <a:chExt cx="426095" cy="1195007"/>
          </a:xfrm>
        </p:grpSpPr>
        <p:sp>
          <p:nvSpPr>
            <p:cNvPr id="449" name="Google Shape;449;p11"/>
            <p:cNvSpPr/>
            <p:nvPr/>
          </p:nvSpPr>
          <p:spPr>
            <a:xfrm>
              <a:off x="268563" y="1557235"/>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11"/>
            <p:cNvSpPr/>
            <p:nvPr/>
          </p:nvSpPr>
          <p:spPr>
            <a:xfrm>
              <a:off x="268563" y="1784391"/>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1"/>
            <p:cNvSpPr/>
            <p:nvPr/>
          </p:nvSpPr>
          <p:spPr>
            <a:xfrm>
              <a:off x="268563" y="2011548"/>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1"/>
            <p:cNvSpPr/>
            <p:nvPr/>
          </p:nvSpPr>
          <p:spPr>
            <a:xfrm>
              <a:off x="268563" y="223873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1"/>
            <p:cNvSpPr/>
            <p:nvPr/>
          </p:nvSpPr>
          <p:spPr>
            <a:xfrm>
              <a:off x="268563" y="2465894"/>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1"/>
            <p:cNvSpPr/>
            <p:nvPr/>
          </p:nvSpPr>
          <p:spPr>
            <a:xfrm>
              <a:off x="268563" y="2693050"/>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1"/>
            <p:cNvSpPr/>
            <p:nvPr/>
          </p:nvSpPr>
          <p:spPr>
            <a:xfrm>
              <a:off x="452030" y="1557235"/>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1"/>
            <p:cNvSpPr/>
            <p:nvPr/>
          </p:nvSpPr>
          <p:spPr>
            <a:xfrm>
              <a:off x="452030" y="1784391"/>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1"/>
            <p:cNvSpPr/>
            <p:nvPr/>
          </p:nvSpPr>
          <p:spPr>
            <a:xfrm>
              <a:off x="452030" y="2011548"/>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1"/>
            <p:cNvSpPr/>
            <p:nvPr/>
          </p:nvSpPr>
          <p:spPr>
            <a:xfrm>
              <a:off x="452030" y="223873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1"/>
            <p:cNvSpPr/>
            <p:nvPr/>
          </p:nvSpPr>
          <p:spPr>
            <a:xfrm>
              <a:off x="452030" y="2465894"/>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1"/>
            <p:cNvSpPr/>
            <p:nvPr/>
          </p:nvSpPr>
          <p:spPr>
            <a:xfrm>
              <a:off x="452030" y="2693050"/>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11"/>
            <p:cNvSpPr/>
            <p:nvPr/>
          </p:nvSpPr>
          <p:spPr>
            <a:xfrm>
              <a:off x="635466" y="1557235"/>
              <a:ext cx="59191" cy="59448"/>
            </a:xfrm>
            <a:custGeom>
              <a:avLst/>
              <a:gdLst/>
              <a:ahLst/>
              <a:cxnLst/>
              <a:rect l="l" t="t" r="r" b="b"/>
              <a:pathLst>
                <a:path w="1848" h="1856" extrusionOk="0">
                  <a:moveTo>
                    <a:pt x="0" y="0"/>
                  </a:moveTo>
                  <a:lnTo>
                    <a:pt x="0" y="1856"/>
                  </a:lnTo>
                  <a:lnTo>
                    <a:pt x="1847" y="1856"/>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1"/>
            <p:cNvSpPr/>
            <p:nvPr/>
          </p:nvSpPr>
          <p:spPr>
            <a:xfrm>
              <a:off x="635466" y="1784391"/>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11"/>
            <p:cNvSpPr/>
            <p:nvPr/>
          </p:nvSpPr>
          <p:spPr>
            <a:xfrm>
              <a:off x="635466" y="2011548"/>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1"/>
            <p:cNvSpPr/>
            <p:nvPr/>
          </p:nvSpPr>
          <p:spPr>
            <a:xfrm>
              <a:off x="635466" y="2238737"/>
              <a:ext cx="59191" cy="59448"/>
            </a:xfrm>
            <a:custGeom>
              <a:avLst/>
              <a:gdLst/>
              <a:ahLst/>
              <a:cxnLst/>
              <a:rect l="l" t="t" r="r" b="b"/>
              <a:pathLst>
                <a:path w="1848" h="1856" extrusionOk="0">
                  <a:moveTo>
                    <a:pt x="0" y="0"/>
                  </a:moveTo>
                  <a:lnTo>
                    <a:pt x="0" y="1856"/>
                  </a:lnTo>
                  <a:lnTo>
                    <a:pt x="1847" y="1856"/>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1"/>
            <p:cNvSpPr/>
            <p:nvPr/>
          </p:nvSpPr>
          <p:spPr>
            <a:xfrm>
              <a:off x="635466" y="2465894"/>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1"/>
            <p:cNvSpPr/>
            <p:nvPr/>
          </p:nvSpPr>
          <p:spPr>
            <a:xfrm>
              <a:off x="635466" y="2693050"/>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467" name="Shape 4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468" name="Shape 468"/>
        <p:cNvGrpSpPr/>
        <p:nvPr/>
      </p:nvGrpSpPr>
      <p:grpSpPr>
        <a:xfrm>
          <a:off x="0" y="0"/>
          <a:ext cx="0" cy="0"/>
          <a:chOff x="0" y="0"/>
          <a:chExt cx="0" cy="0"/>
        </a:xfrm>
      </p:grpSpPr>
      <p:sp>
        <p:nvSpPr>
          <p:cNvPr id="469" name="Google Shape;469;p13"/>
          <p:cNvSpPr/>
          <p:nvPr/>
        </p:nvSpPr>
        <p:spPr>
          <a:xfrm>
            <a:off x="8539349" y="1073915"/>
            <a:ext cx="604374" cy="2161641"/>
          </a:xfrm>
          <a:custGeom>
            <a:avLst/>
            <a:gdLst/>
            <a:ahLst/>
            <a:cxnLst/>
            <a:rect l="l" t="t" r="r" b="b"/>
            <a:pathLst>
              <a:path w="18869" h="67488" extrusionOk="0">
                <a:moveTo>
                  <a:pt x="0" y="0"/>
                </a:moveTo>
                <a:lnTo>
                  <a:pt x="0" y="67488"/>
                </a:lnTo>
                <a:lnTo>
                  <a:pt x="18868" y="67488"/>
                </a:lnTo>
                <a:lnTo>
                  <a:pt x="18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3"/>
          <p:cNvSpPr/>
          <p:nvPr/>
        </p:nvSpPr>
        <p:spPr>
          <a:xfrm>
            <a:off x="8841360" y="2384153"/>
            <a:ext cx="302363" cy="2759128"/>
          </a:xfrm>
          <a:custGeom>
            <a:avLst/>
            <a:gdLst/>
            <a:ahLst/>
            <a:cxnLst/>
            <a:rect l="l" t="t" r="r" b="b"/>
            <a:pathLst>
              <a:path w="9440" h="86142" fill="none" extrusionOk="0">
                <a:moveTo>
                  <a:pt x="1" y="86142"/>
                </a:moveTo>
                <a:lnTo>
                  <a:pt x="1" y="1"/>
                </a:lnTo>
                <a:lnTo>
                  <a:pt x="9439" y="1"/>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1" name="Google Shape;471;p13"/>
          <p:cNvGrpSpPr/>
          <p:nvPr/>
        </p:nvGrpSpPr>
        <p:grpSpPr>
          <a:xfrm>
            <a:off x="7600935" y="-69083"/>
            <a:ext cx="1422164" cy="425775"/>
            <a:chOff x="7459810" y="1126912"/>
            <a:chExt cx="1422164" cy="425775"/>
          </a:xfrm>
        </p:grpSpPr>
        <p:sp>
          <p:nvSpPr>
            <p:cNvPr id="472" name="Google Shape;472;p13"/>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3"/>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3"/>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3"/>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3"/>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3"/>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3"/>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3"/>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3"/>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3"/>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3"/>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3"/>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3"/>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3"/>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13"/>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13"/>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13"/>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3"/>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3"/>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3"/>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3"/>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3" name="Google Shape;493;p13"/>
          <p:cNvSpPr/>
          <p:nvPr/>
        </p:nvSpPr>
        <p:spPr>
          <a:xfrm>
            <a:off x="0" y="4608500"/>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13"/>
          <p:cNvSpPr/>
          <p:nvPr/>
        </p:nvSpPr>
        <p:spPr>
          <a:xfrm>
            <a:off x="0" y="-11105"/>
            <a:ext cx="2977156" cy="461723"/>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13"/>
          <p:cNvSpPr/>
          <p:nvPr/>
        </p:nvSpPr>
        <p:spPr>
          <a:xfrm>
            <a:off x="-117131" y="1344075"/>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6" name="Google Shape;496;p13"/>
          <p:cNvGrpSpPr/>
          <p:nvPr/>
        </p:nvGrpSpPr>
        <p:grpSpPr>
          <a:xfrm>
            <a:off x="52909" y="4351749"/>
            <a:ext cx="609243" cy="513505"/>
            <a:chOff x="4534959" y="3244799"/>
            <a:chExt cx="609243" cy="513505"/>
          </a:xfrm>
        </p:grpSpPr>
        <p:sp>
          <p:nvSpPr>
            <p:cNvPr id="497" name="Google Shape;497;p13"/>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3"/>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3"/>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3"/>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3"/>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3"/>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3"/>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3"/>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3"/>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3"/>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3"/>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3"/>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1"/>
        </a:solidFill>
        <a:effectLst/>
      </p:bgPr>
    </p:bg>
    <p:spTree>
      <p:nvGrpSpPr>
        <p:cNvPr id="509" name="Shape 509"/>
        <p:cNvGrpSpPr/>
        <p:nvPr/>
      </p:nvGrpSpPr>
      <p:grpSpPr>
        <a:xfrm>
          <a:off x="0" y="0"/>
          <a:ext cx="0" cy="0"/>
          <a:chOff x="0" y="0"/>
          <a:chExt cx="0" cy="0"/>
        </a:xfrm>
      </p:grpSpPr>
      <p:sp>
        <p:nvSpPr>
          <p:cNvPr id="510" name="Google Shape;510;p14"/>
          <p:cNvSpPr/>
          <p:nvPr/>
        </p:nvSpPr>
        <p:spPr>
          <a:xfrm rot="10800000">
            <a:off x="8428922" y="62"/>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4"/>
          <p:cNvSpPr/>
          <p:nvPr/>
        </p:nvSpPr>
        <p:spPr>
          <a:xfrm rot="10800000">
            <a:off x="6164569" y="4692721"/>
            <a:ext cx="2977156" cy="465181"/>
          </a:xfrm>
          <a:custGeom>
            <a:avLst/>
            <a:gdLst/>
            <a:ahLst/>
            <a:cxnLst/>
            <a:rect l="l" t="t" r="r" b="b"/>
            <a:pathLst>
              <a:path w="92949" h="28227" extrusionOk="0">
                <a:moveTo>
                  <a:pt x="0" y="1"/>
                </a:moveTo>
                <a:lnTo>
                  <a:pt x="0" y="28227"/>
                </a:lnTo>
                <a:lnTo>
                  <a:pt x="92949" y="28227"/>
                </a:lnTo>
                <a:lnTo>
                  <a:pt x="929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2" name="Google Shape;512;p14"/>
          <p:cNvGrpSpPr/>
          <p:nvPr/>
        </p:nvGrpSpPr>
        <p:grpSpPr>
          <a:xfrm rot="10800000">
            <a:off x="8577077" y="1727818"/>
            <a:ext cx="426095" cy="1195007"/>
            <a:chOff x="268563" y="1557235"/>
            <a:chExt cx="426095" cy="1195007"/>
          </a:xfrm>
        </p:grpSpPr>
        <p:sp>
          <p:nvSpPr>
            <p:cNvPr id="513" name="Google Shape;513;p14"/>
            <p:cNvSpPr/>
            <p:nvPr/>
          </p:nvSpPr>
          <p:spPr>
            <a:xfrm>
              <a:off x="268563" y="1557235"/>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4"/>
            <p:cNvSpPr/>
            <p:nvPr/>
          </p:nvSpPr>
          <p:spPr>
            <a:xfrm>
              <a:off x="268563" y="1784391"/>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4"/>
            <p:cNvSpPr/>
            <p:nvPr/>
          </p:nvSpPr>
          <p:spPr>
            <a:xfrm>
              <a:off x="268563" y="2011548"/>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4"/>
            <p:cNvSpPr/>
            <p:nvPr/>
          </p:nvSpPr>
          <p:spPr>
            <a:xfrm>
              <a:off x="268563" y="223873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4"/>
            <p:cNvSpPr/>
            <p:nvPr/>
          </p:nvSpPr>
          <p:spPr>
            <a:xfrm>
              <a:off x="268563" y="2465894"/>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14"/>
            <p:cNvSpPr/>
            <p:nvPr/>
          </p:nvSpPr>
          <p:spPr>
            <a:xfrm>
              <a:off x="268563" y="2693050"/>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14"/>
            <p:cNvSpPr/>
            <p:nvPr/>
          </p:nvSpPr>
          <p:spPr>
            <a:xfrm>
              <a:off x="452030" y="1557235"/>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4"/>
            <p:cNvSpPr/>
            <p:nvPr/>
          </p:nvSpPr>
          <p:spPr>
            <a:xfrm>
              <a:off x="452030" y="1784391"/>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14"/>
            <p:cNvSpPr/>
            <p:nvPr/>
          </p:nvSpPr>
          <p:spPr>
            <a:xfrm>
              <a:off x="452030" y="2011548"/>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4"/>
            <p:cNvSpPr/>
            <p:nvPr/>
          </p:nvSpPr>
          <p:spPr>
            <a:xfrm>
              <a:off x="452030" y="223873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4"/>
            <p:cNvSpPr/>
            <p:nvPr/>
          </p:nvSpPr>
          <p:spPr>
            <a:xfrm>
              <a:off x="452030" y="2465894"/>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4"/>
            <p:cNvSpPr/>
            <p:nvPr/>
          </p:nvSpPr>
          <p:spPr>
            <a:xfrm>
              <a:off x="452030" y="2693050"/>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4"/>
            <p:cNvSpPr/>
            <p:nvPr/>
          </p:nvSpPr>
          <p:spPr>
            <a:xfrm>
              <a:off x="635466" y="1557235"/>
              <a:ext cx="59191" cy="59448"/>
            </a:xfrm>
            <a:custGeom>
              <a:avLst/>
              <a:gdLst/>
              <a:ahLst/>
              <a:cxnLst/>
              <a:rect l="l" t="t" r="r" b="b"/>
              <a:pathLst>
                <a:path w="1848" h="1856" extrusionOk="0">
                  <a:moveTo>
                    <a:pt x="0" y="0"/>
                  </a:moveTo>
                  <a:lnTo>
                    <a:pt x="0" y="1856"/>
                  </a:lnTo>
                  <a:lnTo>
                    <a:pt x="1847" y="1856"/>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4"/>
            <p:cNvSpPr/>
            <p:nvPr/>
          </p:nvSpPr>
          <p:spPr>
            <a:xfrm>
              <a:off x="635466" y="1784391"/>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4"/>
            <p:cNvSpPr/>
            <p:nvPr/>
          </p:nvSpPr>
          <p:spPr>
            <a:xfrm>
              <a:off x="635466" y="2011548"/>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14"/>
            <p:cNvSpPr/>
            <p:nvPr/>
          </p:nvSpPr>
          <p:spPr>
            <a:xfrm>
              <a:off x="635466" y="2238737"/>
              <a:ext cx="59191" cy="59448"/>
            </a:xfrm>
            <a:custGeom>
              <a:avLst/>
              <a:gdLst/>
              <a:ahLst/>
              <a:cxnLst/>
              <a:rect l="l" t="t" r="r" b="b"/>
              <a:pathLst>
                <a:path w="1848" h="1856" extrusionOk="0">
                  <a:moveTo>
                    <a:pt x="0" y="0"/>
                  </a:moveTo>
                  <a:lnTo>
                    <a:pt x="0" y="1856"/>
                  </a:lnTo>
                  <a:lnTo>
                    <a:pt x="1847" y="1856"/>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4"/>
            <p:cNvSpPr/>
            <p:nvPr/>
          </p:nvSpPr>
          <p:spPr>
            <a:xfrm>
              <a:off x="635466" y="2465894"/>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4"/>
            <p:cNvSpPr/>
            <p:nvPr/>
          </p:nvSpPr>
          <p:spPr>
            <a:xfrm>
              <a:off x="635466" y="2693050"/>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1" name="Google Shape;531;p14"/>
          <p:cNvGrpSpPr/>
          <p:nvPr/>
        </p:nvGrpSpPr>
        <p:grpSpPr>
          <a:xfrm rot="10800000">
            <a:off x="118623" y="4786593"/>
            <a:ext cx="1422164" cy="425775"/>
            <a:chOff x="7459810" y="1126912"/>
            <a:chExt cx="1422164" cy="425775"/>
          </a:xfrm>
        </p:grpSpPr>
        <p:sp>
          <p:nvSpPr>
            <p:cNvPr id="532" name="Google Shape;532;p14"/>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14"/>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4"/>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4"/>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4"/>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14"/>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14"/>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4"/>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4"/>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14"/>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14"/>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4"/>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4"/>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14"/>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14"/>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14"/>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4"/>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4"/>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14"/>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14"/>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14"/>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3" name="Google Shape;553;p14"/>
          <p:cNvGrpSpPr/>
          <p:nvPr/>
        </p:nvGrpSpPr>
        <p:grpSpPr>
          <a:xfrm rot="10800000">
            <a:off x="-2175" y="-98780"/>
            <a:ext cx="609243" cy="513505"/>
            <a:chOff x="4534959" y="3244799"/>
            <a:chExt cx="609243" cy="513505"/>
          </a:xfrm>
        </p:grpSpPr>
        <p:sp>
          <p:nvSpPr>
            <p:cNvPr id="554" name="Google Shape;554;p14"/>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4"/>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14"/>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4"/>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4"/>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4"/>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4"/>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4"/>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4"/>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4"/>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4"/>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4"/>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6" name="Google Shape;566;p14"/>
          <p:cNvSpPr/>
          <p:nvPr/>
        </p:nvSpPr>
        <p:spPr>
          <a:xfrm rot="5400000" flipH="1">
            <a:off x="-728393" y="2314857"/>
            <a:ext cx="1793990" cy="480947"/>
          </a:xfrm>
          <a:custGeom>
            <a:avLst/>
            <a:gdLst/>
            <a:ahLst/>
            <a:cxnLst/>
            <a:rect l="l" t="t" r="r" b="b"/>
            <a:pathLst>
              <a:path w="26461" h="5737" fill="none" extrusionOk="0">
                <a:moveTo>
                  <a:pt x="26460" y="0"/>
                </a:moveTo>
                <a:lnTo>
                  <a:pt x="0" y="0"/>
                </a:lnTo>
                <a:lnTo>
                  <a:pt x="0" y="5736"/>
                </a:lnTo>
                <a:lnTo>
                  <a:pt x="26460" y="5736"/>
                </a:lnTo>
                <a:close/>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74" name="Shape 74"/>
        <p:cNvGrpSpPr/>
        <p:nvPr/>
      </p:nvGrpSpPr>
      <p:grpSpPr>
        <a:xfrm>
          <a:off x="0" y="0"/>
          <a:ext cx="0" cy="0"/>
          <a:chOff x="0" y="0"/>
          <a:chExt cx="0" cy="0"/>
        </a:xfrm>
      </p:grpSpPr>
      <p:sp>
        <p:nvSpPr>
          <p:cNvPr id="75" name="Google Shape;75;p3"/>
          <p:cNvSpPr txBox="1"/>
          <p:nvPr>
            <p:ph type="title"/>
          </p:nvPr>
        </p:nvSpPr>
        <p:spPr>
          <a:xfrm>
            <a:off x="1163049" y="2393850"/>
            <a:ext cx="4417500" cy="8418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48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6" name="Google Shape;76;p3"/>
          <p:cNvSpPr txBox="1"/>
          <p:nvPr>
            <p:ph type="title" idx="2" hasCustomPrompt="1"/>
          </p:nvPr>
        </p:nvSpPr>
        <p:spPr>
          <a:xfrm>
            <a:off x="1163038" y="1117000"/>
            <a:ext cx="1038300" cy="1039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7" name="Google Shape;77;p3"/>
          <p:cNvSpPr txBox="1"/>
          <p:nvPr>
            <p:ph type="subTitle" idx="1"/>
          </p:nvPr>
        </p:nvSpPr>
        <p:spPr>
          <a:xfrm>
            <a:off x="1163049" y="3235650"/>
            <a:ext cx="4417500" cy="43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78" name="Google Shape;78;p3"/>
          <p:cNvSpPr/>
          <p:nvPr/>
        </p:nvSpPr>
        <p:spPr>
          <a:xfrm>
            <a:off x="0" y="4608500"/>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0" y="-84130"/>
            <a:ext cx="2977156" cy="534690"/>
          </a:xfrm>
          <a:custGeom>
            <a:avLst/>
            <a:gdLst/>
            <a:ahLst/>
            <a:cxnLst/>
            <a:rect l="l" t="t" r="r" b="b"/>
            <a:pathLst>
              <a:path w="92949" h="28227" extrusionOk="0">
                <a:moveTo>
                  <a:pt x="0" y="1"/>
                </a:moveTo>
                <a:lnTo>
                  <a:pt x="0" y="28227"/>
                </a:lnTo>
                <a:lnTo>
                  <a:pt x="92949" y="28227"/>
                </a:lnTo>
                <a:lnTo>
                  <a:pt x="929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39349" y="1073915"/>
            <a:ext cx="604374" cy="2161641"/>
          </a:xfrm>
          <a:custGeom>
            <a:avLst/>
            <a:gdLst/>
            <a:ahLst/>
            <a:cxnLst/>
            <a:rect l="l" t="t" r="r" b="b"/>
            <a:pathLst>
              <a:path w="18869" h="67488" extrusionOk="0">
                <a:moveTo>
                  <a:pt x="0" y="0"/>
                </a:moveTo>
                <a:lnTo>
                  <a:pt x="0" y="67488"/>
                </a:lnTo>
                <a:lnTo>
                  <a:pt x="18868" y="67488"/>
                </a:lnTo>
                <a:lnTo>
                  <a:pt x="188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3539175" y="450568"/>
            <a:ext cx="5604730" cy="32"/>
          </a:xfrm>
          <a:custGeom>
            <a:avLst/>
            <a:gdLst/>
            <a:ahLst/>
            <a:cxnLst/>
            <a:rect l="l" t="t" r="r" b="b"/>
            <a:pathLst>
              <a:path w="257748" h="1" fill="none" extrusionOk="0">
                <a:moveTo>
                  <a:pt x="0" y="0"/>
                </a:moveTo>
                <a:lnTo>
                  <a:pt x="257747" y="0"/>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a:off x="1903538" y="4783984"/>
            <a:ext cx="847546" cy="183756"/>
          </a:xfrm>
          <a:custGeom>
            <a:avLst/>
            <a:gdLst/>
            <a:ahLst/>
            <a:cxnLst/>
            <a:rect l="l" t="t" r="r" b="b"/>
            <a:pathLst>
              <a:path w="26461" h="5737" fill="none" extrusionOk="0">
                <a:moveTo>
                  <a:pt x="26460" y="0"/>
                </a:moveTo>
                <a:lnTo>
                  <a:pt x="0" y="0"/>
                </a:lnTo>
                <a:lnTo>
                  <a:pt x="0" y="5736"/>
                </a:lnTo>
                <a:lnTo>
                  <a:pt x="26460" y="5736"/>
                </a:lnTo>
                <a:close/>
              </a:path>
            </a:pathLst>
          </a:custGeom>
          <a:noFill/>
          <a:ln w="952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117131" y="1344075"/>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8782570" y="2384150"/>
            <a:ext cx="417602" cy="2759128"/>
          </a:xfrm>
          <a:custGeom>
            <a:avLst/>
            <a:gdLst/>
            <a:ahLst/>
            <a:cxnLst/>
            <a:rect l="l" t="t" r="r" b="b"/>
            <a:pathLst>
              <a:path w="9440" h="86142" fill="none" extrusionOk="0">
                <a:moveTo>
                  <a:pt x="1" y="86142"/>
                </a:moveTo>
                <a:lnTo>
                  <a:pt x="1" y="1"/>
                </a:lnTo>
                <a:lnTo>
                  <a:pt x="9439" y="1"/>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3539178" y="-32"/>
            <a:ext cx="3019148" cy="140035"/>
          </a:xfrm>
          <a:custGeom>
            <a:avLst/>
            <a:gdLst/>
            <a:ahLst/>
            <a:cxnLst/>
            <a:rect l="l" t="t" r="r" b="b"/>
            <a:pathLst>
              <a:path w="94260" h="4372" fill="none" extrusionOk="0">
                <a:moveTo>
                  <a:pt x="0" y="0"/>
                </a:moveTo>
                <a:lnTo>
                  <a:pt x="0" y="4371"/>
                </a:lnTo>
                <a:lnTo>
                  <a:pt x="94260" y="4371"/>
                </a:lnTo>
                <a:lnTo>
                  <a:pt x="94260" y="0"/>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6" name="Google Shape;86;p3"/>
          <p:cNvGrpSpPr/>
          <p:nvPr/>
        </p:nvGrpSpPr>
        <p:grpSpPr>
          <a:xfrm>
            <a:off x="7600935" y="-69083"/>
            <a:ext cx="1422164" cy="425775"/>
            <a:chOff x="7459810" y="1126912"/>
            <a:chExt cx="1422164" cy="425775"/>
          </a:xfrm>
        </p:grpSpPr>
        <p:sp>
          <p:nvSpPr>
            <p:cNvPr id="87" name="Google Shape;87;p3"/>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3"/>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3"/>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3"/>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3"/>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3"/>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 name="Google Shape;108;p3"/>
          <p:cNvGrpSpPr/>
          <p:nvPr/>
        </p:nvGrpSpPr>
        <p:grpSpPr>
          <a:xfrm>
            <a:off x="151440" y="1557235"/>
            <a:ext cx="426095" cy="1195007"/>
            <a:chOff x="268563" y="1557235"/>
            <a:chExt cx="426095" cy="1195007"/>
          </a:xfrm>
        </p:grpSpPr>
        <p:sp>
          <p:nvSpPr>
            <p:cNvPr id="109" name="Google Shape;109;p3"/>
            <p:cNvSpPr/>
            <p:nvPr/>
          </p:nvSpPr>
          <p:spPr>
            <a:xfrm>
              <a:off x="268563" y="1557235"/>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
            <p:cNvSpPr/>
            <p:nvPr/>
          </p:nvSpPr>
          <p:spPr>
            <a:xfrm>
              <a:off x="268563" y="1784391"/>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a:off x="268563" y="2011548"/>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3"/>
            <p:cNvSpPr/>
            <p:nvPr/>
          </p:nvSpPr>
          <p:spPr>
            <a:xfrm>
              <a:off x="268563" y="223873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3"/>
            <p:cNvSpPr/>
            <p:nvPr/>
          </p:nvSpPr>
          <p:spPr>
            <a:xfrm>
              <a:off x="268563" y="2465894"/>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a:off x="268563" y="2693050"/>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3"/>
            <p:cNvSpPr/>
            <p:nvPr/>
          </p:nvSpPr>
          <p:spPr>
            <a:xfrm>
              <a:off x="452030" y="1557235"/>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3"/>
            <p:cNvSpPr/>
            <p:nvPr/>
          </p:nvSpPr>
          <p:spPr>
            <a:xfrm>
              <a:off x="452030" y="1784391"/>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3"/>
            <p:cNvSpPr/>
            <p:nvPr/>
          </p:nvSpPr>
          <p:spPr>
            <a:xfrm>
              <a:off x="452030" y="2011548"/>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3"/>
            <p:cNvSpPr/>
            <p:nvPr/>
          </p:nvSpPr>
          <p:spPr>
            <a:xfrm>
              <a:off x="452030" y="223873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3"/>
            <p:cNvSpPr/>
            <p:nvPr/>
          </p:nvSpPr>
          <p:spPr>
            <a:xfrm>
              <a:off x="452030" y="2465894"/>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3"/>
            <p:cNvSpPr/>
            <p:nvPr/>
          </p:nvSpPr>
          <p:spPr>
            <a:xfrm>
              <a:off x="452030" y="2693050"/>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a:off x="635466" y="1557235"/>
              <a:ext cx="59191" cy="59448"/>
            </a:xfrm>
            <a:custGeom>
              <a:avLst/>
              <a:gdLst/>
              <a:ahLst/>
              <a:cxnLst/>
              <a:rect l="l" t="t" r="r" b="b"/>
              <a:pathLst>
                <a:path w="1848" h="1856" extrusionOk="0">
                  <a:moveTo>
                    <a:pt x="0" y="0"/>
                  </a:moveTo>
                  <a:lnTo>
                    <a:pt x="0" y="1856"/>
                  </a:lnTo>
                  <a:lnTo>
                    <a:pt x="1847" y="1856"/>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a:off x="635466" y="1784391"/>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a:off x="635466" y="2011548"/>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a:off x="635466" y="2238737"/>
              <a:ext cx="59191" cy="59448"/>
            </a:xfrm>
            <a:custGeom>
              <a:avLst/>
              <a:gdLst/>
              <a:ahLst/>
              <a:cxnLst/>
              <a:rect l="l" t="t" r="r" b="b"/>
              <a:pathLst>
                <a:path w="1848" h="1856" extrusionOk="0">
                  <a:moveTo>
                    <a:pt x="0" y="0"/>
                  </a:moveTo>
                  <a:lnTo>
                    <a:pt x="0" y="1856"/>
                  </a:lnTo>
                  <a:lnTo>
                    <a:pt x="1847" y="1856"/>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a:off x="635466" y="2465894"/>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a:off x="635466" y="2693050"/>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 name="Google Shape;127;p3"/>
          <p:cNvGrpSpPr/>
          <p:nvPr/>
        </p:nvGrpSpPr>
        <p:grpSpPr>
          <a:xfrm>
            <a:off x="7021169" y="4518483"/>
            <a:ext cx="1995753" cy="405561"/>
            <a:chOff x="7021169" y="4518483"/>
            <a:chExt cx="1995753" cy="405561"/>
          </a:xfrm>
        </p:grpSpPr>
        <p:sp>
          <p:nvSpPr>
            <p:cNvPr id="128" name="Google Shape;128;p3"/>
            <p:cNvSpPr/>
            <p:nvPr/>
          </p:nvSpPr>
          <p:spPr>
            <a:xfrm flipH="1">
              <a:off x="7021169" y="4518483"/>
              <a:ext cx="99259" cy="99227"/>
            </a:xfrm>
            <a:custGeom>
              <a:avLst/>
              <a:gdLst/>
              <a:ahLst/>
              <a:cxnLst/>
              <a:rect l="l" t="t" r="r" b="b"/>
              <a:pathLst>
                <a:path w="3097" h="3096" extrusionOk="0">
                  <a:moveTo>
                    <a:pt x="1" y="0"/>
                  </a:moveTo>
                  <a:lnTo>
                    <a:pt x="1" y="3096"/>
                  </a:lnTo>
                  <a:lnTo>
                    <a:pt x="3096" y="3096"/>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3"/>
            <p:cNvSpPr/>
            <p:nvPr/>
          </p:nvSpPr>
          <p:spPr>
            <a:xfrm flipH="1">
              <a:off x="7400673" y="4518483"/>
              <a:ext cx="99227" cy="99227"/>
            </a:xfrm>
            <a:custGeom>
              <a:avLst/>
              <a:gdLst/>
              <a:ahLst/>
              <a:cxnLst/>
              <a:rect l="l" t="t" r="r" b="b"/>
              <a:pathLst>
                <a:path w="3096" h="3096" extrusionOk="0">
                  <a:moveTo>
                    <a:pt x="0" y="0"/>
                  </a:moveTo>
                  <a:lnTo>
                    <a:pt x="0" y="3096"/>
                  </a:lnTo>
                  <a:lnTo>
                    <a:pt x="3096" y="3096"/>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3"/>
            <p:cNvSpPr/>
            <p:nvPr/>
          </p:nvSpPr>
          <p:spPr>
            <a:xfrm flipH="1">
              <a:off x="7779696" y="4518483"/>
              <a:ext cx="99227" cy="99227"/>
            </a:xfrm>
            <a:custGeom>
              <a:avLst/>
              <a:gdLst/>
              <a:ahLst/>
              <a:cxnLst/>
              <a:rect l="l" t="t" r="r" b="b"/>
              <a:pathLst>
                <a:path w="3096" h="3096" extrusionOk="0">
                  <a:moveTo>
                    <a:pt x="0" y="0"/>
                  </a:moveTo>
                  <a:lnTo>
                    <a:pt x="0" y="3096"/>
                  </a:lnTo>
                  <a:lnTo>
                    <a:pt x="3096" y="3096"/>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3"/>
            <p:cNvSpPr/>
            <p:nvPr/>
          </p:nvSpPr>
          <p:spPr>
            <a:xfrm flipH="1">
              <a:off x="8159168" y="4518483"/>
              <a:ext cx="99227" cy="99227"/>
            </a:xfrm>
            <a:custGeom>
              <a:avLst/>
              <a:gdLst/>
              <a:ahLst/>
              <a:cxnLst/>
              <a:rect l="l" t="t" r="r" b="b"/>
              <a:pathLst>
                <a:path w="3096" h="3096" extrusionOk="0">
                  <a:moveTo>
                    <a:pt x="0" y="0"/>
                  </a:moveTo>
                  <a:lnTo>
                    <a:pt x="0" y="3096"/>
                  </a:lnTo>
                  <a:lnTo>
                    <a:pt x="3096" y="3096"/>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3"/>
            <p:cNvSpPr/>
            <p:nvPr/>
          </p:nvSpPr>
          <p:spPr>
            <a:xfrm flipH="1">
              <a:off x="8538192" y="4518483"/>
              <a:ext cx="99227" cy="99227"/>
            </a:xfrm>
            <a:custGeom>
              <a:avLst/>
              <a:gdLst/>
              <a:ahLst/>
              <a:cxnLst/>
              <a:rect l="l" t="t" r="r" b="b"/>
              <a:pathLst>
                <a:path w="3096" h="3096" extrusionOk="0">
                  <a:moveTo>
                    <a:pt x="0" y="0"/>
                  </a:moveTo>
                  <a:lnTo>
                    <a:pt x="0" y="3096"/>
                  </a:lnTo>
                  <a:lnTo>
                    <a:pt x="3096" y="3096"/>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3"/>
            <p:cNvSpPr/>
            <p:nvPr/>
          </p:nvSpPr>
          <p:spPr>
            <a:xfrm flipH="1">
              <a:off x="8917664" y="4518483"/>
              <a:ext cx="99259" cy="99227"/>
            </a:xfrm>
            <a:custGeom>
              <a:avLst/>
              <a:gdLst/>
              <a:ahLst/>
              <a:cxnLst/>
              <a:rect l="l" t="t" r="r" b="b"/>
              <a:pathLst>
                <a:path w="3097" h="3096" extrusionOk="0">
                  <a:moveTo>
                    <a:pt x="1" y="0"/>
                  </a:moveTo>
                  <a:lnTo>
                    <a:pt x="1" y="3096"/>
                  </a:lnTo>
                  <a:lnTo>
                    <a:pt x="3096" y="3096"/>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3"/>
            <p:cNvSpPr/>
            <p:nvPr/>
          </p:nvSpPr>
          <p:spPr>
            <a:xfrm flipH="1">
              <a:off x="7021169" y="4824785"/>
              <a:ext cx="99259" cy="99259"/>
            </a:xfrm>
            <a:custGeom>
              <a:avLst/>
              <a:gdLst/>
              <a:ahLst/>
              <a:cxnLst/>
              <a:rect l="l" t="t" r="r" b="b"/>
              <a:pathLst>
                <a:path w="3097" h="3097" extrusionOk="0">
                  <a:moveTo>
                    <a:pt x="1" y="1"/>
                  </a:moveTo>
                  <a:lnTo>
                    <a:pt x="1" y="3096"/>
                  </a:lnTo>
                  <a:lnTo>
                    <a:pt x="3096" y="3096"/>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3"/>
            <p:cNvSpPr/>
            <p:nvPr/>
          </p:nvSpPr>
          <p:spPr>
            <a:xfrm flipH="1">
              <a:off x="7400673" y="4824785"/>
              <a:ext cx="99227" cy="99259"/>
            </a:xfrm>
            <a:custGeom>
              <a:avLst/>
              <a:gdLst/>
              <a:ahLst/>
              <a:cxnLst/>
              <a:rect l="l" t="t" r="r" b="b"/>
              <a:pathLst>
                <a:path w="3096" h="3097" extrusionOk="0">
                  <a:moveTo>
                    <a:pt x="0" y="1"/>
                  </a:moveTo>
                  <a:lnTo>
                    <a:pt x="0" y="3096"/>
                  </a:lnTo>
                  <a:lnTo>
                    <a:pt x="3096" y="3096"/>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3"/>
            <p:cNvSpPr/>
            <p:nvPr/>
          </p:nvSpPr>
          <p:spPr>
            <a:xfrm flipH="1">
              <a:off x="7779696" y="4824785"/>
              <a:ext cx="99227" cy="99259"/>
            </a:xfrm>
            <a:custGeom>
              <a:avLst/>
              <a:gdLst/>
              <a:ahLst/>
              <a:cxnLst/>
              <a:rect l="l" t="t" r="r" b="b"/>
              <a:pathLst>
                <a:path w="3096" h="3097" extrusionOk="0">
                  <a:moveTo>
                    <a:pt x="0" y="1"/>
                  </a:moveTo>
                  <a:lnTo>
                    <a:pt x="0" y="3096"/>
                  </a:lnTo>
                  <a:lnTo>
                    <a:pt x="3096" y="3096"/>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3"/>
            <p:cNvSpPr/>
            <p:nvPr/>
          </p:nvSpPr>
          <p:spPr>
            <a:xfrm flipH="1">
              <a:off x="8159168" y="4824785"/>
              <a:ext cx="99227" cy="99259"/>
            </a:xfrm>
            <a:custGeom>
              <a:avLst/>
              <a:gdLst/>
              <a:ahLst/>
              <a:cxnLst/>
              <a:rect l="l" t="t" r="r" b="b"/>
              <a:pathLst>
                <a:path w="3096" h="3097" extrusionOk="0">
                  <a:moveTo>
                    <a:pt x="0" y="1"/>
                  </a:moveTo>
                  <a:lnTo>
                    <a:pt x="0" y="3096"/>
                  </a:lnTo>
                  <a:lnTo>
                    <a:pt x="3096" y="3096"/>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3"/>
            <p:cNvSpPr/>
            <p:nvPr/>
          </p:nvSpPr>
          <p:spPr>
            <a:xfrm flipH="1">
              <a:off x="8538192" y="4824785"/>
              <a:ext cx="99227" cy="99259"/>
            </a:xfrm>
            <a:custGeom>
              <a:avLst/>
              <a:gdLst/>
              <a:ahLst/>
              <a:cxnLst/>
              <a:rect l="l" t="t" r="r" b="b"/>
              <a:pathLst>
                <a:path w="3096" h="3097" extrusionOk="0">
                  <a:moveTo>
                    <a:pt x="0" y="1"/>
                  </a:moveTo>
                  <a:lnTo>
                    <a:pt x="0" y="3096"/>
                  </a:lnTo>
                  <a:lnTo>
                    <a:pt x="3096" y="3096"/>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3"/>
            <p:cNvSpPr/>
            <p:nvPr/>
          </p:nvSpPr>
          <p:spPr>
            <a:xfrm flipH="1">
              <a:off x="8917664" y="4824785"/>
              <a:ext cx="99259" cy="99259"/>
            </a:xfrm>
            <a:custGeom>
              <a:avLst/>
              <a:gdLst/>
              <a:ahLst/>
              <a:cxnLst/>
              <a:rect l="l" t="t" r="r" b="b"/>
              <a:pathLst>
                <a:path w="3097" h="3097" extrusionOk="0">
                  <a:moveTo>
                    <a:pt x="1" y="1"/>
                  </a:moveTo>
                  <a:lnTo>
                    <a:pt x="1" y="3096"/>
                  </a:lnTo>
                  <a:lnTo>
                    <a:pt x="3096" y="3096"/>
                  </a:lnTo>
                  <a:lnTo>
                    <a:pt x="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0" name="Google Shape;140;p3"/>
          <p:cNvSpPr/>
          <p:nvPr/>
        </p:nvSpPr>
        <p:spPr>
          <a:xfrm flipH="1">
            <a:off x="5246304" y="4723786"/>
            <a:ext cx="3897697" cy="839454"/>
          </a:xfrm>
          <a:custGeom>
            <a:avLst/>
            <a:gdLst/>
            <a:ahLst/>
            <a:cxnLst/>
            <a:rect l="l" t="t" r="r" b="b"/>
            <a:pathLst>
              <a:path w="121613" h="26192" fill="none" extrusionOk="0">
                <a:moveTo>
                  <a:pt x="0" y="1"/>
                </a:moveTo>
                <a:lnTo>
                  <a:pt x="121612" y="1"/>
                </a:lnTo>
                <a:lnTo>
                  <a:pt x="121612" y="26192"/>
                </a:lnTo>
              </a:path>
            </a:pathLst>
          </a:custGeom>
          <a:noFill/>
          <a:ln w="9525" cap="flat" cmpd="sng">
            <a:solidFill>
              <a:schemeClr val="lt1"/>
            </a:solidFill>
            <a:prstDash val="solid"/>
            <a:miter lim="142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1" name="Shape 141"/>
        <p:cNvGrpSpPr/>
        <p:nvPr/>
      </p:nvGrpSpPr>
      <p:grpSpPr>
        <a:xfrm>
          <a:off x="0" y="0"/>
          <a:ext cx="0" cy="0"/>
          <a:chOff x="0" y="0"/>
          <a:chExt cx="0" cy="0"/>
        </a:xfrm>
      </p:grpSpPr>
      <p:sp>
        <p:nvSpPr>
          <p:cNvPr id="142" name="Google Shape;142;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 name="Google Shape;143;p4"/>
          <p:cNvSpPr txBox="1"/>
          <p:nvPr>
            <p:ph type="body" idx="1"/>
          </p:nvPr>
        </p:nvSpPr>
        <p:spPr>
          <a:xfrm>
            <a:off x="1000950" y="1152475"/>
            <a:ext cx="7142100" cy="3416400"/>
          </a:xfrm>
          <a:prstGeom prst="rect">
            <a:avLst/>
          </a:prstGeom>
        </p:spPr>
        <p:txBody>
          <a:bodyPr spcFirstLastPara="1" wrap="square" lIns="91425" tIns="91425" rIns="91425" bIns="91425" anchor="t" anchorCtr="0">
            <a:noAutofit/>
          </a:bodyPr>
          <a:lstStyle>
            <a:lvl1pPr marL="457200" lvl="0" indent="-317500" rtl="0">
              <a:spcBef>
                <a:spcPts val="300"/>
              </a:spcBef>
              <a:spcAft>
                <a:spcPts val="0"/>
              </a:spcAft>
              <a:buClr>
                <a:schemeClr val="lt2"/>
              </a:buClr>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p:txBody>
      </p:sp>
      <p:sp>
        <p:nvSpPr>
          <p:cNvPr id="144" name="Google Shape;144;p4"/>
          <p:cNvSpPr/>
          <p:nvPr/>
        </p:nvSpPr>
        <p:spPr>
          <a:xfrm rot="10800000">
            <a:off x="6164569" y="4692721"/>
            <a:ext cx="2977156" cy="465181"/>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5" name="Google Shape;145;p4"/>
          <p:cNvGrpSpPr/>
          <p:nvPr/>
        </p:nvGrpSpPr>
        <p:grpSpPr>
          <a:xfrm rot="10800000">
            <a:off x="118623" y="4786593"/>
            <a:ext cx="1422164" cy="425775"/>
            <a:chOff x="7459810" y="1126912"/>
            <a:chExt cx="1422164" cy="425775"/>
          </a:xfrm>
        </p:grpSpPr>
        <p:sp>
          <p:nvSpPr>
            <p:cNvPr id="146" name="Google Shape;146;p4"/>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4"/>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4"/>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4"/>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4"/>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4"/>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4"/>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4"/>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4"/>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4"/>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4"/>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 name="Google Shape;167;p4"/>
          <p:cNvGrpSpPr/>
          <p:nvPr/>
        </p:nvGrpSpPr>
        <p:grpSpPr>
          <a:xfrm rot="10800000">
            <a:off x="-2175" y="-98780"/>
            <a:ext cx="609243" cy="513505"/>
            <a:chOff x="4534959" y="3244799"/>
            <a:chExt cx="609243" cy="513505"/>
          </a:xfrm>
        </p:grpSpPr>
        <p:sp>
          <p:nvSpPr>
            <p:cNvPr id="168" name="Google Shape;168;p4"/>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4"/>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4"/>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4"/>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4"/>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4"/>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4"/>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4"/>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4"/>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 name="Google Shape;180;p4"/>
          <p:cNvSpPr/>
          <p:nvPr/>
        </p:nvSpPr>
        <p:spPr>
          <a:xfrm rot="5400000" flipH="1">
            <a:off x="-728393" y="2314857"/>
            <a:ext cx="1793990" cy="480947"/>
          </a:xfrm>
          <a:custGeom>
            <a:avLst/>
            <a:gdLst/>
            <a:ahLst/>
            <a:cxnLst/>
            <a:rect l="l" t="t" r="r" b="b"/>
            <a:pathLst>
              <a:path w="26461" h="5737" fill="none" extrusionOk="0">
                <a:moveTo>
                  <a:pt x="26460" y="0"/>
                </a:moveTo>
                <a:lnTo>
                  <a:pt x="0" y="0"/>
                </a:lnTo>
                <a:lnTo>
                  <a:pt x="0" y="5736"/>
                </a:lnTo>
                <a:lnTo>
                  <a:pt x="26460" y="5736"/>
                </a:lnTo>
                <a:close/>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81" name="Shape 181"/>
        <p:cNvGrpSpPr/>
        <p:nvPr/>
      </p:nvGrpSpPr>
      <p:grpSpPr>
        <a:xfrm>
          <a:off x="0" y="0"/>
          <a:ext cx="0" cy="0"/>
          <a:chOff x="0" y="0"/>
          <a:chExt cx="0" cy="0"/>
        </a:xfrm>
      </p:grpSpPr>
      <p:sp>
        <p:nvSpPr>
          <p:cNvPr id="182" name="Google Shape;182;p5"/>
          <p:cNvSpPr txBox="1"/>
          <p:nvPr>
            <p:ph type="subTitle" idx="1"/>
          </p:nvPr>
        </p:nvSpPr>
        <p:spPr>
          <a:xfrm>
            <a:off x="1213775" y="2701350"/>
            <a:ext cx="3061500" cy="530400"/>
          </a:xfrm>
          <a:prstGeom prst="rect">
            <a:avLst/>
          </a:prstGeom>
          <a:solidFill>
            <a:schemeClr val="dk1"/>
          </a:solidFill>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Playfair Display"/>
              <a:buNone/>
              <a:defRPr sz="2000">
                <a:solidFill>
                  <a:schemeClr val="accen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183" name="Google Shape;183;p5"/>
          <p:cNvSpPr txBox="1"/>
          <p:nvPr>
            <p:ph type="subTitle" idx="2"/>
          </p:nvPr>
        </p:nvSpPr>
        <p:spPr>
          <a:xfrm>
            <a:off x="4868625" y="2701350"/>
            <a:ext cx="3061500" cy="530400"/>
          </a:xfrm>
          <a:prstGeom prst="rect">
            <a:avLst/>
          </a:prstGeom>
          <a:solidFill>
            <a:schemeClr val="dk1"/>
          </a:solid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layfair Display"/>
              <a:buNone/>
              <a:defRPr sz="2000">
                <a:solidFill>
                  <a:schemeClr val="accent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184" name="Google Shape;184;p5"/>
          <p:cNvSpPr txBox="1"/>
          <p:nvPr>
            <p:ph type="subTitle" idx="3"/>
          </p:nvPr>
        </p:nvSpPr>
        <p:spPr>
          <a:xfrm>
            <a:off x="1213775" y="3231750"/>
            <a:ext cx="3061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85" name="Google Shape;185;p5"/>
          <p:cNvSpPr txBox="1"/>
          <p:nvPr>
            <p:ph type="subTitle" idx="4"/>
          </p:nvPr>
        </p:nvSpPr>
        <p:spPr>
          <a:xfrm>
            <a:off x="4868625" y="3231750"/>
            <a:ext cx="3061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86" name="Google Shape;186;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Playfair Display"/>
              <a:buNone/>
              <a:defRPr>
                <a:latin typeface="Playfair Display"/>
                <a:ea typeface="Playfair Display"/>
                <a:cs typeface="Playfair Display"/>
                <a:sym typeface="Playfair Display"/>
              </a:defRPr>
            </a:lvl2pPr>
            <a:lvl3pPr lvl="2" rtl="0">
              <a:spcBef>
                <a:spcPts val="0"/>
              </a:spcBef>
              <a:spcAft>
                <a:spcPts val="0"/>
              </a:spcAft>
              <a:buSzPts val="3000"/>
              <a:buFont typeface="Playfair Display"/>
              <a:buNone/>
              <a:defRPr>
                <a:latin typeface="Playfair Display"/>
                <a:ea typeface="Playfair Display"/>
                <a:cs typeface="Playfair Display"/>
                <a:sym typeface="Playfair Display"/>
              </a:defRPr>
            </a:lvl3pPr>
            <a:lvl4pPr lvl="3" rtl="0">
              <a:spcBef>
                <a:spcPts val="0"/>
              </a:spcBef>
              <a:spcAft>
                <a:spcPts val="0"/>
              </a:spcAft>
              <a:buSzPts val="3000"/>
              <a:buFont typeface="Playfair Display"/>
              <a:buNone/>
              <a:defRPr>
                <a:latin typeface="Playfair Display"/>
                <a:ea typeface="Playfair Display"/>
                <a:cs typeface="Playfair Display"/>
                <a:sym typeface="Playfair Display"/>
              </a:defRPr>
            </a:lvl4pPr>
            <a:lvl5pPr lvl="4" rtl="0">
              <a:spcBef>
                <a:spcPts val="0"/>
              </a:spcBef>
              <a:spcAft>
                <a:spcPts val="0"/>
              </a:spcAft>
              <a:buSzPts val="3000"/>
              <a:buFont typeface="Playfair Display"/>
              <a:buNone/>
              <a:defRPr>
                <a:latin typeface="Playfair Display"/>
                <a:ea typeface="Playfair Display"/>
                <a:cs typeface="Playfair Display"/>
                <a:sym typeface="Playfair Display"/>
              </a:defRPr>
            </a:lvl5pPr>
            <a:lvl6pPr lvl="5" rtl="0">
              <a:spcBef>
                <a:spcPts val="0"/>
              </a:spcBef>
              <a:spcAft>
                <a:spcPts val="0"/>
              </a:spcAft>
              <a:buSzPts val="3000"/>
              <a:buFont typeface="Playfair Display"/>
              <a:buNone/>
              <a:defRPr>
                <a:latin typeface="Playfair Display"/>
                <a:ea typeface="Playfair Display"/>
                <a:cs typeface="Playfair Display"/>
                <a:sym typeface="Playfair Display"/>
              </a:defRPr>
            </a:lvl6pPr>
            <a:lvl7pPr lvl="6" rtl="0">
              <a:spcBef>
                <a:spcPts val="0"/>
              </a:spcBef>
              <a:spcAft>
                <a:spcPts val="0"/>
              </a:spcAft>
              <a:buSzPts val="3000"/>
              <a:buFont typeface="Playfair Display"/>
              <a:buNone/>
              <a:defRPr>
                <a:latin typeface="Playfair Display"/>
                <a:ea typeface="Playfair Display"/>
                <a:cs typeface="Playfair Display"/>
                <a:sym typeface="Playfair Display"/>
              </a:defRPr>
            </a:lvl7pPr>
            <a:lvl8pPr lvl="7" rtl="0">
              <a:spcBef>
                <a:spcPts val="0"/>
              </a:spcBef>
              <a:spcAft>
                <a:spcPts val="0"/>
              </a:spcAft>
              <a:buSzPts val="3000"/>
              <a:buFont typeface="Playfair Display"/>
              <a:buNone/>
              <a:defRPr>
                <a:latin typeface="Playfair Display"/>
                <a:ea typeface="Playfair Display"/>
                <a:cs typeface="Playfair Display"/>
                <a:sym typeface="Playfair Display"/>
              </a:defRPr>
            </a:lvl8pPr>
            <a:lvl9pPr lvl="8" rtl="0">
              <a:spcBef>
                <a:spcPts val="0"/>
              </a:spcBef>
              <a:spcAft>
                <a:spcPts val="0"/>
              </a:spcAft>
              <a:buSzPts val="3000"/>
              <a:buFont typeface="Playfair Display"/>
              <a:buNone/>
              <a:defRPr>
                <a:latin typeface="Playfair Display"/>
                <a:ea typeface="Playfair Display"/>
                <a:cs typeface="Playfair Display"/>
                <a:sym typeface="Playfair Display"/>
              </a:defRPr>
            </a:lvl9pPr>
          </a:lstStyle>
          <a:p/>
        </p:txBody>
      </p:sp>
      <p:sp>
        <p:nvSpPr>
          <p:cNvPr id="187" name="Google Shape;187;p5"/>
          <p:cNvSpPr/>
          <p:nvPr/>
        </p:nvSpPr>
        <p:spPr>
          <a:xfrm>
            <a:off x="0" y="4608500"/>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5"/>
          <p:cNvSpPr/>
          <p:nvPr/>
        </p:nvSpPr>
        <p:spPr>
          <a:xfrm>
            <a:off x="8539349" y="1073915"/>
            <a:ext cx="604374" cy="2161641"/>
          </a:xfrm>
          <a:custGeom>
            <a:avLst/>
            <a:gdLst/>
            <a:ahLst/>
            <a:cxnLst/>
            <a:rect l="l" t="t" r="r" b="b"/>
            <a:pathLst>
              <a:path w="18869" h="67488" extrusionOk="0">
                <a:moveTo>
                  <a:pt x="0" y="0"/>
                </a:moveTo>
                <a:lnTo>
                  <a:pt x="0" y="67488"/>
                </a:lnTo>
                <a:lnTo>
                  <a:pt x="18868" y="67488"/>
                </a:lnTo>
                <a:lnTo>
                  <a:pt x="18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5"/>
          <p:cNvSpPr/>
          <p:nvPr/>
        </p:nvSpPr>
        <p:spPr>
          <a:xfrm>
            <a:off x="-117131" y="1344075"/>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5"/>
          <p:cNvSpPr/>
          <p:nvPr/>
        </p:nvSpPr>
        <p:spPr>
          <a:xfrm>
            <a:off x="8841360" y="2384153"/>
            <a:ext cx="302363" cy="2759128"/>
          </a:xfrm>
          <a:custGeom>
            <a:avLst/>
            <a:gdLst/>
            <a:ahLst/>
            <a:cxnLst/>
            <a:rect l="l" t="t" r="r" b="b"/>
            <a:pathLst>
              <a:path w="9440" h="86142" fill="none" extrusionOk="0">
                <a:moveTo>
                  <a:pt x="1" y="86142"/>
                </a:moveTo>
                <a:lnTo>
                  <a:pt x="1" y="1"/>
                </a:lnTo>
                <a:lnTo>
                  <a:pt x="9439" y="1"/>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1" name="Google Shape;191;p5"/>
          <p:cNvGrpSpPr/>
          <p:nvPr/>
        </p:nvGrpSpPr>
        <p:grpSpPr>
          <a:xfrm>
            <a:off x="7600935" y="-69083"/>
            <a:ext cx="1422164" cy="425775"/>
            <a:chOff x="7459810" y="1126912"/>
            <a:chExt cx="1422164" cy="425775"/>
          </a:xfrm>
        </p:grpSpPr>
        <p:sp>
          <p:nvSpPr>
            <p:cNvPr id="192" name="Google Shape;192;p5"/>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5"/>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5"/>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5"/>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5"/>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5"/>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5"/>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5"/>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5"/>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5"/>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5"/>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5"/>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5"/>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5"/>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5"/>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5"/>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5"/>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5"/>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5"/>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5"/>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5"/>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 name="Google Shape;213;p5"/>
          <p:cNvGrpSpPr/>
          <p:nvPr/>
        </p:nvGrpSpPr>
        <p:grpSpPr>
          <a:xfrm>
            <a:off x="52909" y="4351749"/>
            <a:ext cx="609243" cy="513505"/>
            <a:chOff x="4534959" y="3244799"/>
            <a:chExt cx="609243" cy="513505"/>
          </a:xfrm>
        </p:grpSpPr>
        <p:sp>
          <p:nvSpPr>
            <p:cNvPr id="214" name="Google Shape;214;p5"/>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5"/>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5"/>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5"/>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5"/>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5"/>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5"/>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5"/>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5"/>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5"/>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5"/>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5"/>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6" name="Google Shape;226;p5"/>
          <p:cNvSpPr/>
          <p:nvPr/>
        </p:nvSpPr>
        <p:spPr>
          <a:xfrm>
            <a:off x="0" y="-11105"/>
            <a:ext cx="2977156" cy="461723"/>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27" name="Shape 227"/>
        <p:cNvGrpSpPr/>
        <p:nvPr/>
      </p:nvGrpSpPr>
      <p:grpSpPr>
        <a:xfrm>
          <a:off x="0" y="0"/>
          <a:ext cx="0" cy="0"/>
          <a:chOff x="0" y="0"/>
          <a:chExt cx="0" cy="0"/>
        </a:xfrm>
      </p:grpSpPr>
      <p:sp>
        <p:nvSpPr>
          <p:cNvPr id="228" name="Google Shape;228;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29" name="Shape 229"/>
        <p:cNvGrpSpPr/>
        <p:nvPr/>
      </p:nvGrpSpPr>
      <p:grpSpPr>
        <a:xfrm>
          <a:off x="0" y="0"/>
          <a:ext cx="0" cy="0"/>
          <a:chOff x="0" y="0"/>
          <a:chExt cx="0" cy="0"/>
        </a:xfrm>
      </p:grpSpPr>
      <p:sp>
        <p:nvSpPr>
          <p:cNvPr id="230" name="Google Shape;230;p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1" name="Google Shape;231;p7"/>
          <p:cNvSpPr txBox="1"/>
          <p:nvPr>
            <p:ph type="body" idx="1"/>
          </p:nvPr>
        </p:nvSpPr>
        <p:spPr>
          <a:xfrm>
            <a:off x="720000" y="1741050"/>
            <a:ext cx="4176000" cy="2100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p:txBody>
      </p:sp>
      <p:grpSp>
        <p:nvGrpSpPr>
          <p:cNvPr id="232" name="Google Shape;232;p7"/>
          <p:cNvGrpSpPr/>
          <p:nvPr/>
        </p:nvGrpSpPr>
        <p:grpSpPr>
          <a:xfrm>
            <a:off x="5777581" y="1658419"/>
            <a:ext cx="2038710" cy="1557673"/>
            <a:chOff x="3215075" y="2582089"/>
            <a:chExt cx="1580150" cy="1207311"/>
          </a:xfrm>
        </p:grpSpPr>
        <p:grpSp>
          <p:nvGrpSpPr>
            <p:cNvPr id="233" name="Google Shape;233;p7"/>
            <p:cNvGrpSpPr/>
            <p:nvPr/>
          </p:nvGrpSpPr>
          <p:grpSpPr>
            <a:xfrm>
              <a:off x="3215075" y="2723775"/>
              <a:ext cx="1580150" cy="1065625"/>
              <a:chOff x="3215075" y="2723775"/>
              <a:chExt cx="1580150" cy="1065625"/>
            </a:xfrm>
          </p:grpSpPr>
          <p:sp>
            <p:nvSpPr>
              <p:cNvPr id="234" name="Google Shape;234;p7"/>
              <p:cNvSpPr/>
              <p:nvPr/>
            </p:nvSpPr>
            <p:spPr>
              <a:xfrm>
                <a:off x="4018400" y="2757025"/>
                <a:ext cx="708650" cy="124075"/>
              </a:xfrm>
              <a:custGeom>
                <a:avLst/>
                <a:gdLst/>
                <a:ahLst/>
                <a:cxnLst/>
                <a:rect l="l" t="t" r="r" b="b"/>
                <a:pathLst>
                  <a:path w="28346" h="4963" extrusionOk="0">
                    <a:moveTo>
                      <a:pt x="3237" y="0"/>
                    </a:moveTo>
                    <a:cubicBezTo>
                      <a:pt x="2171" y="0"/>
                      <a:pt x="1096" y="30"/>
                      <a:pt x="1" y="80"/>
                    </a:cubicBezTo>
                    <a:lnTo>
                      <a:pt x="1" y="3836"/>
                    </a:lnTo>
                    <a:cubicBezTo>
                      <a:pt x="1" y="3836"/>
                      <a:pt x="1657" y="2907"/>
                      <a:pt x="5325" y="2907"/>
                    </a:cubicBezTo>
                    <a:cubicBezTo>
                      <a:pt x="6780" y="2907"/>
                      <a:pt x="8551" y="3053"/>
                      <a:pt x="10661" y="3461"/>
                    </a:cubicBezTo>
                    <a:cubicBezTo>
                      <a:pt x="14451" y="4198"/>
                      <a:pt x="19448" y="4963"/>
                      <a:pt x="23099" y="4963"/>
                    </a:cubicBezTo>
                    <a:cubicBezTo>
                      <a:pt x="26212" y="4963"/>
                      <a:pt x="28346" y="4406"/>
                      <a:pt x="27915" y="2801"/>
                    </a:cubicBezTo>
                    <a:cubicBezTo>
                      <a:pt x="27866" y="2621"/>
                      <a:pt x="27706" y="2517"/>
                      <a:pt x="27547" y="2517"/>
                    </a:cubicBezTo>
                    <a:cubicBezTo>
                      <a:pt x="27446" y="2517"/>
                      <a:pt x="27345" y="2559"/>
                      <a:pt x="27272" y="2649"/>
                    </a:cubicBezTo>
                    <a:cubicBezTo>
                      <a:pt x="26798" y="3221"/>
                      <a:pt x="25762" y="4063"/>
                      <a:pt x="23771" y="4063"/>
                    </a:cubicBezTo>
                    <a:cubicBezTo>
                      <a:pt x="22690" y="4063"/>
                      <a:pt x="21326" y="3815"/>
                      <a:pt x="19618" y="3140"/>
                    </a:cubicBezTo>
                    <a:cubicBezTo>
                      <a:pt x="13449" y="703"/>
                      <a:pt x="8448" y="0"/>
                      <a:pt x="32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7"/>
              <p:cNvSpPr/>
              <p:nvPr/>
            </p:nvSpPr>
            <p:spPr>
              <a:xfrm>
                <a:off x="3309775" y="2757025"/>
                <a:ext cx="708650" cy="124075"/>
              </a:xfrm>
              <a:custGeom>
                <a:avLst/>
                <a:gdLst/>
                <a:ahLst/>
                <a:cxnLst/>
                <a:rect l="l" t="t" r="r" b="b"/>
                <a:pathLst>
                  <a:path w="28346" h="4963" extrusionOk="0">
                    <a:moveTo>
                      <a:pt x="25109" y="0"/>
                    </a:moveTo>
                    <a:cubicBezTo>
                      <a:pt x="19898" y="0"/>
                      <a:pt x="14897" y="703"/>
                      <a:pt x="8728" y="3140"/>
                    </a:cubicBezTo>
                    <a:cubicBezTo>
                      <a:pt x="7020" y="3815"/>
                      <a:pt x="5657" y="4063"/>
                      <a:pt x="4575" y="4063"/>
                    </a:cubicBezTo>
                    <a:cubicBezTo>
                      <a:pt x="2584" y="4063"/>
                      <a:pt x="1548" y="3221"/>
                      <a:pt x="1074" y="2649"/>
                    </a:cubicBezTo>
                    <a:cubicBezTo>
                      <a:pt x="1001" y="2559"/>
                      <a:pt x="900" y="2517"/>
                      <a:pt x="799" y="2517"/>
                    </a:cubicBezTo>
                    <a:cubicBezTo>
                      <a:pt x="640" y="2517"/>
                      <a:pt x="481" y="2621"/>
                      <a:pt x="432" y="2801"/>
                    </a:cubicBezTo>
                    <a:cubicBezTo>
                      <a:pt x="1" y="4406"/>
                      <a:pt x="2134" y="4963"/>
                      <a:pt x="5248" y="4963"/>
                    </a:cubicBezTo>
                    <a:cubicBezTo>
                      <a:pt x="8898" y="4963"/>
                      <a:pt x="13896" y="4198"/>
                      <a:pt x="17685" y="3461"/>
                    </a:cubicBezTo>
                    <a:cubicBezTo>
                      <a:pt x="19795" y="3053"/>
                      <a:pt x="21566" y="2907"/>
                      <a:pt x="23021" y="2907"/>
                    </a:cubicBezTo>
                    <a:cubicBezTo>
                      <a:pt x="26690" y="2907"/>
                      <a:pt x="28346" y="3836"/>
                      <a:pt x="28346" y="3836"/>
                    </a:cubicBezTo>
                    <a:lnTo>
                      <a:pt x="28346" y="80"/>
                    </a:lnTo>
                    <a:cubicBezTo>
                      <a:pt x="27250" y="30"/>
                      <a:pt x="26175" y="0"/>
                      <a:pt x="25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7"/>
              <p:cNvSpPr/>
              <p:nvPr/>
            </p:nvSpPr>
            <p:spPr>
              <a:xfrm>
                <a:off x="3946150" y="2723775"/>
                <a:ext cx="139850" cy="983775"/>
              </a:xfrm>
              <a:custGeom>
                <a:avLst/>
                <a:gdLst/>
                <a:ahLst/>
                <a:cxnLst/>
                <a:rect l="l" t="t" r="r" b="b"/>
                <a:pathLst>
                  <a:path w="5594" h="39351" extrusionOk="0">
                    <a:moveTo>
                      <a:pt x="2944" y="0"/>
                    </a:moveTo>
                    <a:cubicBezTo>
                      <a:pt x="2275" y="0"/>
                      <a:pt x="1722" y="527"/>
                      <a:pt x="1695" y="1196"/>
                    </a:cubicBezTo>
                    <a:lnTo>
                      <a:pt x="1669" y="1660"/>
                    </a:lnTo>
                    <a:lnTo>
                      <a:pt x="1642" y="2266"/>
                    </a:lnTo>
                    <a:lnTo>
                      <a:pt x="1517" y="4978"/>
                    </a:lnTo>
                    <a:lnTo>
                      <a:pt x="518" y="26906"/>
                    </a:lnTo>
                    <a:lnTo>
                      <a:pt x="500" y="27183"/>
                    </a:lnTo>
                    <a:lnTo>
                      <a:pt x="482" y="27611"/>
                    </a:lnTo>
                    <a:lnTo>
                      <a:pt x="446" y="28423"/>
                    </a:lnTo>
                    <a:lnTo>
                      <a:pt x="429" y="28851"/>
                    </a:lnTo>
                    <a:lnTo>
                      <a:pt x="411" y="29127"/>
                    </a:lnTo>
                    <a:lnTo>
                      <a:pt x="72" y="36487"/>
                    </a:lnTo>
                    <a:cubicBezTo>
                      <a:pt x="0" y="38048"/>
                      <a:pt x="1240" y="39351"/>
                      <a:pt x="2802" y="39351"/>
                    </a:cubicBezTo>
                    <a:cubicBezTo>
                      <a:pt x="4354" y="39351"/>
                      <a:pt x="5594" y="38057"/>
                      <a:pt x="5531" y="36514"/>
                    </a:cubicBezTo>
                    <a:lnTo>
                      <a:pt x="5255" y="29127"/>
                    </a:lnTo>
                    <a:lnTo>
                      <a:pt x="5237" y="28851"/>
                    </a:lnTo>
                    <a:lnTo>
                      <a:pt x="5228" y="28423"/>
                    </a:lnTo>
                    <a:lnTo>
                      <a:pt x="5192" y="27611"/>
                    </a:lnTo>
                    <a:lnTo>
                      <a:pt x="5175" y="27183"/>
                    </a:lnTo>
                    <a:lnTo>
                      <a:pt x="5166" y="26906"/>
                    </a:lnTo>
                    <a:lnTo>
                      <a:pt x="4345" y="4960"/>
                    </a:lnTo>
                    <a:lnTo>
                      <a:pt x="4238" y="2195"/>
                    </a:lnTo>
                    <a:lnTo>
                      <a:pt x="4220" y="1660"/>
                    </a:lnTo>
                    <a:lnTo>
                      <a:pt x="4202" y="1214"/>
                    </a:lnTo>
                    <a:cubicBezTo>
                      <a:pt x="4184" y="875"/>
                      <a:pt x="4042" y="571"/>
                      <a:pt x="3819" y="357"/>
                    </a:cubicBezTo>
                    <a:cubicBezTo>
                      <a:pt x="3587" y="134"/>
                      <a:pt x="3283" y="0"/>
                      <a:pt x="2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7"/>
              <p:cNvSpPr/>
              <p:nvPr/>
            </p:nvSpPr>
            <p:spPr>
              <a:xfrm>
                <a:off x="4569275" y="2878100"/>
                <a:ext cx="54900" cy="54900"/>
              </a:xfrm>
              <a:custGeom>
                <a:avLst/>
                <a:gdLst/>
                <a:ahLst/>
                <a:cxnLst/>
                <a:rect l="l" t="t" r="r" b="b"/>
                <a:pathLst>
                  <a:path w="2196" h="2196" extrusionOk="0">
                    <a:moveTo>
                      <a:pt x="1098" y="242"/>
                    </a:moveTo>
                    <a:cubicBezTo>
                      <a:pt x="1571" y="242"/>
                      <a:pt x="1954" y="625"/>
                      <a:pt x="1954" y="1098"/>
                    </a:cubicBezTo>
                    <a:cubicBezTo>
                      <a:pt x="1954" y="1571"/>
                      <a:pt x="1571" y="1954"/>
                      <a:pt x="1098" y="1954"/>
                    </a:cubicBezTo>
                    <a:cubicBezTo>
                      <a:pt x="625" y="1954"/>
                      <a:pt x="242" y="1571"/>
                      <a:pt x="242" y="1098"/>
                    </a:cubicBezTo>
                    <a:cubicBezTo>
                      <a:pt x="242" y="625"/>
                      <a:pt x="625" y="242"/>
                      <a:pt x="1098" y="242"/>
                    </a:cubicBezTo>
                    <a:close/>
                    <a:moveTo>
                      <a:pt x="1098" y="1"/>
                    </a:moveTo>
                    <a:cubicBezTo>
                      <a:pt x="500" y="1"/>
                      <a:pt x="1" y="491"/>
                      <a:pt x="1" y="1098"/>
                    </a:cubicBezTo>
                    <a:cubicBezTo>
                      <a:pt x="1" y="1696"/>
                      <a:pt x="500" y="2195"/>
                      <a:pt x="1098" y="2195"/>
                    </a:cubicBezTo>
                    <a:cubicBezTo>
                      <a:pt x="1705" y="2195"/>
                      <a:pt x="2195" y="1696"/>
                      <a:pt x="2195" y="1098"/>
                    </a:cubicBezTo>
                    <a:cubicBezTo>
                      <a:pt x="2195" y="491"/>
                      <a:pt x="1705" y="1"/>
                      <a:pt x="10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7"/>
              <p:cNvSpPr/>
              <p:nvPr/>
            </p:nvSpPr>
            <p:spPr>
              <a:xfrm>
                <a:off x="4435250" y="2923475"/>
                <a:ext cx="152575" cy="468050"/>
              </a:xfrm>
              <a:custGeom>
                <a:avLst/>
                <a:gdLst/>
                <a:ahLst/>
                <a:cxnLst/>
                <a:rect l="l" t="t" r="r" b="b"/>
                <a:pathLst>
                  <a:path w="6103" h="18722" extrusionOk="0">
                    <a:moveTo>
                      <a:pt x="5971" y="1"/>
                    </a:moveTo>
                    <a:cubicBezTo>
                      <a:pt x="5918" y="1"/>
                      <a:pt x="5867" y="34"/>
                      <a:pt x="5852" y="86"/>
                    </a:cubicBezTo>
                    <a:lnTo>
                      <a:pt x="27" y="18570"/>
                    </a:lnTo>
                    <a:cubicBezTo>
                      <a:pt x="0" y="18633"/>
                      <a:pt x="36" y="18704"/>
                      <a:pt x="98" y="18722"/>
                    </a:cubicBezTo>
                    <a:lnTo>
                      <a:pt x="134" y="18722"/>
                    </a:lnTo>
                    <a:cubicBezTo>
                      <a:pt x="188" y="18722"/>
                      <a:pt x="241" y="18695"/>
                      <a:pt x="250" y="18642"/>
                    </a:cubicBezTo>
                    <a:lnTo>
                      <a:pt x="6084" y="157"/>
                    </a:lnTo>
                    <a:cubicBezTo>
                      <a:pt x="6102" y="95"/>
                      <a:pt x="6066" y="23"/>
                      <a:pt x="6004" y="6"/>
                    </a:cubicBezTo>
                    <a:cubicBezTo>
                      <a:pt x="5993" y="2"/>
                      <a:pt x="5982" y="1"/>
                      <a:pt x="5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7"/>
              <p:cNvSpPr/>
              <p:nvPr/>
            </p:nvSpPr>
            <p:spPr>
              <a:xfrm>
                <a:off x="4604300" y="2925050"/>
                <a:ext cx="152575" cy="468050"/>
              </a:xfrm>
              <a:custGeom>
                <a:avLst/>
                <a:gdLst/>
                <a:ahLst/>
                <a:cxnLst/>
                <a:rect l="l" t="t" r="r" b="b"/>
                <a:pathLst>
                  <a:path w="6103" h="18722" extrusionOk="0">
                    <a:moveTo>
                      <a:pt x="135" y="0"/>
                    </a:moveTo>
                    <a:cubicBezTo>
                      <a:pt x="123" y="0"/>
                      <a:pt x="111" y="2"/>
                      <a:pt x="98" y="5"/>
                    </a:cubicBezTo>
                    <a:cubicBezTo>
                      <a:pt x="36" y="23"/>
                      <a:pt x="0" y="94"/>
                      <a:pt x="27" y="157"/>
                    </a:cubicBezTo>
                    <a:lnTo>
                      <a:pt x="5853" y="18641"/>
                    </a:lnTo>
                    <a:cubicBezTo>
                      <a:pt x="5870" y="18695"/>
                      <a:pt x="5915" y="18721"/>
                      <a:pt x="5968" y="18721"/>
                    </a:cubicBezTo>
                    <a:lnTo>
                      <a:pt x="6004" y="18721"/>
                    </a:lnTo>
                    <a:cubicBezTo>
                      <a:pt x="6067" y="18703"/>
                      <a:pt x="6102" y="18632"/>
                      <a:pt x="6084" y="18570"/>
                    </a:cubicBezTo>
                    <a:lnTo>
                      <a:pt x="250" y="85"/>
                    </a:lnTo>
                    <a:cubicBezTo>
                      <a:pt x="235" y="34"/>
                      <a:pt x="190" y="0"/>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7"/>
              <p:cNvSpPr/>
              <p:nvPr/>
            </p:nvSpPr>
            <p:spPr>
              <a:xfrm>
                <a:off x="4593825" y="2926950"/>
                <a:ext cx="6025" cy="464575"/>
              </a:xfrm>
              <a:custGeom>
                <a:avLst/>
                <a:gdLst/>
                <a:ahLst/>
                <a:cxnLst/>
                <a:rect l="l" t="t" r="r" b="b"/>
                <a:pathLst>
                  <a:path w="241" h="18583" extrusionOk="0">
                    <a:moveTo>
                      <a:pt x="116" y="0"/>
                    </a:moveTo>
                    <a:cubicBezTo>
                      <a:pt x="54" y="0"/>
                      <a:pt x="0" y="54"/>
                      <a:pt x="0" y="116"/>
                    </a:cubicBezTo>
                    <a:lnTo>
                      <a:pt x="0" y="18467"/>
                    </a:lnTo>
                    <a:cubicBezTo>
                      <a:pt x="0" y="18529"/>
                      <a:pt x="54" y="18583"/>
                      <a:pt x="116" y="18583"/>
                    </a:cubicBezTo>
                    <a:cubicBezTo>
                      <a:pt x="187" y="18583"/>
                      <a:pt x="241" y="18529"/>
                      <a:pt x="241" y="18467"/>
                    </a:cubicBezTo>
                    <a:lnTo>
                      <a:pt x="241" y="116"/>
                    </a:lnTo>
                    <a:cubicBezTo>
                      <a:pt x="241" y="54"/>
                      <a:pt x="187" y="0"/>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7"/>
              <p:cNvSpPr/>
              <p:nvPr/>
            </p:nvSpPr>
            <p:spPr>
              <a:xfrm>
                <a:off x="4399100" y="3371425"/>
                <a:ext cx="396125" cy="163300"/>
              </a:xfrm>
              <a:custGeom>
                <a:avLst/>
                <a:gdLst/>
                <a:ahLst/>
                <a:cxnLst/>
                <a:rect l="l" t="t" r="r" b="b"/>
                <a:pathLst>
                  <a:path w="15845" h="6532" extrusionOk="0">
                    <a:moveTo>
                      <a:pt x="1" y="1"/>
                    </a:moveTo>
                    <a:cubicBezTo>
                      <a:pt x="724" y="3721"/>
                      <a:pt x="3989" y="6531"/>
                      <a:pt x="7923" y="6531"/>
                    </a:cubicBezTo>
                    <a:cubicBezTo>
                      <a:pt x="11848" y="6531"/>
                      <a:pt x="15122" y="3721"/>
                      <a:pt x="15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7"/>
              <p:cNvSpPr/>
              <p:nvPr/>
            </p:nvSpPr>
            <p:spPr>
              <a:xfrm>
                <a:off x="4399100" y="3371425"/>
                <a:ext cx="396125" cy="163300"/>
              </a:xfrm>
              <a:custGeom>
                <a:avLst/>
                <a:gdLst/>
                <a:ahLst/>
                <a:cxnLst/>
                <a:rect l="l" t="t" r="r" b="b"/>
                <a:pathLst>
                  <a:path w="15845" h="6532" extrusionOk="0">
                    <a:moveTo>
                      <a:pt x="13722" y="1"/>
                    </a:moveTo>
                    <a:cubicBezTo>
                      <a:pt x="11619" y="2133"/>
                      <a:pt x="9394" y="2844"/>
                      <a:pt x="7361" y="2844"/>
                    </a:cubicBezTo>
                    <a:cubicBezTo>
                      <a:pt x="3296" y="2844"/>
                      <a:pt x="1" y="1"/>
                      <a:pt x="1" y="1"/>
                    </a:cubicBezTo>
                    <a:lnTo>
                      <a:pt x="1" y="1"/>
                    </a:lnTo>
                    <a:cubicBezTo>
                      <a:pt x="724" y="3721"/>
                      <a:pt x="3989" y="6531"/>
                      <a:pt x="7923" y="6531"/>
                    </a:cubicBezTo>
                    <a:cubicBezTo>
                      <a:pt x="11848" y="6531"/>
                      <a:pt x="15122" y="3721"/>
                      <a:pt x="15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7"/>
              <p:cNvSpPr/>
              <p:nvPr/>
            </p:nvSpPr>
            <p:spPr>
              <a:xfrm>
                <a:off x="3385450" y="2878100"/>
                <a:ext cx="54900" cy="54900"/>
              </a:xfrm>
              <a:custGeom>
                <a:avLst/>
                <a:gdLst/>
                <a:ahLst/>
                <a:cxnLst/>
                <a:rect l="l" t="t" r="r" b="b"/>
                <a:pathLst>
                  <a:path w="2196" h="2196" extrusionOk="0">
                    <a:moveTo>
                      <a:pt x="1098" y="242"/>
                    </a:moveTo>
                    <a:cubicBezTo>
                      <a:pt x="1571" y="242"/>
                      <a:pt x="1955" y="625"/>
                      <a:pt x="1955" y="1098"/>
                    </a:cubicBezTo>
                    <a:cubicBezTo>
                      <a:pt x="1955" y="1571"/>
                      <a:pt x="1571" y="1954"/>
                      <a:pt x="1098" y="1954"/>
                    </a:cubicBezTo>
                    <a:cubicBezTo>
                      <a:pt x="625" y="1954"/>
                      <a:pt x="242" y="1571"/>
                      <a:pt x="242" y="1098"/>
                    </a:cubicBezTo>
                    <a:cubicBezTo>
                      <a:pt x="242" y="625"/>
                      <a:pt x="625" y="242"/>
                      <a:pt x="1098" y="242"/>
                    </a:cubicBezTo>
                    <a:close/>
                    <a:moveTo>
                      <a:pt x="1098" y="1"/>
                    </a:moveTo>
                    <a:cubicBezTo>
                      <a:pt x="491" y="1"/>
                      <a:pt x="1" y="491"/>
                      <a:pt x="1" y="1098"/>
                    </a:cubicBezTo>
                    <a:cubicBezTo>
                      <a:pt x="1" y="1696"/>
                      <a:pt x="491" y="2195"/>
                      <a:pt x="1098" y="2195"/>
                    </a:cubicBezTo>
                    <a:cubicBezTo>
                      <a:pt x="1705" y="2195"/>
                      <a:pt x="2195" y="1696"/>
                      <a:pt x="2195" y="1098"/>
                    </a:cubicBezTo>
                    <a:cubicBezTo>
                      <a:pt x="2195" y="491"/>
                      <a:pt x="1705" y="1"/>
                      <a:pt x="10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7"/>
              <p:cNvSpPr/>
              <p:nvPr/>
            </p:nvSpPr>
            <p:spPr>
              <a:xfrm>
                <a:off x="3251425" y="2923475"/>
                <a:ext cx="152575" cy="468050"/>
              </a:xfrm>
              <a:custGeom>
                <a:avLst/>
                <a:gdLst/>
                <a:ahLst/>
                <a:cxnLst/>
                <a:rect l="l" t="t" r="r" b="b"/>
                <a:pathLst>
                  <a:path w="6103" h="18722" extrusionOk="0">
                    <a:moveTo>
                      <a:pt x="5963" y="1"/>
                    </a:moveTo>
                    <a:cubicBezTo>
                      <a:pt x="5912" y="1"/>
                      <a:pt x="5867" y="34"/>
                      <a:pt x="5852" y="86"/>
                    </a:cubicBezTo>
                    <a:lnTo>
                      <a:pt x="18" y="18570"/>
                    </a:lnTo>
                    <a:cubicBezTo>
                      <a:pt x="0" y="18633"/>
                      <a:pt x="36" y="18704"/>
                      <a:pt x="98" y="18722"/>
                    </a:cubicBezTo>
                    <a:lnTo>
                      <a:pt x="134" y="18722"/>
                    </a:lnTo>
                    <a:cubicBezTo>
                      <a:pt x="188" y="18722"/>
                      <a:pt x="232" y="18695"/>
                      <a:pt x="250" y="18642"/>
                    </a:cubicBezTo>
                    <a:lnTo>
                      <a:pt x="6075" y="157"/>
                    </a:lnTo>
                    <a:cubicBezTo>
                      <a:pt x="6102" y="95"/>
                      <a:pt x="6067" y="23"/>
                      <a:pt x="5995" y="6"/>
                    </a:cubicBezTo>
                    <a:cubicBezTo>
                      <a:pt x="5984" y="2"/>
                      <a:pt x="5973" y="1"/>
                      <a:pt x="5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7"/>
              <p:cNvSpPr/>
              <p:nvPr/>
            </p:nvSpPr>
            <p:spPr>
              <a:xfrm>
                <a:off x="3420475" y="2925050"/>
                <a:ext cx="152575" cy="468050"/>
              </a:xfrm>
              <a:custGeom>
                <a:avLst/>
                <a:gdLst/>
                <a:ahLst/>
                <a:cxnLst/>
                <a:rect l="l" t="t" r="r" b="b"/>
                <a:pathLst>
                  <a:path w="6103" h="18722" extrusionOk="0">
                    <a:moveTo>
                      <a:pt x="132" y="0"/>
                    </a:moveTo>
                    <a:cubicBezTo>
                      <a:pt x="121" y="0"/>
                      <a:pt x="109" y="2"/>
                      <a:pt x="99" y="5"/>
                    </a:cubicBezTo>
                    <a:cubicBezTo>
                      <a:pt x="36" y="23"/>
                      <a:pt x="0" y="94"/>
                      <a:pt x="18" y="157"/>
                    </a:cubicBezTo>
                    <a:lnTo>
                      <a:pt x="5844" y="18641"/>
                    </a:lnTo>
                    <a:cubicBezTo>
                      <a:pt x="5862" y="18695"/>
                      <a:pt x="5915" y="18721"/>
                      <a:pt x="5960" y="18721"/>
                    </a:cubicBezTo>
                    <a:lnTo>
                      <a:pt x="5995" y="18721"/>
                    </a:lnTo>
                    <a:cubicBezTo>
                      <a:pt x="6067" y="18703"/>
                      <a:pt x="6102" y="18632"/>
                      <a:pt x="6076" y="18570"/>
                    </a:cubicBezTo>
                    <a:lnTo>
                      <a:pt x="250" y="85"/>
                    </a:lnTo>
                    <a:cubicBezTo>
                      <a:pt x="235" y="34"/>
                      <a:pt x="184" y="0"/>
                      <a:pt x="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7"/>
              <p:cNvSpPr/>
              <p:nvPr/>
            </p:nvSpPr>
            <p:spPr>
              <a:xfrm>
                <a:off x="3410000" y="2926950"/>
                <a:ext cx="6025" cy="464575"/>
              </a:xfrm>
              <a:custGeom>
                <a:avLst/>
                <a:gdLst/>
                <a:ahLst/>
                <a:cxnLst/>
                <a:rect l="l" t="t" r="r" b="b"/>
                <a:pathLst>
                  <a:path w="241" h="18583" extrusionOk="0">
                    <a:moveTo>
                      <a:pt x="116" y="0"/>
                    </a:moveTo>
                    <a:cubicBezTo>
                      <a:pt x="54" y="0"/>
                      <a:pt x="0" y="54"/>
                      <a:pt x="0" y="116"/>
                    </a:cubicBezTo>
                    <a:lnTo>
                      <a:pt x="0" y="18467"/>
                    </a:lnTo>
                    <a:cubicBezTo>
                      <a:pt x="0" y="18529"/>
                      <a:pt x="54" y="18583"/>
                      <a:pt x="116" y="18583"/>
                    </a:cubicBezTo>
                    <a:cubicBezTo>
                      <a:pt x="187" y="18583"/>
                      <a:pt x="241" y="18529"/>
                      <a:pt x="241" y="18467"/>
                    </a:cubicBezTo>
                    <a:lnTo>
                      <a:pt x="241" y="116"/>
                    </a:lnTo>
                    <a:cubicBezTo>
                      <a:pt x="241" y="54"/>
                      <a:pt x="187" y="0"/>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7"/>
              <p:cNvSpPr/>
              <p:nvPr/>
            </p:nvSpPr>
            <p:spPr>
              <a:xfrm>
                <a:off x="3215075" y="3371425"/>
                <a:ext cx="396325" cy="163300"/>
              </a:xfrm>
              <a:custGeom>
                <a:avLst/>
                <a:gdLst/>
                <a:ahLst/>
                <a:cxnLst/>
                <a:rect l="l" t="t" r="r" b="b"/>
                <a:pathLst>
                  <a:path w="15853" h="6532" extrusionOk="0">
                    <a:moveTo>
                      <a:pt x="0" y="1"/>
                    </a:moveTo>
                    <a:cubicBezTo>
                      <a:pt x="723" y="3721"/>
                      <a:pt x="3997" y="6531"/>
                      <a:pt x="7931" y="6531"/>
                    </a:cubicBezTo>
                    <a:cubicBezTo>
                      <a:pt x="11856" y="6531"/>
                      <a:pt x="15130" y="3721"/>
                      <a:pt x="15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7"/>
              <p:cNvSpPr/>
              <p:nvPr/>
            </p:nvSpPr>
            <p:spPr>
              <a:xfrm>
                <a:off x="3215075" y="3371425"/>
                <a:ext cx="396325" cy="163300"/>
              </a:xfrm>
              <a:custGeom>
                <a:avLst/>
                <a:gdLst/>
                <a:ahLst/>
                <a:cxnLst/>
                <a:rect l="l" t="t" r="r" b="b"/>
                <a:pathLst>
                  <a:path w="15853" h="6532" extrusionOk="0">
                    <a:moveTo>
                      <a:pt x="13730" y="1"/>
                    </a:moveTo>
                    <a:cubicBezTo>
                      <a:pt x="11627" y="2133"/>
                      <a:pt x="9401" y="2844"/>
                      <a:pt x="7367" y="2844"/>
                    </a:cubicBezTo>
                    <a:cubicBezTo>
                      <a:pt x="3299" y="2844"/>
                      <a:pt x="0" y="1"/>
                      <a:pt x="0" y="1"/>
                    </a:cubicBezTo>
                    <a:lnTo>
                      <a:pt x="0" y="1"/>
                    </a:lnTo>
                    <a:cubicBezTo>
                      <a:pt x="723" y="3721"/>
                      <a:pt x="3997" y="6531"/>
                      <a:pt x="7931" y="6531"/>
                    </a:cubicBezTo>
                    <a:cubicBezTo>
                      <a:pt x="11856" y="6531"/>
                      <a:pt x="15130" y="3721"/>
                      <a:pt x="15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7"/>
              <p:cNvSpPr/>
              <p:nvPr/>
            </p:nvSpPr>
            <p:spPr>
              <a:xfrm>
                <a:off x="3957300" y="3414025"/>
                <a:ext cx="119575" cy="20325"/>
              </a:xfrm>
              <a:custGeom>
                <a:avLst/>
                <a:gdLst/>
                <a:ahLst/>
                <a:cxnLst/>
                <a:rect l="l" t="t" r="r" b="b"/>
                <a:pathLst>
                  <a:path w="4783" h="813" extrusionOk="0">
                    <a:moveTo>
                      <a:pt x="36" y="1"/>
                    </a:moveTo>
                    <a:lnTo>
                      <a:pt x="0" y="813"/>
                    </a:lnTo>
                    <a:lnTo>
                      <a:pt x="4782" y="813"/>
                    </a:lnTo>
                    <a:lnTo>
                      <a:pt x="4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7"/>
              <p:cNvSpPr/>
              <p:nvPr/>
            </p:nvSpPr>
            <p:spPr>
              <a:xfrm>
                <a:off x="3958625" y="3396425"/>
                <a:ext cx="116900" cy="6925"/>
              </a:xfrm>
              <a:custGeom>
                <a:avLst/>
                <a:gdLst/>
                <a:ahLst/>
                <a:cxnLst/>
                <a:rect l="l" t="t" r="r" b="b"/>
                <a:pathLst>
                  <a:path w="4676" h="277" extrusionOk="0">
                    <a:moveTo>
                      <a:pt x="19" y="0"/>
                    </a:moveTo>
                    <a:lnTo>
                      <a:pt x="1" y="277"/>
                    </a:lnTo>
                    <a:lnTo>
                      <a:pt x="4676" y="277"/>
                    </a:lnTo>
                    <a:lnTo>
                      <a:pt x="4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7"/>
              <p:cNvSpPr/>
              <p:nvPr/>
            </p:nvSpPr>
            <p:spPr>
              <a:xfrm>
                <a:off x="3956400" y="3445025"/>
                <a:ext cx="121125" cy="6950"/>
              </a:xfrm>
              <a:custGeom>
                <a:avLst/>
                <a:gdLst/>
                <a:ahLst/>
                <a:cxnLst/>
                <a:rect l="l" t="t" r="r" b="b"/>
                <a:pathLst>
                  <a:path w="4845" h="278" extrusionOk="0">
                    <a:moveTo>
                      <a:pt x="19" y="1"/>
                    </a:moveTo>
                    <a:lnTo>
                      <a:pt x="1" y="277"/>
                    </a:lnTo>
                    <a:lnTo>
                      <a:pt x="4845" y="277"/>
                    </a:lnTo>
                    <a:lnTo>
                      <a:pt x="4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7"/>
              <p:cNvSpPr/>
              <p:nvPr/>
            </p:nvSpPr>
            <p:spPr>
              <a:xfrm>
                <a:off x="3600450" y="3635500"/>
                <a:ext cx="838375" cy="105725"/>
              </a:xfrm>
              <a:custGeom>
                <a:avLst/>
                <a:gdLst/>
                <a:ahLst/>
                <a:cxnLst/>
                <a:rect l="l" t="t" r="r" b="b"/>
                <a:pathLst>
                  <a:path w="33535" h="4229" extrusionOk="0">
                    <a:moveTo>
                      <a:pt x="4220" y="0"/>
                    </a:moveTo>
                    <a:cubicBezTo>
                      <a:pt x="3061" y="0"/>
                      <a:pt x="1999" y="473"/>
                      <a:pt x="1241" y="1240"/>
                    </a:cubicBezTo>
                    <a:cubicBezTo>
                      <a:pt x="625" y="1856"/>
                      <a:pt x="197" y="2659"/>
                      <a:pt x="54" y="3560"/>
                    </a:cubicBezTo>
                    <a:cubicBezTo>
                      <a:pt x="19" y="3774"/>
                      <a:pt x="1" y="3997"/>
                      <a:pt x="1" y="4229"/>
                    </a:cubicBezTo>
                    <a:lnTo>
                      <a:pt x="33535" y="4229"/>
                    </a:lnTo>
                    <a:cubicBezTo>
                      <a:pt x="33535" y="3997"/>
                      <a:pt x="33508" y="3774"/>
                      <a:pt x="33481" y="3560"/>
                    </a:cubicBezTo>
                    <a:cubicBezTo>
                      <a:pt x="33160" y="1544"/>
                      <a:pt x="31412" y="0"/>
                      <a:pt x="29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7"/>
              <p:cNvSpPr/>
              <p:nvPr/>
            </p:nvSpPr>
            <p:spPr>
              <a:xfrm>
                <a:off x="3557625" y="3741200"/>
                <a:ext cx="922475" cy="48200"/>
              </a:xfrm>
              <a:custGeom>
                <a:avLst/>
                <a:gdLst/>
                <a:ahLst/>
                <a:cxnLst/>
                <a:rect l="l" t="t" r="r" b="b"/>
                <a:pathLst>
                  <a:path w="36899" h="1928" extrusionOk="0">
                    <a:moveTo>
                      <a:pt x="964" y="1"/>
                    </a:moveTo>
                    <a:cubicBezTo>
                      <a:pt x="429" y="1"/>
                      <a:pt x="1" y="429"/>
                      <a:pt x="1" y="964"/>
                    </a:cubicBezTo>
                    <a:cubicBezTo>
                      <a:pt x="1" y="1491"/>
                      <a:pt x="429" y="1928"/>
                      <a:pt x="964" y="1928"/>
                    </a:cubicBezTo>
                    <a:lnTo>
                      <a:pt x="35935" y="1928"/>
                    </a:lnTo>
                    <a:cubicBezTo>
                      <a:pt x="36470" y="1928"/>
                      <a:pt x="36898" y="1491"/>
                      <a:pt x="36898" y="964"/>
                    </a:cubicBezTo>
                    <a:cubicBezTo>
                      <a:pt x="36898" y="429"/>
                      <a:pt x="36470" y="1"/>
                      <a:pt x="35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7"/>
              <p:cNvSpPr/>
              <p:nvPr/>
            </p:nvSpPr>
            <p:spPr>
              <a:xfrm>
                <a:off x="3600450" y="3724475"/>
                <a:ext cx="838150" cy="16750"/>
              </a:xfrm>
              <a:custGeom>
                <a:avLst/>
                <a:gdLst/>
                <a:ahLst/>
                <a:cxnLst/>
                <a:rect l="l" t="t" r="r" b="b"/>
                <a:pathLst>
                  <a:path w="33526" h="670" extrusionOk="0">
                    <a:moveTo>
                      <a:pt x="54" y="1"/>
                    </a:moveTo>
                    <a:lnTo>
                      <a:pt x="1" y="670"/>
                    </a:lnTo>
                    <a:lnTo>
                      <a:pt x="33526" y="670"/>
                    </a:lnTo>
                    <a:cubicBezTo>
                      <a:pt x="33526" y="438"/>
                      <a:pt x="33508" y="215"/>
                      <a:pt x="33481" y="1"/>
                    </a:cubicBezTo>
                    <a:close/>
                  </a:path>
                </a:pathLst>
              </a:custGeom>
              <a:solidFill>
                <a:srgbClr val="3A4769">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5" name="Google Shape;255;p7"/>
            <p:cNvSpPr/>
            <p:nvPr/>
          </p:nvSpPr>
          <p:spPr>
            <a:xfrm>
              <a:off x="3973350" y="2763850"/>
              <a:ext cx="14525" cy="77025"/>
            </a:xfrm>
            <a:custGeom>
              <a:avLst/>
              <a:gdLst/>
              <a:ahLst/>
              <a:cxnLst/>
              <a:rect l="l" t="t" r="r" b="b"/>
              <a:pathLst>
                <a:path w="581" h="3081" extrusionOk="0">
                  <a:moveTo>
                    <a:pt x="406" y="1"/>
                  </a:moveTo>
                  <a:cubicBezTo>
                    <a:pt x="382" y="1"/>
                    <a:pt x="354" y="7"/>
                    <a:pt x="322" y="21"/>
                  </a:cubicBezTo>
                  <a:lnTo>
                    <a:pt x="1" y="2974"/>
                  </a:lnTo>
                  <a:lnTo>
                    <a:pt x="447" y="3081"/>
                  </a:lnTo>
                  <a:lnTo>
                    <a:pt x="581" y="217"/>
                  </a:lnTo>
                  <a:cubicBezTo>
                    <a:pt x="581" y="217"/>
                    <a:pt x="554" y="1"/>
                    <a:pt x="406" y="1"/>
                  </a:cubicBezTo>
                  <a:close/>
                </a:path>
              </a:pathLst>
            </a:custGeom>
            <a:solidFill>
              <a:srgbClr val="3A4769">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7"/>
            <p:cNvSpPr/>
            <p:nvPr/>
          </p:nvSpPr>
          <p:spPr>
            <a:xfrm>
              <a:off x="4050075" y="2763850"/>
              <a:ext cx="14300" cy="77025"/>
            </a:xfrm>
            <a:custGeom>
              <a:avLst/>
              <a:gdLst/>
              <a:ahLst/>
              <a:cxnLst/>
              <a:rect l="l" t="t" r="r" b="b"/>
              <a:pathLst>
                <a:path w="572" h="3081" extrusionOk="0">
                  <a:moveTo>
                    <a:pt x="166" y="1"/>
                  </a:moveTo>
                  <a:cubicBezTo>
                    <a:pt x="20" y="1"/>
                    <a:pt x="1" y="217"/>
                    <a:pt x="1" y="217"/>
                  </a:cubicBezTo>
                  <a:lnTo>
                    <a:pt x="125" y="3081"/>
                  </a:lnTo>
                  <a:lnTo>
                    <a:pt x="571" y="2974"/>
                  </a:lnTo>
                  <a:lnTo>
                    <a:pt x="250" y="21"/>
                  </a:lnTo>
                  <a:cubicBezTo>
                    <a:pt x="218" y="7"/>
                    <a:pt x="191" y="1"/>
                    <a:pt x="166" y="1"/>
                  </a:cubicBezTo>
                  <a:close/>
                </a:path>
              </a:pathLst>
            </a:custGeom>
            <a:solidFill>
              <a:srgbClr val="3A4769">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7"/>
            <p:cNvSpPr/>
            <p:nvPr/>
          </p:nvSpPr>
          <p:spPr>
            <a:xfrm>
              <a:off x="3987175" y="2723775"/>
              <a:ext cx="64925" cy="66475"/>
            </a:xfrm>
            <a:custGeom>
              <a:avLst/>
              <a:gdLst/>
              <a:ahLst/>
              <a:cxnLst/>
              <a:rect l="l" t="t" r="r" b="b"/>
              <a:pathLst>
                <a:path w="2597" h="2659" extrusionOk="0">
                  <a:moveTo>
                    <a:pt x="1303" y="0"/>
                  </a:moveTo>
                  <a:cubicBezTo>
                    <a:pt x="634" y="0"/>
                    <a:pt x="81" y="527"/>
                    <a:pt x="54" y="1196"/>
                  </a:cubicBezTo>
                  <a:lnTo>
                    <a:pt x="1" y="2266"/>
                  </a:lnTo>
                  <a:cubicBezTo>
                    <a:pt x="358" y="2516"/>
                    <a:pt x="786" y="2659"/>
                    <a:pt x="1250" y="2659"/>
                  </a:cubicBezTo>
                  <a:cubicBezTo>
                    <a:pt x="1758" y="2659"/>
                    <a:pt x="2222" y="2480"/>
                    <a:pt x="2597" y="2195"/>
                  </a:cubicBezTo>
                  <a:lnTo>
                    <a:pt x="2561" y="1214"/>
                  </a:lnTo>
                  <a:cubicBezTo>
                    <a:pt x="2543" y="875"/>
                    <a:pt x="2401" y="571"/>
                    <a:pt x="2178" y="357"/>
                  </a:cubicBezTo>
                  <a:cubicBezTo>
                    <a:pt x="1946" y="134"/>
                    <a:pt x="1642" y="0"/>
                    <a:pt x="1303" y="0"/>
                  </a:cubicBezTo>
                  <a:close/>
                </a:path>
              </a:pathLst>
            </a:custGeom>
            <a:solidFill>
              <a:srgbClr val="3A4769">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8" name="Google Shape;258;p7"/>
            <p:cNvGrpSpPr/>
            <p:nvPr/>
          </p:nvGrpSpPr>
          <p:grpSpPr>
            <a:xfrm>
              <a:off x="3964538" y="2582089"/>
              <a:ext cx="110200" cy="194050"/>
              <a:chOff x="3963550" y="2584600"/>
              <a:chExt cx="110200" cy="194050"/>
            </a:xfrm>
          </p:grpSpPr>
          <p:sp>
            <p:nvSpPr>
              <p:cNvPr id="259" name="Google Shape;259;p7"/>
              <p:cNvSpPr/>
              <p:nvPr/>
            </p:nvSpPr>
            <p:spPr>
              <a:xfrm>
                <a:off x="3965550" y="2584600"/>
                <a:ext cx="108200" cy="97725"/>
              </a:xfrm>
              <a:custGeom>
                <a:avLst/>
                <a:gdLst/>
                <a:ahLst/>
                <a:cxnLst/>
                <a:rect l="l" t="t" r="r" b="b"/>
                <a:pathLst>
                  <a:path w="4328" h="3909" extrusionOk="0">
                    <a:moveTo>
                      <a:pt x="2168" y="1"/>
                    </a:moveTo>
                    <a:cubicBezTo>
                      <a:pt x="2168" y="1"/>
                      <a:pt x="0" y="3908"/>
                      <a:pt x="2168" y="3908"/>
                    </a:cubicBezTo>
                    <a:cubicBezTo>
                      <a:pt x="4327" y="3908"/>
                      <a:pt x="2168" y="1"/>
                      <a:pt x="2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7"/>
              <p:cNvSpPr/>
              <p:nvPr/>
            </p:nvSpPr>
            <p:spPr>
              <a:xfrm>
                <a:off x="3984275" y="2608475"/>
                <a:ext cx="70500" cy="63800"/>
              </a:xfrm>
              <a:custGeom>
                <a:avLst/>
                <a:gdLst/>
                <a:ahLst/>
                <a:cxnLst/>
                <a:rect l="l" t="t" r="r" b="b"/>
                <a:pathLst>
                  <a:path w="2820" h="2552" extrusionOk="0">
                    <a:moveTo>
                      <a:pt x="1410" y="0"/>
                    </a:moveTo>
                    <a:cubicBezTo>
                      <a:pt x="1410" y="0"/>
                      <a:pt x="1" y="2552"/>
                      <a:pt x="1410" y="2552"/>
                    </a:cubicBezTo>
                    <a:cubicBezTo>
                      <a:pt x="2820" y="2552"/>
                      <a:pt x="141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7"/>
              <p:cNvSpPr/>
              <p:nvPr/>
            </p:nvSpPr>
            <p:spPr>
              <a:xfrm>
                <a:off x="3963550" y="2668900"/>
                <a:ext cx="109750" cy="109750"/>
              </a:xfrm>
              <a:custGeom>
                <a:avLst/>
                <a:gdLst/>
                <a:ahLst/>
                <a:cxnLst/>
                <a:rect l="l" t="t" r="r" b="b"/>
                <a:pathLst>
                  <a:path w="4390" h="4390" extrusionOk="0">
                    <a:moveTo>
                      <a:pt x="2195" y="1"/>
                    </a:moveTo>
                    <a:cubicBezTo>
                      <a:pt x="981" y="1"/>
                      <a:pt x="0" y="982"/>
                      <a:pt x="0" y="2195"/>
                    </a:cubicBezTo>
                    <a:cubicBezTo>
                      <a:pt x="0" y="3409"/>
                      <a:pt x="981" y="4390"/>
                      <a:pt x="2195" y="4390"/>
                    </a:cubicBezTo>
                    <a:cubicBezTo>
                      <a:pt x="3408" y="4390"/>
                      <a:pt x="4389" y="3409"/>
                      <a:pt x="4389" y="2195"/>
                    </a:cubicBezTo>
                    <a:cubicBezTo>
                      <a:pt x="4389" y="982"/>
                      <a:pt x="3408" y="1"/>
                      <a:pt x="2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7"/>
              <p:cNvSpPr/>
              <p:nvPr/>
            </p:nvSpPr>
            <p:spPr>
              <a:xfrm>
                <a:off x="3986725" y="2692100"/>
                <a:ext cx="63375" cy="63375"/>
              </a:xfrm>
              <a:custGeom>
                <a:avLst/>
                <a:gdLst/>
                <a:ahLst/>
                <a:cxnLst/>
                <a:rect l="l" t="t" r="r" b="b"/>
                <a:pathLst>
                  <a:path w="2535" h="2535" extrusionOk="0">
                    <a:moveTo>
                      <a:pt x="1268" y="1"/>
                    </a:moveTo>
                    <a:cubicBezTo>
                      <a:pt x="572" y="1"/>
                      <a:pt x="1" y="572"/>
                      <a:pt x="1" y="1267"/>
                    </a:cubicBezTo>
                    <a:cubicBezTo>
                      <a:pt x="1" y="1963"/>
                      <a:pt x="572" y="2534"/>
                      <a:pt x="1268" y="2534"/>
                    </a:cubicBezTo>
                    <a:cubicBezTo>
                      <a:pt x="1964" y="2534"/>
                      <a:pt x="2535" y="1963"/>
                      <a:pt x="2535" y="1267"/>
                    </a:cubicBezTo>
                    <a:cubicBezTo>
                      <a:pt x="2535" y="572"/>
                      <a:pt x="1964" y="1"/>
                      <a:pt x="1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3" name="Google Shape;263;p7"/>
          <p:cNvSpPr/>
          <p:nvPr/>
        </p:nvSpPr>
        <p:spPr>
          <a:xfrm rot="10800000">
            <a:off x="6164569" y="4692721"/>
            <a:ext cx="2977156" cy="465181"/>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4" name="Google Shape;264;p7"/>
          <p:cNvGrpSpPr/>
          <p:nvPr/>
        </p:nvGrpSpPr>
        <p:grpSpPr>
          <a:xfrm rot="10800000">
            <a:off x="118623" y="4786593"/>
            <a:ext cx="1422164" cy="425775"/>
            <a:chOff x="7459810" y="1126912"/>
            <a:chExt cx="1422164" cy="425775"/>
          </a:xfrm>
        </p:grpSpPr>
        <p:sp>
          <p:nvSpPr>
            <p:cNvPr id="265" name="Google Shape;265;p7"/>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7"/>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7"/>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7"/>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7"/>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7"/>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7"/>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7"/>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7"/>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7"/>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7"/>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7"/>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7"/>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7"/>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7"/>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7"/>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7"/>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7"/>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7"/>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7"/>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7"/>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6" name="Google Shape;286;p7"/>
          <p:cNvGrpSpPr/>
          <p:nvPr/>
        </p:nvGrpSpPr>
        <p:grpSpPr>
          <a:xfrm rot="10800000">
            <a:off x="-2175" y="-98780"/>
            <a:ext cx="609243" cy="513505"/>
            <a:chOff x="4534959" y="3244799"/>
            <a:chExt cx="609243" cy="513505"/>
          </a:xfrm>
        </p:grpSpPr>
        <p:sp>
          <p:nvSpPr>
            <p:cNvPr id="287" name="Google Shape;287;p7"/>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7"/>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7"/>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7"/>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7"/>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7"/>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7"/>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7"/>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7"/>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7"/>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7"/>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7"/>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9" name="Google Shape;299;p7"/>
          <p:cNvSpPr/>
          <p:nvPr/>
        </p:nvSpPr>
        <p:spPr>
          <a:xfrm rot="5400000" flipH="1">
            <a:off x="-728393" y="2314857"/>
            <a:ext cx="1793990" cy="480947"/>
          </a:xfrm>
          <a:custGeom>
            <a:avLst/>
            <a:gdLst/>
            <a:ahLst/>
            <a:cxnLst/>
            <a:rect l="l" t="t" r="r" b="b"/>
            <a:pathLst>
              <a:path w="26461" h="5737" fill="none" extrusionOk="0">
                <a:moveTo>
                  <a:pt x="26460" y="0"/>
                </a:moveTo>
                <a:lnTo>
                  <a:pt x="0" y="0"/>
                </a:lnTo>
                <a:lnTo>
                  <a:pt x="0" y="5736"/>
                </a:lnTo>
                <a:lnTo>
                  <a:pt x="26460" y="5736"/>
                </a:lnTo>
                <a:close/>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00" name="Shape 300"/>
        <p:cNvGrpSpPr/>
        <p:nvPr/>
      </p:nvGrpSpPr>
      <p:grpSpPr>
        <a:xfrm>
          <a:off x="0" y="0"/>
          <a:ext cx="0" cy="0"/>
          <a:chOff x="0" y="0"/>
          <a:chExt cx="0" cy="0"/>
        </a:xfrm>
      </p:grpSpPr>
      <p:sp>
        <p:nvSpPr>
          <p:cNvPr id="301" name="Google Shape;301;p8"/>
          <p:cNvSpPr txBox="1"/>
          <p:nvPr>
            <p:ph type="title"/>
          </p:nvPr>
        </p:nvSpPr>
        <p:spPr>
          <a:xfrm>
            <a:off x="1739875" y="1845475"/>
            <a:ext cx="5664300" cy="14526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302" name="Google Shape;302;p8"/>
          <p:cNvSpPr/>
          <p:nvPr/>
        </p:nvSpPr>
        <p:spPr>
          <a:xfrm flipH="1">
            <a:off x="-6" y="1073915"/>
            <a:ext cx="604374" cy="2161641"/>
          </a:xfrm>
          <a:custGeom>
            <a:avLst/>
            <a:gdLst/>
            <a:ahLst/>
            <a:cxnLst/>
            <a:rect l="l" t="t" r="r" b="b"/>
            <a:pathLst>
              <a:path w="18869" h="67488" extrusionOk="0">
                <a:moveTo>
                  <a:pt x="0" y="0"/>
                </a:moveTo>
                <a:lnTo>
                  <a:pt x="0" y="67488"/>
                </a:lnTo>
                <a:lnTo>
                  <a:pt x="18868" y="67488"/>
                </a:lnTo>
                <a:lnTo>
                  <a:pt x="18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8"/>
          <p:cNvSpPr/>
          <p:nvPr/>
        </p:nvSpPr>
        <p:spPr>
          <a:xfrm flipH="1">
            <a:off x="-9181" y="2384153"/>
            <a:ext cx="302363" cy="2759128"/>
          </a:xfrm>
          <a:custGeom>
            <a:avLst/>
            <a:gdLst/>
            <a:ahLst/>
            <a:cxnLst/>
            <a:rect l="l" t="t" r="r" b="b"/>
            <a:pathLst>
              <a:path w="9440" h="86142" fill="none" extrusionOk="0">
                <a:moveTo>
                  <a:pt x="1" y="86142"/>
                </a:moveTo>
                <a:lnTo>
                  <a:pt x="1" y="1"/>
                </a:lnTo>
                <a:lnTo>
                  <a:pt x="9439" y="1"/>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4" name="Google Shape;304;p8"/>
          <p:cNvGrpSpPr/>
          <p:nvPr/>
        </p:nvGrpSpPr>
        <p:grpSpPr>
          <a:xfrm flipH="1">
            <a:off x="111443" y="-69083"/>
            <a:ext cx="1422164" cy="425775"/>
            <a:chOff x="7459810" y="1126912"/>
            <a:chExt cx="1422164" cy="425775"/>
          </a:xfrm>
        </p:grpSpPr>
        <p:sp>
          <p:nvSpPr>
            <p:cNvPr id="305" name="Google Shape;305;p8"/>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8"/>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8"/>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8"/>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8"/>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8"/>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8"/>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8"/>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8"/>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8"/>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8"/>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8"/>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8"/>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8"/>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8"/>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8"/>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8"/>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8"/>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8"/>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8"/>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8"/>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6" name="Google Shape;326;p8"/>
          <p:cNvSpPr/>
          <p:nvPr/>
        </p:nvSpPr>
        <p:spPr>
          <a:xfrm flipH="1">
            <a:off x="8419476" y="4608500"/>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8"/>
          <p:cNvSpPr/>
          <p:nvPr/>
        </p:nvSpPr>
        <p:spPr>
          <a:xfrm flipH="1">
            <a:off x="6166836" y="-11105"/>
            <a:ext cx="2977156" cy="461723"/>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8"/>
          <p:cNvSpPr/>
          <p:nvPr/>
        </p:nvSpPr>
        <p:spPr>
          <a:xfrm flipH="1">
            <a:off x="8673884" y="1344075"/>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9" name="Google Shape;329;p8"/>
          <p:cNvGrpSpPr/>
          <p:nvPr/>
        </p:nvGrpSpPr>
        <p:grpSpPr>
          <a:xfrm flipH="1">
            <a:off x="8472391" y="4351749"/>
            <a:ext cx="609243" cy="513505"/>
            <a:chOff x="4534959" y="3244799"/>
            <a:chExt cx="609243" cy="513505"/>
          </a:xfrm>
        </p:grpSpPr>
        <p:sp>
          <p:nvSpPr>
            <p:cNvPr id="330" name="Google Shape;330;p8"/>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8"/>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8"/>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8"/>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8"/>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8"/>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8"/>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8"/>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8"/>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8"/>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8"/>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8"/>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42" name="Shape 342"/>
        <p:cNvGrpSpPr/>
        <p:nvPr/>
      </p:nvGrpSpPr>
      <p:grpSpPr>
        <a:xfrm>
          <a:off x="0" y="0"/>
          <a:ext cx="0" cy="0"/>
          <a:chOff x="0" y="0"/>
          <a:chExt cx="0" cy="0"/>
        </a:xfrm>
      </p:grpSpPr>
      <p:sp>
        <p:nvSpPr>
          <p:cNvPr id="343" name="Google Shape;343;p9"/>
          <p:cNvSpPr txBox="1"/>
          <p:nvPr>
            <p:ph type="subTitle" idx="1"/>
          </p:nvPr>
        </p:nvSpPr>
        <p:spPr>
          <a:xfrm>
            <a:off x="1052066" y="1927325"/>
            <a:ext cx="33165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1600"/>
              </a:spcBef>
              <a:spcAft>
                <a:spcPts val="0"/>
              </a:spcAft>
              <a:buClr>
                <a:schemeClr val="lt1"/>
              </a:buClr>
              <a:buSzPts val="1200"/>
              <a:buNone/>
              <a:defRPr>
                <a:solidFill>
                  <a:schemeClr val="lt1"/>
                </a:solidFill>
              </a:defRPr>
            </a:lvl3pPr>
            <a:lvl4pPr lvl="3" algn="ctr" rtl="0">
              <a:lnSpc>
                <a:spcPct val="100000"/>
              </a:lnSpc>
              <a:spcBef>
                <a:spcPts val="1600"/>
              </a:spcBef>
              <a:spcAft>
                <a:spcPts val="0"/>
              </a:spcAft>
              <a:buClr>
                <a:schemeClr val="lt1"/>
              </a:buClr>
              <a:buSzPts val="1200"/>
              <a:buNone/>
              <a:defRPr>
                <a:solidFill>
                  <a:schemeClr val="lt1"/>
                </a:solidFill>
              </a:defRPr>
            </a:lvl4pPr>
            <a:lvl5pPr lvl="4" algn="ctr" rtl="0">
              <a:lnSpc>
                <a:spcPct val="100000"/>
              </a:lnSpc>
              <a:spcBef>
                <a:spcPts val="1600"/>
              </a:spcBef>
              <a:spcAft>
                <a:spcPts val="0"/>
              </a:spcAft>
              <a:buClr>
                <a:schemeClr val="lt1"/>
              </a:buClr>
              <a:buSzPts val="1200"/>
              <a:buNone/>
              <a:defRPr>
                <a:solidFill>
                  <a:schemeClr val="lt1"/>
                </a:solidFill>
              </a:defRPr>
            </a:lvl5pPr>
            <a:lvl6pPr lvl="5" algn="ctr" rtl="0">
              <a:lnSpc>
                <a:spcPct val="100000"/>
              </a:lnSpc>
              <a:spcBef>
                <a:spcPts val="1600"/>
              </a:spcBef>
              <a:spcAft>
                <a:spcPts val="0"/>
              </a:spcAft>
              <a:buClr>
                <a:schemeClr val="lt1"/>
              </a:buClr>
              <a:buSzPts val="1200"/>
              <a:buNone/>
              <a:defRPr>
                <a:solidFill>
                  <a:schemeClr val="lt1"/>
                </a:solidFill>
              </a:defRPr>
            </a:lvl6pPr>
            <a:lvl7pPr lvl="6" algn="ctr" rtl="0">
              <a:lnSpc>
                <a:spcPct val="100000"/>
              </a:lnSpc>
              <a:spcBef>
                <a:spcPts val="1600"/>
              </a:spcBef>
              <a:spcAft>
                <a:spcPts val="0"/>
              </a:spcAft>
              <a:buClr>
                <a:schemeClr val="lt1"/>
              </a:buClr>
              <a:buSzPts val="1200"/>
              <a:buNone/>
              <a:defRPr>
                <a:solidFill>
                  <a:schemeClr val="lt1"/>
                </a:solidFill>
              </a:defRPr>
            </a:lvl7pPr>
            <a:lvl8pPr lvl="7" algn="ctr" rtl="0">
              <a:lnSpc>
                <a:spcPct val="100000"/>
              </a:lnSpc>
              <a:spcBef>
                <a:spcPts val="1600"/>
              </a:spcBef>
              <a:spcAft>
                <a:spcPts val="0"/>
              </a:spcAft>
              <a:buClr>
                <a:schemeClr val="lt1"/>
              </a:buClr>
              <a:buSzPts val="1200"/>
              <a:buNone/>
              <a:defRPr>
                <a:solidFill>
                  <a:schemeClr val="lt1"/>
                </a:solidFill>
              </a:defRPr>
            </a:lvl8pPr>
            <a:lvl9pPr lvl="8" algn="ctr" rtl="0">
              <a:lnSpc>
                <a:spcPct val="100000"/>
              </a:lnSpc>
              <a:spcBef>
                <a:spcPts val="1600"/>
              </a:spcBef>
              <a:spcAft>
                <a:spcPts val="1600"/>
              </a:spcAft>
              <a:buClr>
                <a:schemeClr val="lt1"/>
              </a:buClr>
              <a:buSzPts val="1200"/>
              <a:buNone/>
              <a:defRPr>
                <a:solidFill>
                  <a:schemeClr val="lt1"/>
                </a:solidFill>
              </a:defRPr>
            </a:lvl9pPr>
          </a:lstStyle>
          <a:p/>
        </p:txBody>
      </p:sp>
      <p:sp>
        <p:nvSpPr>
          <p:cNvPr id="344" name="Google Shape;344;p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5" name="Google Shape;345;p9"/>
          <p:cNvSpPr txBox="1"/>
          <p:nvPr>
            <p:ph type="subTitle" idx="2"/>
          </p:nvPr>
        </p:nvSpPr>
        <p:spPr>
          <a:xfrm>
            <a:off x="4775434" y="1927325"/>
            <a:ext cx="33165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1600"/>
              </a:spcBef>
              <a:spcAft>
                <a:spcPts val="0"/>
              </a:spcAft>
              <a:buClr>
                <a:schemeClr val="lt1"/>
              </a:buClr>
              <a:buSzPts val="1200"/>
              <a:buNone/>
              <a:defRPr>
                <a:solidFill>
                  <a:schemeClr val="lt1"/>
                </a:solidFill>
              </a:defRPr>
            </a:lvl3pPr>
            <a:lvl4pPr lvl="3" algn="ctr" rtl="0">
              <a:lnSpc>
                <a:spcPct val="100000"/>
              </a:lnSpc>
              <a:spcBef>
                <a:spcPts val="1600"/>
              </a:spcBef>
              <a:spcAft>
                <a:spcPts val="0"/>
              </a:spcAft>
              <a:buClr>
                <a:schemeClr val="lt1"/>
              </a:buClr>
              <a:buSzPts val="1200"/>
              <a:buNone/>
              <a:defRPr>
                <a:solidFill>
                  <a:schemeClr val="lt1"/>
                </a:solidFill>
              </a:defRPr>
            </a:lvl4pPr>
            <a:lvl5pPr lvl="4" algn="ctr" rtl="0">
              <a:lnSpc>
                <a:spcPct val="100000"/>
              </a:lnSpc>
              <a:spcBef>
                <a:spcPts val="1600"/>
              </a:spcBef>
              <a:spcAft>
                <a:spcPts val="0"/>
              </a:spcAft>
              <a:buClr>
                <a:schemeClr val="lt1"/>
              </a:buClr>
              <a:buSzPts val="1200"/>
              <a:buNone/>
              <a:defRPr>
                <a:solidFill>
                  <a:schemeClr val="lt1"/>
                </a:solidFill>
              </a:defRPr>
            </a:lvl5pPr>
            <a:lvl6pPr lvl="5" algn="ctr" rtl="0">
              <a:lnSpc>
                <a:spcPct val="100000"/>
              </a:lnSpc>
              <a:spcBef>
                <a:spcPts val="1600"/>
              </a:spcBef>
              <a:spcAft>
                <a:spcPts val="0"/>
              </a:spcAft>
              <a:buClr>
                <a:schemeClr val="lt1"/>
              </a:buClr>
              <a:buSzPts val="1200"/>
              <a:buNone/>
              <a:defRPr>
                <a:solidFill>
                  <a:schemeClr val="lt1"/>
                </a:solidFill>
              </a:defRPr>
            </a:lvl6pPr>
            <a:lvl7pPr lvl="6" algn="ctr" rtl="0">
              <a:lnSpc>
                <a:spcPct val="100000"/>
              </a:lnSpc>
              <a:spcBef>
                <a:spcPts val="1600"/>
              </a:spcBef>
              <a:spcAft>
                <a:spcPts val="0"/>
              </a:spcAft>
              <a:buClr>
                <a:schemeClr val="lt1"/>
              </a:buClr>
              <a:buSzPts val="1200"/>
              <a:buNone/>
              <a:defRPr>
                <a:solidFill>
                  <a:schemeClr val="lt1"/>
                </a:solidFill>
              </a:defRPr>
            </a:lvl7pPr>
            <a:lvl8pPr lvl="7" algn="ctr" rtl="0">
              <a:lnSpc>
                <a:spcPct val="100000"/>
              </a:lnSpc>
              <a:spcBef>
                <a:spcPts val="1600"/>
              </a:spcBef>
              <a:spcAft>
                <a:spcPts val="0"/>
              </a:spcAft>
              <a:buClr>
                <a:schemeClr val="lt1"/>
              </a:buClr>
              <a:buSzPts val="1200"/>
              <a:buNone/>
              <a:defRPr>
                <a:solidFill>
                  <a:schemeClr val="lt1"/>
                </a:solidFill>
              </a:defRPr>
            </a:lvl8pPr>
            <a:lvl9pPr lvl="8" algn="ctr" rtl="0">
              <a:lnSpc>
                <a:spcPct val="100000"/>
              </a:lnSpc>
              <a:spcBef>
                <a:spcPts val="1600"/>
              </a:spcBef>
              <a:spcAft>
                <a:spcPts val="1600"/>
              </a:spcAft>
              <a:buClr>
                <a:schemeClr val="lt1"/>
              </a:buClr>
              <a:buSzPts val="1200"/>
              <a:buNone/>
              <a:defRPr>
                <a:solidFill>
                  <a:schemeClr val="lt1"/>
                </a:solidFill>
              </a:defRPr>
            </a:lvl9pPr>
          </a:lstStyle>
          <a:p/>
        </p:txBody>
      </p:sp>
      <p:sp>
        <p:nvSpPr>
          <p:cNvPr id="346" name="Google Shape;346;p9"/>
          <p:cNvSpPr/>
          <p:nvPr/>
        </p:nvSpPr>
        <p:spPr>
          <a:xfrm rot="10800000" flipH="1">
            <a:off x="-6" y="62"/>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9"/>
          <p:cNvSpPr/>
          <p:nvPr/>
        </p:nvSpPr>
        <p:spPr>
          <a:xfrm rot="10800000" flipH="1">
            <a:off x="8" y="4692664"/>
            <a:ext cx="2977156" cy="578160"/>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9"/>
          <p:cNvSpPr/>
          <p:nvPr/>
        </p:nvSpPr>
        <p:spPr>
          <a:xfrm rot="10800000">
            <a:off x="8685500" y="1898454"/>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9" name="Google Shape;349;p9"/>
          <p:cNvGrpSpPr/>
          <p:nvPr/>
        </p:nvGrpSpPr>
        <p:grpSpPr>
          <a:xfrm rot="10800000" flipH="1">
            <a:off x="7600936" y="4786618"/>
            <a:ext cx="1422164" cy="425775"/>
            <a:chOff x="7459810" y="1126912"/>
            <a:chExt cx="1422164" cy="425775"/>
          </a:xfrm>
        </p:grpSpPr>
        <p:sp>
          <p:nvSpPr>
            <p:cNvPr id="350" name="Google Shape;350;p9"/>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9"/>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9"/>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9"/>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9"/>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9"/>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9"/>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9"/>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9"/>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9"/>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9"/>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9"/>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9"/>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9"/>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9"/>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9"/>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9"/>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9"/>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9"/>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9"/>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9"/>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1" name="Google Shape;371;p9"/>
          <p:cNvGrpSpPr/>
          <p:nvPr/>
        </p:nvGrpSpPr>
        <p:grpSpPr>
          <a:xfrm rot="10800000">
            <a:off x="8568622" y="2391043"/>
            <a:ext cx="426095" cy="1195007"/>
            <a:chOff x="268563" y="1557235"/>
            <a:chExt cx="426095" cy="1195007"/>
          </a:xfrm>
        </p:grpSpPr>
        <p:sp>
          <p:nvSpPr>
            <p:cNvPr id="372" name="Google Shape;372;p9"/>
            <p:cNvSpPr/>
            <p:nvPr/>
          </p:nvSpPr>
          <p:spPr>
            <a:xfrm>
              <a:off x="268563" y="1557235"/>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9"/>
            <p:cNvSpPr/>
            <p:nvPr/>
          </p:nvSpPr>
          <p:spPr>
            <a:xfrm>
              <a:off x="268563" y="1784391"/>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9"/>
            <p:cNvSpPr/>
            <p:nvPr/>
          </p:nvSpPr>
          <p:spPr>
            <a:xfrm>
              <a:off x="268563" y="2011548"/>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9"/>
            <p:cNvSpPr/>
            <p:nvPr/>
          </p:nvSpPr>
          <p:spPr>
            <a:xfrm>
              <a:off x="268563" y="223873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9"/>
            <p:cNvSpPr/>
            <p:nvPr/>
          </p:nvSpPr>
          <p:spPr>
            <a:xfrm>
              <a:off x="268563" y="2465894"/>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9"/>
            <p:cNvSpPr/>
            <p:nvPr/>
          </p:nvSpPr>
          <p:spPr>
            <a:xfrm>
              <a:off x="268563" y="2693050"/>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9"/>
            <p:cNvSpPr/>
            <p:nvPr/>
          </p:nvSpPr>
          <p:spPr>
            <a:xfrm>
              <a:off x="452030" y="1557235"/>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9"/>
            <p:cNvSpPr/>
            <p:nvPr/>
          </p:nvSpPr>
          <p:spPr>
            <a:xfrm>
              <a:off x="452030" y="1784391"/>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9"/>
            <p:cNvSpPr/>
            <p:nvPr/>
          </p:nvSpPr>
          <p:spPr>
            <a:xfrm>
              <a:off x="452030" y="2011548"/>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9"/>
            <p:cNvSpPr/>
            <p:nvPr/>
          </p:nvSpPr>
          <p:spPr>
            <a:xfrm>
              <a:off x="452030" y="223873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9"/>
            <p:cNvSpPr/>
            <p:nvPr/>
          </p:nvSpPr>
          <p:spPr>
            <a:xfrm>
              <a:off x="452030" y="2465894"/>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9"/>
            <p:cNvSpPr/>
            <p:nvPr/>
          </p:nvSpPr>
          <p:spPr>
            <a:xfrm>
              <a:off x="452030" y="2693050"/>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9"/>
            <p:cNvSpPr/>
            <p:nvPr/>
          </p:nvSpPr>
          <p:spPr>
            <a:xfrm>
              <a:off x="635466" y="1557235"/>
              <a:ext cx="59191" cy="59448"/>
            </a:xfrm>
            <a:custGeom>
              <a:avLst/>
              <a:gdLst/>
              <a:ahLst/>
              <a:cxnLst/>
              <a:rect l="l" t="t" r="r" b="b"/>
              <a:pathLst>
                <a:path w="1848" h="1856" extrusionOk="0">
                  <a:moveTo>
                    <a:pt x="0" y="0"/>
                  </a:moveTo>
                  <a:lnTo>
                    <a:pt x="0" y="1856"/>
                  </a:lnTo>
                  <a:lnTo>
                    <a:pt x="1847" y="1856"/>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9"/>
            <p:cNvSpPr/>
            <p:nvPr/>
          </p:nvSpPr>
          <p:spPr>
            <a:xfrm>
              <a:off x="635466" y="1784391"/>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9"/>
            <p:cNvSpPr/>
            <p:nvPr/>
          </p:nvSpPr>
          <p:spPr>
            <a:xfrm>
              <a:off x="635466" y="2011548"/>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9"/>
            <p:cNvSpPr/>
            <p:nvPr/>
          </p:nvSpPr>
          <p:spPr>
            <a:xfrm>
              <a:off x="635466" y="2238737"/>
              <a:ext cx="59191" cy="59448"/>
            </a:xfrm>
            <a:custGeom>
              <a:avLst/>
              <a:gdLst/>
              <a:ahLst/>
              <a:cxnLst/>
              <a:rect l="l" t="t" r="r" b="b"/>
              <a:pathLst>
                <a:path w="1848" h="1856" extrusionOk="0">
                  <a:moveTo>
                    <a:pt x="0" y="0"/>
                  </a:moveTo>
                  <a:lnTo>
                    <a:pt x="0" y="1856"/>
                  </a:lnTo>
                  <a:lnTo>
                    <a:pt x="1847" y="1856"/>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9"/>
            <p:cNvSpPr/>
            <p:nvPr/>
          </p:nvSpPr>
          <p:spPr>
            <a:xfrm>
              <a:off x="635466" y="2465894"/>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9"/>
            <p:cNvSpPr/>
            <p:nvPr/>
          </p:nvSpPr>
          <p:spPr>
            <a:xfrm>
              <a:off x="635466" y="2693050"/>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 name="Google Shape;390;p9"/>
          <p:cNvGrpSpPr/>
          <p:nvPr/>
        </p:nvGrpSpPr>
        <p:grpSpPr>
          <a:xfrm rot="10800000" flipH="1">
            <a:off x="8536915" y="-96691"/>
            <a:ext cx="609243" cy="513505"/>
            <a:chOff x="4534959" y="3244799"/>
            <a:chExt cx="609243" cy="513505"/>
          </a:xfrm>
        </p:grpSpPr>
        <p:sp>
          <p:nvSpPr>
            <p:cNvPr id="391" name="Google Shape;391;p9"/>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9"/>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9"/>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9"/>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9"/>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9"/>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9"/>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9"/>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9"/>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9"/>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9"/>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9"/>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3" name="Google Shape;403;p9"/>
          <p:cNvSpPr/>
          <p:nvPr/>
        </p:nvSpPr>
        <p:spPr>
          <a:xfrm rot="10800000" flipH="1">
            <a:off x="0" y="1099235"/>
            <a:ext cx="577789" cy="3140432"/>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04" name="Shape 404"/>
        <p:cNvGrpSpPr/>
        <p:nvPr/>
      </p:nvGrpSpPr>
      <p:grpSpPr>
        <a:xfrm>
          <a:off x="0" y="0"/>
          <a:ext cx="0" cy="0"/>
          <a:chOff x="0" y="0"/>
          <a:chExt cx="0" cy="0"/>
        </a:xfrm>
      </p:grpSpPr>
      <p:sp>
        <p:nvSpPr>
          <p:cNvPr id="405" name="Google Shape;405;p10"/>
          <p:cNvSpPr/>
          <p:nvPr>
            <p:ph type="pic" idx="2"/>
          </p:nvPr>
        </p:nvSpPr>
        <p:spPr>
          <a:xfrm>
            <a:off x="0" y="0"/>
            <a:ext cx="9144000" cy="5143500"/>
          </a:xfrm>
          <a:prstGeom prst="rect">
            <a:avLst/>
          </a:prstGeom>
          <a:noFill/>
          <a:ln>
            <a:noFill/>
          </a:ln>
        </p:spPr>
      </p:sp>
      <p:sp>
        <p:nvSpPr>
          <p:cNvPr id="406" name="Google Shape;406;p10"/>
          <p:cNvSpPr txBox="1"/>
          <p:nvPr>
            <p:ph type="title"/>
          </p:nvPr>
        </p:nvSpPr>
        <p:spPr>
          <a:xfrm>
            <a:off x="720000" y="4035800"/>
            <a:ext cx="7704000" cy="5727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Font typeface="Playfair Display"/>
              <a:buNone/>
              <a:defRPr sz="3000">
                <a:solidFill>
                  <a:schemeClr val="accent1"/>
                </a:solidFill>
                <a:latin typeface="Playfair Display"/>
                <a:ea typeface="Playfair Display"/>
                <a:cs typeface="Playfair Display"/>
                <a:sym typeface="Playfair Display"/>
              </a:defRPr>
            </a:lvl1pPr>
            <a:lvl2pPr lvl="1"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000"/>
              <a:buFont typeface="Bebas Neue" panose="020B0606020202050201"/>
              <a:buNone/>
              <a:defRPr sz="30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Lato" panose="020F0502020204030203"/>
              <a:buChar char="●"/>
              <a:defRPr sz="1200">
                <a:solidFill>
                  <a:schemeClr val="lt1"/>
                </a:solidFill>
                <a:latin typeface="Lato" panose="020F0502020204030203"/>
                <a:ea typeface="Lato" panose="020F0502020204030203"/>
                <a:cs typeface="Lato" panose="020F0502020204030203"/>
                <a:sym typeface="Lato" panose="020F0502020204030203"/>
              </a:defRPr>
            </a:lvl1pPr>
            <a:lvl2pPr marL="914400" lvl="1" indent="-304800">
              <a:lnSpc>
                <a:spcPct val="100000"/>
              </a:lnSpc>
              <a:spcBef>
                <a:spcPts val="1600"/>
              </a:spcBef>
              <a:spcAft>
                <a:spcPts val="0"/>
              </a:spcAft>
              <a:buClr>
                <a:schemeClr val="lt1"/>
              </a:buClr>
              <a:buSzPts val="1200"/>
              <a:buFont typeface="Lato" panose="020F0502020204030203"/>
              <a:buChar char="○"/>
              <a:defRPr sz="1200">
                <a:solidFill>
                  <a:schemeClr val="lt1"/>
                </a:solidFill>
                <a:latin typeface="Lato" panose="020F0502020204030203"/>
                <a:ea typeface="Lato" panose="020F0502020204030203"/>
                <a:cs typeface="Lato" panose="020F0502020204030203"/>
                <a:sym typeface="Lato" panose="020F0502020204030203"/>
              </a:defRPr>
            </a:lvl2pPr>
            <a:lvl3pPr marL="1371600" lvl="2" indent="-304800">
              <a:lnSpc>
                <a:spcPct val="100000"/>
              </a:lnSpc>
              <a:spcBef>
                <a:spcPts val="1600"/>
              </a:spcBef>
              <a:spcAft>
                <a:spcPts val="0"/>
              </a:spcAft>
              <a:buClr>
                <a:schemeClr val="lt1"/>
              </a:buClr>
              <a:buSzPts val="1200"/>
              <a:buFont typeface="Lato" panose="020F0502020204030203"/>
              <a:buChar char="■"/>
              <a:defRPr sz="1200">
                <a:solidFill>
                  <a:schemeClr val="lt1"/>
                </a:solidFill>
                <a:latin typeface="Lato" panose="020F0502020204030203"/>
                <a:ea typeface="Lato" panose="020F0502020204030203"/>
                <a:cs typeface="Lato" panose="020F0502020204030203"/>
                <a:sym typeface="Lato" panose="020F0502020204030203"/>
              </a:defRPr>
            </a:lvl3pPr>
            <a:lvl4pPr marL="1828800" lvl="3" indent="-304800">
              <a:lnSpc>
                <a:spcPct val="100000"/>
              </a:lnSpc>
              <a:spcBef>
                <a:spcPts val="1600"/>
              </a:spcBef>
              <a:spcAft>
                <a:spcPts val="0"/>
              </a:spcAft>
              <a:buClr>
                <a:schemeClr val="lt1"/>
              </a:buClr>
              <a:buSzPts val="1200"/>
              <a:buFont typeface="Lato" panose="020F0502020204030203"/>
              <a:buChar char="●"/>
              <a:defRPr sz="1200">
                <a:solidFill>
                  <a:schemeClr val="lt1"/>
                </a:solidFill>
                <a:latin typeface="Lato" panose="020F0502020204030203"/>
                <a:ea typeface="Lato" panose="020F0502020204030203"/>
                <a:cs typeface="Lato" panose="020F0502020204030203"/>
                <a:sym typeface="Lato" panose="020F0502020204030203"/>
              </a:defRPr>
            </a:lvl4pPr>
            <a:lvl5pPr marL="2286000" lvl="4" indent="-304800">
              <a:lnSpc>
                <a:spcPct val="100000"/>
              </a:lnSpc>
              <a:spcBef>
                <a:spcPts val="1600"/>
              </a:spcBef>
              <a:spcAft>
                <a:spcPts val="0"/>
              </a:spcAft>
              <a:buClr>
                <a:schemeClr val="lt1"/>
              </a:buClr>
              <a:buSzPts val="1200"/>
              <a:buFont typeface="Lato" panose="020F0502020204030203"/>
              <a:buChar char="○"/>
              <a:defRPr sz="1200">
                <a:solidFill>
                  <a:schemeClr val="lt1"/>
                </a:solidFill>
                <a:latin typeface="Lato" panose="020F0502020204030203"/>
                <a:ea typeface="Lato" panose="020F0502020204030203"/>
                <a:cs typeface="Lato" panose="020F0502020204030203"/>
                <a:sym typeface="Lato" panose="020F0502020204030203"/>
              </a:defRPr>
            </a:lvl5pPr>
            <a:lvl6pPr marL="2743200" lvl="5" indent="-304800">
              <a:lnSpc>
                <a:spcPct val="100000"/>
              </a:lnSpc>
              <a:spcBef>
                <a:spcPts val="1600"/>
              </a:spcBef>
              <a:spcAft>
                <a:spcPts val="0"/>
              </a:spcAft>
              <a:buClr>
                <a:schemeClr val="lt1"/>
              </a:buClr>
              <a:buSzPts val="1200"/>
              <a:buFont typeface="Lato" panose="020F0502020204030203"/>
              <a:buChar char="■"/>
              <a:defRPr sz="1200">
                <a:solidFill>
                  <a:schemeClr val="lt1"/>
                </a:solidFill>
                <a:latin typeface="Lato" panose="020F0502020204030203"/>
                <a:ea typeface="Lato" panose="020F0502020204030203"/>
                <a:cs typeface="Lato" panose="020F0502020204030203"/>
                <a:sym typeface="Lato" panose="020F0502020204030203"/>
              </a:defRPr>
            </a:lvl6pPr>
            <a:lvl7pPr marL="3200400" lvl="6" indent="-304800">
              <a:lnSpc>
                <a:spcPct val="100000"/>
              </a:lnSpc>
              <a:spcBef>
                <a:spcPts val="1600"/>
              </a:spcBef>
              <a:spcAft>
                <a:spcPts val="0"/>
              </a:spcAft>
              <a:buClr>
                <a:schemeClr val="lt1"/>
              </a:buClr>
              <a:buSzPts val="1200"/>
              <a:buFont typeface="Lato" panose="020F0502020204030203"/>
              <a:buChar char="●"/>
              <a:defRPr sz="1200">
                <a:solidFill>
                  <a:schemeClr val="lt1"/>
                </a:solidFill>
                <a:latin typeface="Lato" panose="020F0502020204030203"/>
                <a:ea typeface="Lato" panose="020F0502020204030203"/>
                <a:cs typeface="Lato" panose="020F0502020204030203"/>
                <a:sym typeface="Lato" panose="020F0502020204030203"/>
              </a:defRPr>
            </a:lvl7pPr>
            <a:lvl8pPr marL="3657600" lvl="7" indent="-304800">
              <a:lnSpc>
                <a:spcPct val="100000"/>
              </a:lnSpc>
              <a:spcBef>
                <a:spcPts val="1600"/>
              </a:spcBef>
              <a:spcAft>
                <a:spcPts val="0"/>
              </a:spcAft>
              <a:buClr>
                <a:schemeClr val="lt1"/>
              </a:buClr>
              <a:buSzPts val="1200"/>
              <a:buFont typeface="Lato" panose="020F0502020204030203"/>
              <a:buChar char="○"/>
              <a:defRPr sz="1200">
                <a:solidFill>
                  <a:schemeClr val="lt1"/>
                </a:solidFill>
                <a:latin typeface="Lato" panose="020F0502020204030203"/>
                <a:ea typeface="Lato" panose="020F0502020204030203"/>
                <a:cs typeface="Lato" panose="020F0502020204030203"/>
                <a:sym typeface="Lato" panose="020F0502020204030203"/>
              </a:defRPr>
            </a:lvl8pPr>
            <a:lvl9pPr marL="4114800" lvl="8" indent="-304800">
              <a:lnSpc>
                <a:spcPct val="100000"/>
              </a:lnSpc>
              <a:spcBef>
                <a:spcPts val="1600"/>
              </a:spcBef>
              <a:spcAft>
                <a:spcPts val="1600"/>
              </a:spcAft>
              <a:buClr>
                <a:schemeClr val="lt1"/>
              </a:buClr>
              <a:buSzPts val="1200"/>
              <a:buFont typeface="Lato" panose="020F0502020204030203"/>
              <a:buChar char="■"/>
              <a:defRPr sz="1200">
                <a:solidFill>
                  <a:schemeClr val="lt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8" Type="http://schemas.openxmlformats.org/officeDocument/2006/relationships/notesSlide" Target="../notesSlides/notesSlide4.xml"/><Relationship Id="rId37" Type="http://schemas.openxmlformats.org/officeDocument/2006/relationships/slideLayout" Target="../slideLayouts/slideLayout5.xml"/><Relationship Id="rId36" Type="http://schemas.openxmlformats.org/officeDocument/2006/relationships/tags" Target="../tags/tag37.xml"/><Relationship Id="rId35" Type="http://schemas.openxmlformats.org/officeDocument/2006/relationships/tags" Target="../tags/tag36.xml"/><Relationship Id="rId34" Type="http://schemas.openxmlformats.org/officeDocument/2006/relationships/tags" Target="../tags/tag35.xml"/><Relationship Id="rId33" Type="http://schemas.openxmlformats.org/officeDocument/2006/relationships/tags" Target="../tags/tag34.xml"/><Relationship Id="rId32" Type="http://schemas.openxmlformats.org/officeDocument/2006/relationships/tags" Target="../tags/tag33.xml"/><Relationship Id="rId31" Type="http://schemas.openxmlformats.org/officeDocument/2006/relationships/tags" Target="../tags/tag32.xml"/><Relationship Id="rId30" Type="http://schemas.openxmlformats.org/officeDocument/2006/relationships/tags" Target="../tags/tag31.xml"/><Relationship Id="rId3" Type="http://schemas.openxmlformats.org/officeDocument/2006/relationships/tags" Target="../tags/tag4.xml"/><Relationship Id="rId29" Type="http://schemas.openxmlformats.org/officeDocument/2006/relationships/tags" Target="../tags/tag30.xml"/><Relationship Id="rId28" Type="http://schemas.openxmlformats.org/officeDocument/2006/relationships/tags" Target="../tags/tag29.xml"/><Relationship Id="rId27" Type="http://schemas.openxmlformats.org/officeDocument/2006/relationships/tags" Target="../tags/tag28.xml"/><Relationship Id="rId26" Type="http://schemas.openxmlformats.org/officeDocument/2006/relationships/tags" Target="../tags/tag27.xml"/><Relationship Id="rId25" Type="http://schemas.openxmlformats.org/officeDocument/2006/relationships/tags" Target="../tags/tag26.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image" Target="../media/image4.png"/><Relationship Id="rId3" Type="http://schemas.openxmlformats.org/officeDocument/2006/relationships/tags" Target="../tags/tag41.xml"/><Relationship Id="rId2" Type="http://schemas.openxmlformats.org/officeDocument/2006/relationships/image" Target="../media/image3.png"/><Relationship Id="rId1" Type="http://schemas.openxmlformats.org/officeDocument/2006/relationships/tags" Target="../tags/tag40.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5.xml"/><Relationship Id="rId4" Type="http://schemas.openxmlformats.org/officeDocument/2006/relationships/image" Target="../media/image6.png"/><Relationship Id="rId3" Type="http://schemas.openxmlformats.org/officeDocument/2006/relationships/tags" Target="../tags/tag43.xml"/><Relationship Id="rId2" Type="http://schemas.openxmlformats.org/officeDocument/2006/relationships/image" Target="../media/image5.png"/><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sp>
        <p:nvSpPr>
          <p:cNvPr id="575" name="Google Shape;575;p17"/>
          <p:cNvSpPr txBox="1"/>
          <p:nvPr>
            <p:ph type="ctrTitle"/>
          </p:nvPr>
        </p:nvSpPr>
        <p:spPr>
          <a:xfrm>
            <a:off x="1231900" y="55245"/>
            <a:ext cx="4612640" cy="2327910"/>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n-GB"/>
              <a:t>Project Presentation</a:t>
            </a:r>
            <a:endParaRPr lang="en-GB"/>
          </a:p>
        </p:txBody>
      </p:sp>
      <p:grpSp>
        <p:nvGrpSpPr>
          <p:cNvPr id="577" name="Google Shape;577;p17"/>
          <p:cNvGrpSpPr/>
          <p:nvPr/>
        </p:nvGrpSpPr>
        <p:grpSpPr>
          <a:xfrm>
            <a:off x="5926838" y="1024819"/>
            <a:ext cx="1832165" cy="3093986"/>
            <a:chOff x="711900" y="816850"/>
            <a:chExt cx="2245025" cy="3791650"/>
          </a:xfrm>
        </p:grpSpPr>
        <p:sp>
          <p:nvSpPr>
            <p:cNvPr id="578" name="Google Shape;578;p17"/>
            <p:cNvSpPr/>
            <p:nvPr/>
          </p:nvSpPr>
          <p:spPr>
            <a:xfrm>
              <a:off x="1285850" y="819625"/>
              <a:ext cx="805775" cy="1310925"/>
            </a:xfrm>
            <a:custGeom>
              <a:avLst/>
              <a:gdLst/>
              <a:ahLst/>
              <a:cxnLst/>
              <a:rect l="l" t="t" r="r" b="b"/>
              <a:pathLst>
                <a:path w="32231" h="52437" extrusionOk="0">
                  <a:moveTo>
                    <a:pt x="4762" y="0"/>
                  </a:moveTo>
                  <a:cubicBezTo>
                    <a:pt x="4762" y="0"/>
                    <a:pt x="0" y="3860"/>
                    <a:pt x="3785" y="19599"/>
                  </a:cubicBezTo>
                  <a:cubicBezTo>
                    <a:pt x="7569" y="35339"/>
                    <a:pt x="16015" y="43058"/>
                    <a:pt x="17494" y="52056"/>
                  </a:cubicBezTo>
                  <a:cubicBezTo>
                    <a:pt x="17494" y="52056"/>
                    <a:pt x="20324" y="52436"/>
                    <a:pt x="23384" y="52436"/>
                  </a:cubicBezTo>
                  <a:cubicBezTo>
                    <a:pt x="25228" y="52436"/>
                    <a:pt x="27155" y="52298"/>
                    <a:pt x="28597" y="51855"/>
                  </a:cubicBezTo>
                  <a:cubicBezTo>
                    <a:pt x="28597" y="51855"/>
                    <a:pt x="31053" y="48396"/>
                    <a:pt x="32231" y="44487"/>
                  </a:cubicBezTo>
                  <a:cubicBezTo>
                    <a:pt x="32231" y="44487"/>
                    <a:pt x="31655" y="42933"/>
                    <a:pt x="30527" y="40476"/>
                  </a:cubicBezTo>
                  <a:cubicBezTo>
                    <a:pt x="28522" y="41855"/>
                    <a:pt x="26868" y="43284"/>
                    <a:pt x="26868" y="43284"/>
                  </a:cubicBezTo>
                  <a:cubicBezTo>
                    <a:pt x="26868" y="43284"/>
                    <a:pt x="28071" y="40552"/>
                    <a:pt x="29449" y="38271"/>
                  </a:cubicBezTo>
                  <a:cubicBezTo>
                    <a:pt x="27118" y="33534"/>
                    <a:pt x="23334" y="26918"/>
                    <a:pt x="18271" y="21228"/>
                  </a:cubicBezTo>
                  <a:lnTo>
                    <a:pt x="16166" y="22707"/>
                  </a:lnTo>
                  <a:lnTo>
                    <a:pt x="17319" y="20201"/>
                  </a:lnTo>
                  <a:cubicBezTo>
                    <a:pt x="16466" y="19298"/>
                    <a:pt x="15539" y="18396"/>
                    <a:pt x="14612" y="17544"/>
                  </a:cubicBezTo>
                  <a:cubicBezTo>
                    <a:pt x="3259" y="7319"/>
                    <a:pt x="4762" y="0"/>
                    <a:pt x="47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17"/>
            <p:cNvSpPr/>
            <p:nvPr/>
          </p:nvSpPr>
          <p:spPr>
            <a:xfrm>
              <a:off x="1451875" y="1287650"/>
              <a:ext cx="382250" cy="490025"/>
            </a:xfrm>
            <a:custGeom>
              <a:avLst/>
              <a:gdLst/>
              <a:ahLst/>
              <a:cxnLst/>
              <a:rect l="l" t="t" r="r" b="b"/>
              <a:pathLst>
                <a:path w="15290" h="19601" extrusionOk="0">
                  <a:moveTo>
                    <a:pt x="9224" y="1"/>
                  </a:moveTo>
                  <a:cubicBezTo>
                    <a:pt x="7896" y="2081"/>
                    <a:pt x="6843" y="4337"/>
                    <a:pt x="6367" y="6668"/>
                  </a:cubicBezTo>
                  <a:lnTo>
                    <a:pt x="1" y="9725"/>
                  </a:lnTo>
                  <a:cubicBezTo>
                    <a:pt x="1530" y="13460"/>
                    <a:pt x="3234" y="16668"/>
                    <a:pt x="4838" y="19600"/>
                  </a:cubicBezTo>
                  <a:lnTo>
                    <a:pt x="9099" y="17169"/>
                  </a:lnTo>
                  <a:cubicBezTo>
                    <a:pt x="9424" y="14036"/>
                    <a:pt x="12031" y="10978"/>
                    <a:pt x="13861" y="8698"/>
                  </a:cubicBezTo>
                  <a:cubicBezTo>
                    <a:pt x="14312" y="8146"/>
                    <a:pt x="14788" y="7595"/>
                    <a:pt x="15289" y="7044"/>
                  </a:cubicBezTo>
                  <a:cubicBezTo>
                    <a:pt x="14161" y="5515"/>
                    <a:pt x="12933" y="3986"/>
                    <a:pt x="11630" y="2507"/>
                  </a:cubicBezTo>
                  <a:lnTo>
                    <a:pt x="9525" y="3986"/>
                  </a:lnTo>
                  <a:lnTo>
                    <a:pt x="10678" y="1480"/>
                  </a:lnTo>
                  <a:cubicBezTo>
                    <a:pt x="10201" y="978"/>
                    <a:pt x="9725" y="502"/>
                    <a:pt x="9224" y="1"/>
                  </a:cubicBezTo>
                  <a:close/>
                </a:path>
              </a:pathLst>
            </a:custGeom>
            <a:solidFill>
              <a:srgbClr val="FFFFFF">
                <a:alpha val="22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17"/>
            <p:cNvSpPr/>
            <p:nvPr/>
          </p:nvSpPr>
          <p:spPr>
            <a:xfrm>
              <a:off x="1285850" y="819625"/>
              <a:ext cx="307675" cy="526325"/>
            </a:xfrm>
            <a:custGeom>
              <a:avLst/>
              <a:gdLst/>
              <a:ahLst/>
              <a:cxnLst/>
              <a:rect l="l" t="t" r="r" b="b"/>
              <a:pathLst>
                <a:path w="12307" h="21053" extrusionOk="0">
                  <a:moveTo>
                    <a:pt x="4762" y="0"/>
                  </a:moveTo>
                  <a:lnTo>
                    <a:pt x="4762" y="0"/>
                  </a:lnTo>
                  <a:cubicBezTo>
                    <a:pt x="4762" y="0"/>
                    <a:pt x="0" y="3860"/>
                    <a:pt x="3785" y="19599"/>
                  </a:cubicBezTo>
                  <a:cubicBezTo>
                    <a:pt x="3910" y="20100"/>
                    <a:pt x="4035" y="20577"/>
                    <a:pt x="4161" y="21053"/>
                  </a:cubicBezTo>
                  <a:lnTo>
                    <a:pt x="11103" y="19273"/>
                  </a:lnTo>
                  <a:cubicBezTo>
                    <a:pt x="11429" y="17945"/>
                    <a:pt x="11855" y="16642"/>
                    <a:pt x="12306" y="15339"/>
                  </a:cubicBezTo>
                  <a:cubicBezTo>
                    <a:pt x="3484" y="6291"/>
                    <a:pt x="4762" y="0"/>
                    <a:pt x="4762" y="0"/>
                  </a:cubicBezTo>
                  <a:close/>
                </a:path>
              </a:pathLst>
            </a:custGeom>
            <a:solidFill>
              <a:srgbClr val="FFFFFF">
                <a:alpha val="22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7"/>
            <p:cNvSpPr/>
            <p:nvPr/>
          </p:nvSpPr>
          <p:spPr>
            <a:xfrm>
              <a:off x="1684975" y="1704325"/>
              <a:ext cx="374075" cy="420450"/>
            </a:xfrm>
            <a:custGeom>
              <a:avLst/>
              <a:gdLst/>
              <a:ahLst/>
              <a:cxnLst/>
              <a:rect l="l" t="t" r="r" b="b"/>
              <a:pathLst>
                <a:path w="14963" h="16818" extrusionOk="0">
                  <a:moveTo>
                    <a:pt x="12005" y="1"/>
                  </a:moveTo>
                  <a:cubicBezTo>
                    <a:pt x="8973" y="3109"/>
                    <a:pt x="6341" y="6617"/>
                    <a:pt x="4035" y="10502"/>
                  </a:cubicBezTo>
                  <a:lnTo>
                    <a:pt x="0" y="11630"/>
                  </a:lnTo>
                  <a:cubicBezTo>
                    <a:pt x="702" y="13309"/>
                    <a:pt x="1253" y="14963"/>
                    <a:pt x="1529" y="16668"/>
                  </a:cubicBezTo>
                  <a:cubicBezTo>
                    <a:pt x="1529" y="16668"/>
                    <a:pt x="2080" y="16743"/>
                    <a:pt x="2958" y="16818"/>
                  </a:cubicBezTo>
                  <a:lnTo>
                    <a:pt x="8597" y="15364"/>
                  </a:lnTo>
                  <a:cubicBezTo>
                    <a:pt x="10502" y="12006"/>
                    <a:pt x="12607" y="8898"/>
                    <a:pt x="14963" y="6016"/>
                  </a:cubicBezTo>
                  <a:cubicBezTo>
                    <a:pt x="14837" y="5740"/>
                    <a:pt x="14712" y="5414"/>
                    <a:pt x="14562" y="5088"/>
                  </a:cubicBezTo>
                  <a:cubicBezTo>
                    <a:pt x="12557" y="6467"/>
                    <a:pt x="10903" y="7896"/>
                    <a:pt x="10903" y="7896"/>
                  </a:cubicBezTo>
                  <a:cubicBezTo>
                    <a:pt x="10903" y="7896"/>
                    <a:pt x="12106" y="5164"/>
                    <a:pt x="13484" y="2883"/>
                  </a:cubicBezTo>
                  <a:cubicBezTo>
                    <a:pt x="13058" y="1981"/>
                    <a:pt x="12557" y="1003"/>
                    <a:pt x="12005" y="1"/>
                  </a:cubicBezTo>
                  <a:close/>
                </a:path>
              </a:pathLst>
            </a:custGeom>
            <a:solidFill>
              <a:srgbClr val="FFFFFF">
                <a:alpha val="22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7"/>
            <p:cNvSpPr/>
            <p:nvPr/>
          </p:nvSpPr>
          <p:spPr>
            <a:xfrm>
              <a:off x="1285850" y="819625"/>
              <a:ext cx="714925" cy="1310925"/>
            </a:xfrm>
            <a:custGeom>
              <a:avLst/>
              <a:gdLst/>
              <a:ahLst/>
              <a:cxnLst/>
              <a:rect l="l" t="t" r="r" b="b"/>
              <a:pathLst>
                <a:path w="28597" h="52437" extrusionOk="0">
                  <a:moveTo>
                    <a:pt x="4762" y="0"/>
                  </a:moveTo>
                  <a:cubicBezTo>
                    <a:pt x="4762" y="0"/>
                    <a:pt x="0" y="3860"/>
                    <a:pt x="3785" y="19599"/>
                  </a:cubicBezTo>
                  <a:cubicBezTo>
                    <a:pt x="7569" y="35339"/>
                    <a:pt x="16015" y="43058"/>
                    <a:pt x="17494" y="52056"/>
                  </a:cubicBezTo>
                  <a:cubicBezTo>
                    <a:pt x="17494" y="52056"/>
                    <a:pt x="20324" y="52436"/>
                    <a:pt x="23384" y="52436"/>
                  </a:cubicBezTo>
                  <a:cubicBezTo>
                    <a:pt x="25228" y="52436"/>
                    <a:pt x="27155" y="52298"/>
                    <a:pt x="28597" y="51855"/>
                  </a:cubicBezTo>
                  <a:cubicBezTo>
                    <a:pt x="26116" y="44211"/>
                    <a:pt x="12206" y="22832"/>
                    <a:pt x="7369" y="13810"/>
                  </a:cubicBezTo>
                  <a:cubicBezTo>
                    <a:pt x="2532" y="4812"/>
                    <a:pt x="4762" y="0"/>
                    <a:pt x="47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17"/>
            <p:cNvSpPr/>
            <p:nvPr/>
          </p:nvSpPr>
          <p:spPr>
            <a:xfrm>
              <a:off x="1364175" y="1236275"/>
              <a:ext cx="240625" cy="162325"/>
            </a:xfrm>
            <a:custGeom>
              <a:avLst/>
              <a:gdLst/>
              <a:ahLst/>
              <a:cxnLst/>
              <a:rect l="l" t="t" r="r" b="b"/>
              <a:pathLst>
                <a:path w="9625" h="6493" extrusionOk="0">
                  <a:moveTo>
                    <a:pt x="0" y="1"/>
                  </a:moveTo>
                  <a:lnTo>
                    <a:pt x="0" y="1"/>
                  </a:lnTo>
                  <a:cubicBezTo>
                    <a:pt x="201" y="928"/>
                    <a:pt x="401" y="1906"/>
                    <a:pt x="652" y="2933"/>
                  </a:cubicBezTo>
                  <a:cubicBezTo>
                    <a:pt x="902" y="3961"/>
                    <a:pt x="1153" y="4938"/>
                    <a:pt x="1454" y="5891"/>
                  </a:cubicBezTo>
                  <a:cubicBezTo>
                    <a:pt x="2143" y="5852"/>
                    <a:pt x="2846" y="5829"/>
                    <a:pt x="3556" y="5829"/>
                  </a:cubicBezTo>
                  <a:cubicBezTo>
                    <a:pt x="5580" y="5829"/>
                    <a:pt x="7657" y="6010"/>
                    <a:pt x="9624" y="6492"/>
                  </a:cubicBezTo>
                  <a:cubicBezTo>
                    <a:pt x="8622" y="4788"/>
                    <a:pt x="7669" y="3184"/>
                    <a:pt x="6792" y="1680"/>
                  </a:cubicBezTo>
                  <a:cubicBezTo>
                    <a:pt x="4587" y="953"/>
                    <a:pt x="2331" y="377"/>
                    <a:pt x="0" y="1"/>
                  </a:cubicBezTo>
                  <a:close/>
                </a:path>
              </a:pathLst>
            </a:custGeom>
            <a:solidFill>
              <a:srgbClr val="FFFFFF">
                <a:alpha val="22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17"/>
            <p:cNvSpPr/>
            <p:nvPr/>
          </p:nvSpPr>
          <p:spPr>
            <a:xfrm>
              <a:off x="1490100" y="1600375"/>
              <a:ext cx="384750" cy="276300"/>
            </a:xfrm>
            <a:custGeom>
              <a:avLst/>
              <a:gdLst/>
              <a:ahLst/>
              <a:cxnLst/>
              <a:rect l="l" t="t" r="r" b="b"/>
              <a:pathLst>
                <a:path w="15390" h="11052" extrusionOk="0">
                  <a:moveTo>
                    <a:pt x="8356" y="0"/>
                  </a:moveTo>
                  <a:cubicBezTo>
                    <a:pt x="7044" y="0"/>
                    <a:pt x="5756" y="90"/>
                    <a:pt x="4637" y="149"/>
                  </a:cubicBezTo>
                  <a:cubicBezTo>
                    <a:pt x="3083" y="249"/>
                    <a:pt x="1530" y="424"/>
                    <a:pt x="1" y="675"/>
                  </a:cubicBezTo>
                  <a:cubicBezTo>
                    <a:pt x="1830" y="4585"/>
                    <a:pt x="3810" y="7943"/>
                    <a:pt x="5489" y="11051"/>
                  </a:cubicBezTo>
                  <a:cubicBezTo>
                    <a:pt x="8495" y="10542"/>
                    <a:pt x="11523" y="10268"/>
                    <a:pt x="14611" y="10268"/>
                  </a:cubicBezTo>
                  <a:cubicBezTo>
                    <a:pt x="14870" y="10268"/>
                    <a:pt x="15129" y="10270"/>
                    <a:pt x="15389" y="10274"/>
                  </a:cubicBezTo>
                  <a:cubicBezTo>
                    <a:pt x="13585" y="7041"/>
                    <a:pt x="11530" y="3507"/>
                    <a:pt x="9449" y="23"/>
                  </a:cubicBezTo>
                  <a:cubicBezTo>
                    <a:pt x="9085" y="7"/>
                    <a:pt x="8720" y="0"/>
                    <a:pt x="8356" y="0"/>
                  </a:cubicBezTo>
                  <a:close/>
                </a:path>
              </a:pathLst>
            </a:custGeom>
            <a:solidFill>
              <a:srgbClr val="FFFFFF">
                <a:alpha val="22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17"/>
            <p:cNvSpPr/>
            <p:nvPr/>
          </p:nvSpPr>
          <p:spPr>
            <a:xfrm>
              <a:off x="1696250" y="2016275"/>
              <a:ext cx="304525" cy="114275"/>
            </a:xfrm>
            <a:custGeom>
              <a:avLst/>
              <a:gdLst/>
              <a:ahLst/>
              <a:cxnLst/>
              <a:rect l="l" t="t" r="r" b="b"/>
              <a:pathLst>
                <a:path w="12181" h="4571" extrusionOk="0">
                  <a:moveTo>
                    <a:pt x="5908" y="1"/>
                  </a:moveTo>
                  <a:cubicBezTo>
                    <a:pt x="3925" y="1"/>
                    <a:pt x="1959" y="97"/>
                    <a:pt x="0" y="280"/>
                  </a:cubicBezTo>
                  <a:cubicBezTo>
                    <a:pt x="477" y="1558"/>
                    <a:pt x="852" y="2861"/>
                    <a:pt x="1078" y="4190"/>
                  </a:cubicBezTo>
                  <a:cubicBezTo>
                    <a:pt x="1078" y="4190"/>
                    <a:pt x="3908" y="4570"/>
                    <a:pt x="6968" y="4570"/>
                  </a:cubicBezTo>
                  <a:cubicBezTo>
                    <a:pt x="8812" y="4570"/>
                    <a:pt x="10739" y="4432"/>
                    <a:pt x="12181" y="3989"/>
                  </a:cubicBezTo>
                  <a:cubicBezTo>
                    <a:pt x="11830" y="2961"/>
                    <a:pt x="11279" y="1658"/>
                    <a:pt x="10577" y="179"/>
                  </a:cubicBezTo>
                  <a:cubicBezTo>
                    <a:pt x="9008" y="59"/>
                    <a:pt x="7453" y="1"/>
                    <a:pt x="5908" y="1"/>
                  </a:cubicBezTo>
                  <a:close/>
                </a:path>
              </a:pathLst>
            </a:custGeom>
            <a:solidFill>
              <a:srgbClr val="FFFFFF">
                <a:alpha val="22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17"/>
            <p:cNvSpPr/>
            <p:nvPr/>
          </p:nvSpPr>
          <p:spPr>
            <a:xfrm>
              <a:off x="1387975" y="816850"/>
              <a:ext cx="729975" cy="1669325"/>
            </a:xfrm>
            <a:custGeom>
              <a:avLst/>
              <a:gdLst/>
              <a:ahLst/>
              <a:cxnLst/>
              <a:rect l="l" t="t" r="r" b="b"/>
              <a:pathLst>
                <a:path w="29199" h="66773" extrusionOk="0">
                  <a:moveTo>
                    <a:pt x="683" y="1"/>
                  </a:moveTo>
                  <a:cubicBezTo>
                    <a:pt x="640" y="1"/>
                    <a:pt x="595" y="24"/>
                    <a:pt x="577" y="61"/>
                  </a:cubicBezTo>
                  <a:cubicBezTo>
                    <a:pt x="577" y="61"/>
                    <a:pt x="552" y="136"/>
                    <a:pt x="502" y="261"/>
                  </a:cubicBezTo>
                  <a:cubicBezTo>
                    <a:pt x="452" y="412"/>
                    <a:pt x="376" y="587"/>
                    <a:pt x="301" y="863"/>
                  </a:cubicBezTo>
                  <a:cubicBezTo>
                    <a:pt x="176" y="1389"/>
                    <a:pt x="51" y="2166"/>
                    <a:pt x="26" y="3169"/>
                  </a:cubicBezTo>
                  <a:cubicBezTo>
                    <a:pt x="0" y="4171"/>
                    <a:pt x="76" y="5374"/>
                    <a:pt x="351" y="6753"/>
                  </a:cubicBezTo>
                  <a:cubicBezTo>
                    <a:pt x="627" y="8106"/>
                    <a:pt x="1078" y="9610"/>
                    <a:pt x="1705" y="11214"/>
                  </a:cubicBezTo>
                  <a:cubicBezTo>
                    <a:pt x="1880" y="11615"/>
                    <a:pt x="2056" y="12016"/>
                    <a:pt x="2231" y="12417"/>
                  </a:cubicBezTo>
                  <a:cubicBezTo>
                    <a:pt x="2432" y="12818"/>
                    <a:pt x="2632" y="13219"/>
                    <a:pt x="2833" y="13620"/>
                  </a:cubicBezTo>
                  <a:cubicBezTo>
                    <a:pt x="2883" y="13720"/>
                    <a:pt x="2933" y="13845"/>
                    <a:pt x="2983" y="13946"/>
                  </a:cubicBezTo>
                  <a:cubicBezTo>
                    <a:pt x="3008" y="13996"/>
                    <a:pt x="3008" y="14046"/>
                    <a:pt x="3058" y="14096"/>
                  </a:cubicBezTo>
                  <a:lnTo>
                    <a:pt x="3133" y="14246"/>
                  </a:lnTo>
                  <a:cubicBezTo>
                    <a:pt x="3259" y="14447"/>
                    <a:pt x="3359" y="14673"/>
                    <a:pt x="3459" y="14873"/>
                  </a:cubicBezTo>
                  <a:cubicBezTo>
                    <a:pt x="3685" y="15299"/>
                    <a:pt x="3910" y="15725"/>
                    <a:pt x="4161" y="16151"/>
                  </a:cubicBezTo>
                  <a:cubicBezTo>
                    <a:pt x="5088" y="17856"/>
                    <a:pt x="6116" y="19635"/>
                    <a:pt x="7168" y="21465"/>
                  </a:cubicBezTo>
                  <a:cubicBezTo>
                    <a:pt x="9299" y="25124"/>
                    <a:pt x="11579" y="29034"/>
                    <a:pt x="13860" y="32943"/>
                  </a:cubicBezTo>
                  <a:cubicBezTo>
                    <a:pt x="14988" y="34898"/>
                    <a:pt x="16116" y="36878"/>
                    <a:pt x="17194" y="38808"/>
                  </a:cubicBezTo>
                  <a:cubicBezTo>
                    <a:pt x="17745" y="39785"/>
                    <a:pt x="18271" y="40738"/>
                    <a:pt x="18798" y="41690"/>
                  </a:cubicBezTo>
                  <a:cubicBezTo>
                    <a:pt x="19299" y="42668"/>
                    <a:pt x="19800" y="43595"/>
                    <a:pt x="20301" y="44547"/>
                  </a:cubicBezTo>
                  <a:cubicBezTo>
                    <a:pt x="20552" y="44999"/>
                    <a:pt x="20778" y="45475"/>
                    <a:pt x="21028" y="45926"/>
                  </a:cubicBezTo>
                  <a:cubicBezTo>
                    <a:pt x="21254" y="46402"/>
                    <a:pt x="21479" y="46853"/>
                    <a:pt x="21705" y="47304"/>
                  </a:cubicBezTo>
                  <a:cubicBezTo>
                    <a:pt x="21905" y="47755"/>
                    <a:pt x="22131" y="48207"/>
                    <a:pt x="22331" y="48658"/>
                  </a:cubicBezTo>
                  <a:cubicBezTo>
                    <a:pt x="22557" y="49109"/>
                    <a:pt x="22732" y="49535"/>
                    <a:pt x="22908" y="49986"/>
                  </a:cubicBezTo>
                  <a:cubicBezTo>
                    <a:pt x="23008" y="50187"/>
                    <a:pt x="23108" y="50412"/>
                    <a:pt x="23184" y="50613"/>
                  </a:cubicBezTo>
                  <a:cubicBezTo>
                    <a:pt x="23284" y="50838"/>
                    <a:pt x="23359" y="51064"/>
                    <a:pt x="23434" y="51289"/>
                  </a:cubicBezTo>
                  <a:cubicBezTo>
                    <a:pt x="23509" y="51515"/>
                    <a:pt x="23585" y="51740"/>
                    <a:pt x="23685" y="51941"/>
                  </a:cubicBezTo>
                  <a:lnTo>
                    <a:pt x="23735" y="52116"/>
                  </a:lnTo>
                  <a:lnTo>
                    <a:pt x="23760" y="52192"/>
                  </a:lnTo>
                  <a:lnTo>
                    <a:pt x="23785" y="52242"/>
                  </a:lnTo>
                  <a:cubicBezTo>
                    <a:pt x="23810" y="52367"/>
                    <a:pt x="23835" y="52467"/>
                    <a:pt x="23885" y="52568"/>
                  </a:cubicBezTo>
                  <a:cubicBezTo>
                    <a:pt x="24136" y="53445"/>
                    <a:pt x="24361" y="54297"/>
                    <a:pt x="24612" y="55099"/>
                  </a:cubicBezTo>
                  <a:cubicBezTo>
                    <a:pt x="24838" y="55926"/>
                    <a:pt x="25063" y="56703"/>
                    <a:pt x="25264" y="57430"/>
                  </a:cubicBezTo>
                  <a:cubicBezTo>
                    <a:pt x="25464" y="58182"/>
                    <a:pt x="25640" y="58883"/>
                    <a:pt x="25815" y="59560"/>
                  </a:cubicBezTo>
                  <a:cubicBezTo>
                    <a:pt x="26141" y="60888"/>
                    <a:pt x="26442" y="62041"/>
                    <a:pt x="26617" y="62994"/>
                  </a:cubicBezTo>
                  <a:cubicBezTo>
                    <a:pt x="26843" y="63946"/>
                    <a:pt x="26993" y="64698"/>
                    <a:pt x="27093" y="65224"/>
                  </a:cubicBezTo>
                  <a:cubicBezTo>
                    <a:pt x="27194" y="65725"/>
                    <a:pt x="27269" y="66026"/>
                    <a:pt x="27269" y="66026"/>
                  </a:cubicBezTo>
                  <a:cubicBezTo>
                    <a:pt x="27269" y="66026"/>
                    <a:pt x="27269" y="66026"/>
                    <a:pt x="27269" y="66051"/>
                  </a:cubicBezTo>
                  <a:cubicBezTo>
                    <a:pt x="27356" y="66488"/>
                    <a:pt x="27747" y="66772"/>
                    <a:pt x="28178" y="66772"/>
                  </a:cubicBezTo>
                  <a:cubicBezTo>
                    <a:pt x="28242" y="66772"/>
                    <a:pt x="28307" y="66766"/>
                    <a:pt x="28372" y="66753"/>
                  </a:cubicBezTo>
                  <a:cubicBezTo>
                    <a:pt x="28873" y="66653"/>
                    <a:pt x="29199" y="66152"/>
                    <a:pt x="29098" y="65650"/>
                  </a:cubicBezTo>
                  <a:cubicBezTo>
                    <a:pt x="29098" y="65650"/>
                    <a:pt x="29023" y="65375"/>
                    <a:pt x="28923" y="64848"/>
                  </a:cubicBezTo>
                  <a:cubicBezTo>
                    <a:pt x="28798" y="64322"/>
                    <a:pt x="28597" y="63570"/>
                    <a:pt x="28372" y="62593"/>
                  </a:cubicBezTo>
                  <a:cubicBezTo>
                    <a:pt x="28146" y="61615"/>
                    <a:pt x="27820" y="60462"/>
                    <a:pt x="27469" y="59109"/>
                  </a:cubicBezTo>
                  <a:cubicBezTo>
                    <a:pt x="27269" y="58457"/>
                    <a:pt x="27093" y="57730"/>
                    <a:pt x="26868" y="56979"/>
                  </a:cubicBezTo>
                  <a:cubicBezTo>
                    <a:pt x="26642" y="56252"/>
                    <a:pt x="26392" y="55450"/>
                    <a:pt x="26141" y="54648"/>
                  </a:cubicBezTo>
                  <a:cubicBezTo>
                    <a:pt x="25890" y="53821"/>
                    <a:pt x="25615" y="52994"/>
                    <a:pt x="25339" y="52116"/>
                  </a:cubicBezTo>
                  <a:cubicBezTo>
                    <a:pt x="25314" y="51991"/>
                    <a:pt x="25289" y="51891"/>
                    <a:pt x="25239" y="51765"/>
                  </a:cubicBezTo>
                  <a:lnTo>
                    <a:pt x="25214" y="51715"/>
                  </a:lnTo>
                  <a:lnTo>
                    <a:pt x="25214" y="51665"/>
                  </a:lnTo>
                  <a:lnTo>
                    <a:pt x="25189" y="51590"/>
                  </a:lnTo>
                  <a:lnTo>
                    <a:pt x="25113" y="51415"/>
                  </a:lnTo>
                  <a:cubicBezTo>
                    <a:pt x="25038" y="51214"/>
                    <a:pt x="24938" y="50989"/>
                    <a:pt x="24863" y="50763"/>
                  </a:cubicBezTo>
                  <a:cubicBezTo>
                    <a:pt x="24788" y="50537"/>
                    <a:pt x="24687" y="50337"/>
                    <a:pt x="24612" y="50111"/>
                  </a:cubicBezTo>
                  <a:cubicBezTo>
                    <a:pt x="24512" y="49886"/>
                    <a:pt x="24387" y="49660"/>
                    <a:pt x="24286" y="49410"/>
                  </a:cubicBezTo>
                  <a:cubicBezTo>
                    <a:pt x="24086" y="48958"/>
                    <a:pt x="23885" y="48507"/>
                    <a:pt x="23660" y="48031"/>
                  </a:cubicBezTo>
                  <a:cubicBezTo>
                    <a:pt x="23434" y="47605"/>
                    <a:pt x="23209" y="47129"/>
                    <a:pt x="22958" y="46678"/>
                  </a:cubicBezTo>
                  <a:cubicBezTo>
                    <a:pt x="22732" y="46227"/>
                    <a:pt x="22482" y="45750"/>
                    <a:pt x="22231" y="45299"/>
                  </a:cubicBezTo>
                  <a:cubicBezTo>
                    <a:pt x="22006" y="44848"/>
                    <a:pt x="21755" y="44372"/>
                    <a:pt x="21479" y="43896"/>
                  </a:cubicBezTo>
                  <a:cubicBezTo>
                    <a:pt x="20978" y="42968"/>
                    <a:pt x="20452" y="42041"/>
                    <a:pt x="19900" y="41089"/>
                  </a:cubicBezTo>
                  <a:cubicBezTo>
                    <a:pt x="19349" y="40136"/>
                    <a:pt x="18798" y="39184"/>
                    <a:pt x="18246" y="38207"/>
                  </a:cubicBezTo>
                  <a:cubicBezTo>
                    <a:pt x="17093" y="36302"/>
                    <a:pt x="15940" y="34347"/>
                    <a:pt x="14762" y="32417"/>
                  </a:cubicBezTo>
                  <a:cubicBezTo>
                    <a:pt x="12407" y="28557"/>
                    <a:pt x="10026" y="24698"/>
                    <a:pt x="7820" y="21089"/>
                  </a:cubicBezTo>
                  <a:cubicBezTo>
                    <a:pt x="6717" y="19284"/>
                    <a:pt x="5665" y="17530"/>
                    <a:pt x="4687" y="15851"/>
                  </a:cubicBezTo>
                  <a:cubicBezTo>
                    <a:pt x="4437" y="15424"/>
                    <a:pt x="4211" y="14998"/>
                    <a:pt x="3960" y="14597"/>
                  </a:cubicBezTo>
                  <a:cubicBezTo>
                    <a:pt x="3860" y="14397"/>
                    <a:pt x="3735" y="14196"/>
                    <a:pt x="3635" y="13996"/>
                  </a:cubicBezTo>
                  <a:lnTo>
                    <a:pt x="3534" y="13845"/>
                  </a:lnTo>
                  <a:cubicBezTo>
                    <a:pt x="3509" y="13795"/>
                    <a:pt x="3484" y="13745"/>
                    <a:pt x="3459" y="13695"/>
                  </a:cubicBezTo>
                  <a:cubicBezTo>
                    <a:pt x="3409" y="13595"/>
                    <a:pt x="3359" y="13495"/>
                    <a:pt x="3309" y="13394"/>
                  </a:cubicBezTo>
                  <a:cubicBezTo>
                    <a:pt x="3083" y="12968"/>
                    <a:pt x="2883" y="12567"/>
                    <a:pt x="2682" y="12191"/>
                  </a:cubicBezTo>
                  <a:cubicBezTo>
                    <a:pt x="2507" y="11790"/>
                    <a:pt x="2331" y="11389"/>
                    <a:pt x="2156" y="11013"/>
                  </a:cubicBezTo>
                  <a:cubicBezTo>
                    <a:pt x="1504" y="9485"/>
                    <a:pt x="1003" y="8006"/>
                    <a:pt x="702" y="6678"/>
                  </a:cubicBezTo>
                  <a:cubicBezTo>
                    <a:pt x="427" y="5349"/>
                    <a:pt x="301" y="4146"/>
                    <a:pt x="326" y="3169"/>
                  </a:cubicBezTo>
                  <a:cubicBezTo>
                    <a:pt x="326" y="2191"/>
                    <a:pt x="427" y="1414"/>
                    <a:pt x="552" y="913"/>
                  </a:cubicBezTo>
                  <a:cubicBezTo>
                    <a:pt x="602" y="662"/>
                    <a:pt x="677" y="487"/>
                    <a:pt x="702" y="337"/>
                  </a:cubicBezTo>
                  <a:cubicBezTo>
                    <a:pt x="752" y="211"/>
                    <a:pt x="777" y="161"/>
                    <a:pt x="777" y="161"/>
                  </a:cubicBezTo>
                  <a:cubicBezTo>
                    <a:pt x="802" y="111"/>
                    <a:pt x="777" y="36"/>
                    <a:pt x="727" y="11"/>
                  </a:cubicBezTo>
                  <a:cubicBezTo>
                    <a:pt x="714" y="4"/>
                    <a:pt x="699" y="1"/>
                    <a:pt x="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17"/>
            <p:cNvSpPr/>
            <p:nvPr/>
          </p:nvSpPr>
          <p:spPr>
            <a:xfrm>
              <a:off x="1922450" y="2406725"/>
              <a:ext cx="253775" cy="258800"/>
            </a:xfrm>
            <a:custGeom>
              <a:avLst/>
              <a:gdLst/>
              <a:ahLst/>
              <a:cxnLst/>
              <a:rect l="l" t="t" r="r" b="b"/>
              <a:pathLst>
                <a:path w="10151" h="10352" extrusionOk="0">
                  <a:moveTo>
                    <a:pt x="0" y="0"/>
                  </a:moveTo>
                  <a:lnTo>
                    <a:pt x="0" y="10351"/>
                  </a:lnTo>
                  <a:lnTo>
                    <a:pt x="10150" y="10351"/>
                  </a:lnTo>
                  <a:lnTo>
                    <a:pt x="101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7"/>
            <p:cNvSpPr/>
            <p:nvPr/>
          </p:nvSpPr>
          <p:spPr>
            <a:xfrm>
              <a:off x="2000750" y="2406725"/>
              <a:ext cx="175475" cy="258800"/>
            </a:xfrm>
            <a:custGeom>
              <a:avLst/>
              <a:gdLst/>
              <a:ahLst/>
              <a:cxnLst/>
              <a:rect l="l" t="t" r="r" b="b"/>
              <a:pathLst>
                <a:path w="7019" h="10352" extrusionOk="0">
                  <a:moveTo>
                    <a:pt x="1" y="0"/>
                  </a:moveTo>
                  <a:lnTo>
                    <a:pt x="1" y="10351"/>
                  </a:lnTo>
                  <a:lnTo>
                    <a:pt x="7018" y="10351"/>
                  </a:lnTo>
                  <a:lnTo>
                    <a:pt x="7018" y="0"/>
                  </a:lnTo>
                  <a:close/>
                </a:path>
              </a:pathLst>
            </a:custGeom>
            <a:solidFill>
              <a:srgbClr val="3A4769">
                <a:alpha val="49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7"/>
            <p:cNvSpPr/>
            <p:nvPr/>
          </p:nvSpPr>
          <p:spPr>
            <a:xfrm>
              <a:off x="1869175" y="2380400"/>
              <a:ext cx="360300" cy="52650"/>
            </a:xfrm>
            <a:custGeom>
              <a:avLst/>
              <a:gdLst/>
              <a:ahLst/>
              <a:cxnLst/>
              <a:rect l="l" t="t" r="r" b="b"/>
              <a:pathLst>
                <a:path w="14412" h="2106" extrusionOk="0">
                  <a:moveTo>
                    <a:pt x="1053" y="0"/>
                  </a:moveTo>
                  <a:cubicBezTo>
                    <a:pt x="452" y="0"/>
                    <a:pt x="1" y="477"/>
                    <a:pt x="1" y="1053"/>
                  </a:cubicBezTo>
                  <a:cubicBezTo>
                    <a:pt x="1" y="1630"/>
                    <a:pt x="452" y="2106"/>
                    <a:pt x="1053" y="2106"/>
                  </a:cubicBezTo>
                  <a:lnTo>
                    <a:pt x="13359" y="2106"/>
                  </a:lnTo>
                  <a:cubicBezTo>
                    <a:pt x="13936" y="2106"/>
                    <a:pt x="14412" y="1630"/>
                    <a:pt x="14412" y="1053"/>
                  </a:cubicBezTo>
                  <a:cubicBezTo>
                    <a:pt x="14412" y="477"/>
                    <a:pt x="13936" y="0"/>
                    <a:pt x="13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7"/>
            <p:cNvSpPr/>
            <p:nvPr/>
          </p:nvSpPr>
          <p:spPr>
            <a:xfrm>
              <a:off x="711900" y="3804600"/>
              <a:ext cx="2245025" cy="803900"/>
            </a:xfrm>
            <a:custGeom>
              <a:avLst/>
              <a:gdLst/>
              <a:ahLst/>
              <a:cxnLst/>
              <a:rect l="l" t="t" r="r" b="b"/>
              <a:pathLst>
                <a:path w="89801" h="32156" extrusionOk="0">
                  <a:moveTo>
                    <a:pt x="12532" y="0"/>
                  </a:moveTo>
                  <a:cubicBezTo>
                    <a:pt x="5615" y="0"/>
                    <a:pt x="1" y="5614"/>
                    <a:pt x="1" y="12532"/>
                  </a:cubicBezTo>
                  <a:cubicBezTo>
                    <a:pt x="1" y="17720"/>
                    <a:pt x="3159" y="22156"/>
                    <a:pt x="7670" y="24061"/>
                  </a:cubicBezTo>
                  <a:cubicBezTo>
                    <a:pt x="9149" y="24687"/>
                    <a:pt x="30803" y="31680"/>
                    <a:pt x="31680" y="31855"/>
                  </a:cubicBezTo>
                  <a:cubicBezTo>
                    <a:pt x="32557" y="32056"/>
                    <a:pt x="33460" y="32156"/>
                    <a:pt x="34387" y="32156"/>
                  </a:cubicBezTo>
                  <a:lnTo>
                    <a:pt x="89801" y="32156"/>
                  </a:lnTo>
                  <a:lnTo>
                    <a:pt x="89801" y="7118"/>
                  </a:lnTo>
                  <a:lnTo>
                    <a:pt x="679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7"/>
            <p:cNvSpPr/>
            <p:nvPr/>
          </p:nvSpPr>
          <p:spPr>
            <a:xfrm>
              <a:off x="711900" y="3804600"/>
              <a:ext cx="1114075" cy="803900"/>
            </a:xfrm>
            <a:custGeom>
              <a:avLst/>
              <a:gdLst/>
              <a:ahLst/>
              <a:cxnLst/>
              <a:rect l="l" t="t" r="r" b="b"/>
              <a:pathLst>
                <a:path w="44563" h="32156" extrusionOk="0">
                  <a:moveTo>
                    <a:pt x="12532" y="0"/>
                  </a:moveTo>
                  <a:cubicBezTo>
                    <a:pt x="5615" y="0"/>
                    <a:pt x="1" y="5614"/>
                    <a:pt x="1" y="12532"/>
                  </a:cubicBezTo>
                  <a:cubicBezTo>
                    <a:pt x="1" y="17720"/>
                    <a:pt x="3159" y="22156"/>
                    <a:pt x="7670" y="24061"/>
                  </a:cubicBezTo>
                  <a:cubicBezTo>
                    <a:pt x="9149" y="24687"/>
                    <a:pt x="30803" y="31680"/>
                    <a:pt x="31680" y="31855"/>
                  </a:cubicBezTo>
                  <a:cubicBezTo>
                    <a:pt x="32557" y="32056"/>
                    <a:pt x="33460" y="32156"/>
                    <a:pt x="34387" y="32156"/>
                  </a:cubicBezTo>
                  <a:lnTo>
                    <a:pt x="44562" y="32156"/>
                  </a:lnTo>
                  <a:lnTo>
                    <a:pt x="34387" y="7118"/>
                  </a:lnTo>
                  <a:lnTo>
                    <a:pt x="125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7"/>
            <p:cNvSpPr/>
            <p:nvPr/>
          </p:nvSpPr>
          <p:spPr>
            <a:xfrm>
              <a:off x="815925" y="3817750"/>
              <a:ext cx="272575" cy="618450"/>
            </a:xfrm>
            <a:custGeom>
              <a:avLst/>
              <a:gdLst/>
              <a:ahLst/>
              <a:cxnLst/>
              <a:rect l="l" t="t" r="r" b="b"/>
              <a:pathLst>
                <a:path w="10903" h="24738" extrusionOk="0">
                  <a:moveTo>
                    <a:pt x="10000" y="1"/>
                  </a:moveTo>
                  <a:cubicBezTo>
                    <a:pt x="4286" y="1354"/>
                    <a:pt x="0" y="6793"/>
                    <a:pt x="0" y="13284"/>
                  </a:cubicBezTo>
                  <a:cubicBezTo>
                    <a:pt x="0" y="17645"/>
                    <a:pt x="2030" y="21705"/>
                    <a:pt x="5263" y="24161"/>
                  </a:cubicBezTo>
                  <a:cubicBezTo>
                    <a:pt x="5739" y="24311"/>
                    <a:pt x="6316" y="24512"/>
                    <a:pt x="6968" y="24738"/>
                  </a:cubicBezTo>
                  <a:cubicBezTo>
                    <a:pt x="3033" y="22557"/>
                    <a:pt x="426" y="18121"/>
                    <a:pt x="426" y="13284"/>
                  </a:cubicBezTo>
                  <a:cubicBezTo>
                    <a:pt x="426" y="6692"/>
                    <a:pt x="4988" y="1254"/>
                    <a:pt x="10902" y="301"/>
                  </a:cubicBezTo>
                  <a:lnTo>
                    <a:pt x="100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17"/>
            <p:cNvSpPr/>
            <p:nvPr/>
          </p:nvSpPr>
          <p:spPr>
            <a:xfrm>
              <a:off x="924950" y="3854725"/>
              <a:ext cx="277575" cy="615925"/>
            </a:xfrm>
            <a:custGeom>
              <a:avLst/>
              <a:gdLst/>
              <a:ahLst/>
              <a:cxnLst/>
              <a:rect l="l" t="t" r="r" b="b"/>
              <a:pathLst>
                <a:path w="11103" h="24637" extrusionOk="0">
                  <a:moveTo>
                    <a:pt x="10176" y="0"/>
                  </a:moveTo>
                  <a:cubicBezTo>
                    <a:pt x="4386" y="1278"/>
                    <a:pt x="0" y="6767"/>
                    <a:pt x="0" y="13309"/>
                  </a:cubicBezTo>
                  <a:cubicBezTo>
                    <a:pt x="0" y="17695"/>
                    <a:pt x="2030" y="21680"/>
                    <a:pt x="5188" y="24111"/>
                  </a:cubicBezTo>
                  <a:cubicBezTo>
                    <a:pt x="5714" y="24286"/>
                    <a:pt x="6266" y="24462"/>
                    <a:pt x="6817" y="24637"/>
                  </a:cubicBezTo>
                  <a:cubicBezTo>
                    <a:pt x="2983" y="22482"/>
                    <a:pt x="451" y="18146"/>
                    <a:pt x="451" y="13309"/>
                  </a:cubicBezTo>
                  <a:cubicBezTo>
                    <a:pt x="451" y="6667"/>
                    <a:pt x="5113" y="1153"/>
                    <a:pt x="11103" y="301"/>
                  </a:cubicBezTo>
                  <a:lnTo>
                    <a:pt x="10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17"/>
            <p:cNvSpPr/>
            <p:nvPr/>
          </p:nvSpPr>
          <p:spPr>
            <a:xfrm>
              <a:off x="1034600" y="3891675"/>
              <a:ext cx="282600" cy="610950"/>
            </a:xfrm>
            <a:custGeom>
              <a:avLst/>
              <a:gdLst/>
              <a:ahLst/>
              <a:cxnLst/>
              <a:rect l="l" t="t" r="r" b="b"/>
              <a:pathLst>
                <a:path w="11304" h="24438" extrusionOk="0">
                  <a:moveTo>
                    <a:pt x="10351" y="1"/>
                  </a:moveTo>
                  <a:cubicBezTo>
                    <a:pt x="4461" y="1204"/>
                    <a:pt x="0" y="6743"/>
                    <a:pt x="0" y="13359"/>
                  </a:cubicBezTo>
                  <a:cubicBezTo>
                    <a:pt x="0" y="17645"/>
                    <a:pt x="1930" y="21530"/>
                    <a:pt x="4937" y="23986"/>
                  </a:cubicBezTo>
                  <a:cubicBezTo>
                    <a:pt x="5414" y="24136"/>
                    <a:pt x="5890" y="24287"/>
                    <a:pt x="6366" y="24437"/>
                  </a:cubicBezTo>
                  <a:cubicBezTo>
                    <a:pt x="2807" y="22207"/>
                    <a:pt x="426" y="18046"/>
                    <a:pt x="426" y="13359"/>
                  </a:cubicBezTo>
                  <a:cubicBezTo>
                    <a:pt x="426" y="6643"/>
                    <a:pt x="5188" y="1079"/>
                    <a:pt x="11303" y="327"/>
                  </a:cubicBezTo>
                  <a:lnTo>
                    <a:pt x="103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7"/>
            <p:cNvSpPr/>
            <p:nvPr/>
          </p:nvSpPr>
          <p:spPr>
            <a:xfrm>
              <a:off x="1143600" y="3928650"/>
              <a:ext cx="288250" cy="605300"/>
            </a:xfrm>
            <a:custGeom>
              <a:avLst/>
              <a:gdLst/>
              <a:ahLst/>
              <a:cxnLst/>
              <a:rect l="l" t="t" r="r" b="b"/>
              <a:pathLst>
                <a:path w="11530" h="24212" extrusionOk="0">
                  <a:moveTo>
                    <a:pt x="10552" y="1"/>
                  </a:moveTo>
                  <a:cubicBezTo>
                    <a:pt x="4562" y="1128"/>
                    <a:pt x="1" y="6692"/>
                    <a:pt x="1" y="13384"/>
                  </a:cubicBezTo>
                  <a:cubicBezTo>
                    <a:pt x="1" y="17570"/>
                    <a:pt x="1805" y="21354"/>
                    <a:pt x="4663" y="23810"/>
                  </a:cubicBezTo>
                  <a:cubicBezTo>
                    <a:pt x="5064" y="23961"/>
                    <a:pt x="5490" y="24086"/>
                    <a:pt x="5891" y="24211"/>
                  </a:cubicBezTo>
                  <a:cubicBezTo>
                    <a:pt x="2607" y="21906"/>
                    <a:pt x="452" y="17895"/>
                    <a:pt x="452" y="13384"/>
                  </a:cubicBezTo>
                  <a:cubicBezTo>
                    <a:pt x="452" y="6592"/>
                    <a:pt x="5314" y="978"/>
                    <a:pt x="11530" y="326"/>
                  </a:cubicBezTo>
                  <a:lnTo>
                    <a:pt x="105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7"/>
            <p:cNvSpPr/>
            <p:nvPr/>
          </p:nvSpPr>
          <p:spPr>
            <a:xfrm>
              <a:off x="979450" y="3804600"/>
              <a:ext cx="846525" cy="803900"/>
            </a:xfrm>
            <a:custGeom>
              <a:avLst/>
              <a:gdLst/>
              <a:ahLst/>
              <a:cxnLst/>
              <a:rect l="l" t="t" r="r" b="b"/>
              <a:pathLst>
                <a:path w="33861" h="32156" extrusionOk="0">
                  <a:moveTo>
                    <a:pt x="1830" y="0"/>
                  </a:moveTo>
                  <a:cubicBezTo>
                    <a:pt x="1204" y="0"/>
                    <a:pt x="602" y="50"/>
                    <a:pt x="1" y="126"/>
                  </a:cubicBezTo>
                  <a:lnTo>
                    <a:pt x="126" y="201"/>
                  </a:lnTo>
                  <a:lnTo>
                    <a:pt x="22006" y="7319"/>
                  </a:lnTo>
                  <a:lnTo>
                    <a:pt x="32081" y="32156"/>
                  </a:lnTo>
                  <a:lnTo>
                    <a:pt x="33860" y="32156"/>
                  </a:lnTo>
                  <a:lnTo>
                    <a:pt x="23685" y="711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7"/>
            <p:cNvSpPr/>
            <p:nvPr/>
          </p:nvSpPr>
          <p:spPr>
            <a:xfrm>
              <a:off x="1258900" y="3982550"/>
              <a:ext cx="1698025" cy="625950"/>
            </a:xfrm>
            <a:custGeom>
              <a:avLst/>
              <a:gdLst/>
              <a:ahLst/>
              <a:cxnLst/>
              <a:rect l="l" t="t" r="r" b="b"/>
              <a:pathLst>
                <a:path w="67921" h="25038" extrusionOk="0">
                  <a:moveTo>
                    <a:pt x="12507" y="0"/>
                  </a:moveTo>
                  <a:cubicBezTo>
                    <a:pt x="5590" y="0"/>
                    <a:pt x="1" y="5614"/>
                    <a:pt x="1" y="12506"/>
                  </a:cubicBezTo>
                  <a:cubicBezTo>
                    <a:pt x="1" y="19424"/>
                    <a:pt x="5590" y="25038"/>
                    <a:pt x="12507" y="25038"/>
                  </a:cubicBezTo>
                  <a:lnTo>
                    <a:pt x="67921" y="25038"/>
                  </a:lnTo>
                  <a:lnTo>
                    <a:pt x="679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7"/>
            <p:cNvSpPr/>
            <p:nvPr/>
          </p:nvSpPr>
          <p:spPr>
            <a:xfrm>
              <a:off x="1320300" y="4017625"/>
              <a:ext cx="1636625" cy="555800"/>
            </a:xfrm>
            <a:custGeom>
              <a:avLst/>
              <a:gdLst/>
              <a:ahLst/>
              <a:cxnLst/>
              <a:rect l="l" t="t" r="r" b="b"/>
              <a:pathLst>
                <a:path w="65465" h="22232" extrusionOk="0">
                  <a:moveTo>
                    <a:pt x="11103" y="1"/>
                  </a:moveTo>
                  <a:cubicBezTo>
                    <a:pt x="4963" y="1"/>
                    <a:pt x="1" y="4988"/>
                    <a:pt x="1" y="11103"/>
                  </a:cubicBezTo>
                  <a:cubicBezTo>
                    <a:pt x="1" y="17244"/>
                    <a:pt x="4963" y="22231"/>
                    <a:pt x="11103" y="22231"/>
                  </a:cubicBezTo>
                  <a:lnTo>
                    <a:pt x="65465" y="22231"/>
                  </a:lnTo>
                  <a:lnTo>
                    <a:pt x="654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7"/>
            <p:cNvSpPr/>
            <p:nvPr/>
          </p:nvSpPr>
          <p:spPr>
            <a:xfrm>
              <a:off x="1455650" y="4045825"/>
              <a:ext cx="1501275" cy="11300"/>
            </a:xfrm>
            <a:custGeom>
              <a:avLst/>
              <a:gdLst/>
              <a:ahLst/>
              <a:cxnLst/>
              <a:rect l="l" t="t" r="r" b="b"/>
              <a:pathLst>
                <a:path w="60051" h="452" extrusionOk="0">
                  <a:moveTo>
                    <a:pt x="802" y="0"/>
                  </a:moveTo>
                  <a:cubicBezTo>
                    <a:pt x="527" y="151"/>
                    <a:pt x="251" y="301"/>
                    <a:pt x="0" y="452"/>
                  </a:cubicBezTo>
                  <a:lnTo>
                    <a:pt x="60051" y="452"/>
                  </a:lnTo>
                  <a:lnTo>
                    <a:pt x="600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7"/>
            <p:cNvSpPr/>
            <p:nvPr/>
          </p:nvSpPr>
          <p:spPr>
            <a:xfrm>
              <a:off x="1406775" y="4083425"/>
              <a:ext cx="1550150" cy="10675"/>
            </a:xfrm>
            <a:custGeom>
              <a:avLst/>
              <a:gdLst/>
              <a:ahLst/>
              <a:cxnLst/>
              <a:rect l="l" t="t" r="r" b="b"/>
              <a:pathLst>
                <a:path w="62006" h="427" extrusionOk="0">
                  <a:moveTo>
                    <a:pt x="477" y="0"/>
                  </a:moveTo>
                  <a:cubicBezTo>
                    <a:pt x="326" y="125"/>
                    <a:pt x="151" y="276"/>
                    <a:pt x="0" y="426"/>
                  </a:cubicBezTo>
                  <a:lnTo>
                    <a:pt x="62006" y="426"/>
                  </a:lnTo>
                  <a:lnTo>
                    <a:pt x="620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7"/>
            <p:cNvSpPr/>
            <p:nvPr/>
          </p:nvSpPr>
          <p:spPr>
            <a:xfrm>
              <a:off x="1374200" y="4120375"/>
              <a:ext cx="1582725" cy="10675"/>
            </a:xfrm>
            <a:custGeom>
              <a:avLst/>
              <a:gdLst/>
              <a:ahLst/>
              <a:cxnLst/>
              <a:rect l="l" t="t" r="r" b="b"/>
              <a:pathLst>
                <a:path w="63309" h="427" extrusionOk="0">
                  <a:moveTo>
                    <a:pt x="326" y="1"/>
                  </a:moveTo>
                  <a:cubicBezTo>
                    <a:pt x="201" y="151"/>
                    <a:pt x="100" y="277"/>
                    <a:pt x="0" y="427"/>
                  </a:cubicBezTo>
                  <a:lnTo>
                    <a:pt x="63309" y="427"/>
                  </a:lnTo>
                  <a:lnTo>
                    <a:pt x="633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7"/>
            <p:cNvSpPr/>
            <p:nvPr/>
          </p:nvSpPr>
          <p:spPr>
            <a:xfrm>
              <a:off x="1351000" y="4157350"/>
              <a:ext cx="1605925" cy="11300"/>
            </a:xfrm>
            <a:custGeom>
              <a:avLst/>
              <a:gdLst/>
              <a:ahLst/>
              <a:cxnLst/>
              <a:rect l="l" t="t" r="r" b="b"/>
              <a:pathLst>
                <a:path w="64237" h="452" extrusionOk="0">
                  <a:moveTo>
                    <a:pt x="226" y="1"/>
                  </a:moveTo>
                  <a:cubicBezTo>
                    <a:pt x="151" y="151"/>
                    <a:pt x="76" y="301"/>
                    <a:pt x="1" y="452"/>
                  </a:cubicBezTo>
                  <a:lnTo>
                    <a:pt x="64237" y="452"/>
                  </a:lnTo>
                  <a:lnTo>
                    <a:pt x="64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7"/>
            <p:cNvSpPr/>
            <p:nvPr/>
          </p:nvSpPr>
          <p:spPr>
            <a:xfrm>
              <a:off x="1335350" y="4194950"/>
              <a:ext cx="1621575" cy="10675"/>
            </a:xfrm>
            <a:custGeom>
              <a:avLst/>
              <a:gdLst/>
              <a:ahLst/>
              <a:cxnLst/>
              <a:rect l="l" t="t" r="r" b="b"/>
              <a:pathLst>
                <a:path w="64863" h="427" extrusionOk="0">
                  <a:moveTo>
                    <a:pt x="151" y="0"/>
                  </a:moveTo>
                  <a:cubicBezTo>
                    <a:pt x="100" y="126"/>
                    <a:pt x="50" y="276"/>
                    <a:pt x="0" y="426"/>
                  </a:cubicBezTo>
                  <a:lnTo>
                    <a:pt x="64863" y="426"/>
                  </a:lnTo>
                  <a:lnTo>
                    <a:pt x="648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7"/>
            <p:cNvSpPr/>
            <p:nvPr/>
          </p:nvSpPr>
          <p:spPr>
            <a:xfrm>
              <a:off x="1325325" y="4231925"/>
              <a:ext cx="1631600" cy="10675"/>
            </a:xfrm>
            <a:custGeom>
              <a:avLst/>
              <a:gdLst/>
              <a:ahLst/>
              <a:cxnLst/>
              <a:rect l="l" t="t" r="r" b="b"/>
              <a:pathLst>
                <a:path w="65264" h="427" extrusionOk="0">
                  <a:moveTo>
                    <a:pt x="100" y="0"/>
                  </a:moveTo>
                  <a:cubicBezTo>
                    <a:pt x="50" y="150"/>
                    <a:pt x="25" y="276"/>
                    <a:pt x="0" y="426"/>
                  </a:cubicBezTo>
                  <a:lnTo>
                    <a:pt x="65264" y="426"/>
                  </a:lnTo>
                  <a:lnTo>
                    <a:pt x="652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7"/>
            <p:cNvSpPr/>
            <p:nvPr/>
          </p:nvSpPr>
          <p:spPr>
            <a:xfrm>
              <a:off x="1320925" y="4268875"/>
              <a:ext cx="1636000" cy="10675"/>
            </a:xfrm>
            <a:custGeom>
              <a:avLst/>
              <a:gdLst/>
              <a:ahLst/>
              <a:cxnLst/>
              <a:rect l="l" t="t" r="r" b="b"/>
              <a:pathLst>
                <a:path w="65440" h="427" extrusionOk="0">
                  <a:moveTo>
                    <a:pt x="26" y="1"/>
                  </a:moveTo>
                  <a:cubicBezTo>
                    <a:pt x="1" y="151"/>
                    <a:pt x="1" y="302"/>
                    <a:pt x="1" y="427"/>
                  </a:cubicBezTo>
                  <a:lnTo>
                    <a:pt x="65440" y="427"/>
                  </a:lnTo>
                  <a:lnTo>
                    <a:pt x="654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7"/>
            <p:cNvSpPr/>
            <p:nvPr/>
          </p:nvSpPr>
          <p:spPr>
            <a:xfrm>
              <a:off x="1320300" y="4305850"/>
              <a:ext cx="1636625" cy="11300"/>
            </a:xfrm>
            <a:custGeom>
              <a:avLst/>
              <a:gdLst/>
              <a:ahLst/>
              <a:cxnLst/>
              <a:rect l="l" t="t" r="r" b="b"/>
              <a:pathLst>
                <a:path w="65465" h="452" extrusionOk="0">
                  <a:moveTo>
                    <a:pt x="1" y="0"/>
                  </a:moveTo>
                  <a:cubicBezTo>
                    <a:pt x="1" y="151"/>
                    <a:pt x="26" y="301"/>
                    <a:pt x="26" y="452"/>
                  </a:cubicBezTo>
                  <a:lnTo>
                    <a:pt x="65465" y="452"/>
                  </a:lnTo>
                  <a:lnTo>
                    <a:pt x="654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7"/>
            <p:cNvSpPr/>
            <p:nvPr/>
          </p:nvSpPr>
          <p:spPr>
            <a:xfrm>
              <a:off x="1324075" y="4343450"/>
              <a:ext cx="1632850" cy="10675"/>
            </a:xfrm>
            <a:custGeom>
              <a:avLst/>
              <a:gdLst/>
              <a:ahLst/>
              <a:cxnLst/>
              <a:rect l="l" t="t" r="r" b="b"/>
              <a:pathLst>
                <a:path w="65314" h="427" extrusionOk="0">
                  <a:moveTo>
                    <a:pt x="0" y="0"/>
                  </a:moveTo>
                  <a:cubicBezTo>
                    <a:pt x="25" y="126"/>
                    <a:pt x="75" y="276"/>
                    <a:pt x="100" y="426"/>
                  </a:cubicBezTo>
                  <a:lnTo>
                    <a:pt x="65314" y="426"/>
                  </a:lnTo>
                  <a:lnTo>
                    <a:pt x="653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7"/>
            <p:cNvSpPr/>
            <p:nvPr/>
          </p:nvSpPr>
          <p:spPr>
            <a:xfrm>
              <a:off x="1333450" y="4380400"/>
              <a:ext cx="1623475" cy="10675"/>
            </a:xfrm>
            <a:custGeom>
              <a:avLst/>
              <a:gdLst/>
              <a:ahLst/>
              <a:cxnLst/>
              <a:rect l="l" t="t" r="r" b="b"/>
              <a:pathLst>
                <a:path w="64939" h="427" extrusionOk="0">
                  <a:moveTo>
                    <a:pt x="1" y="1"/>
                  </a:moveTo>
                  <a:cubicBezTo>
                    <a:pt x="51" y="151"/>
                    <a:pt x="101" y="277"/>
                    <a:pt x="151" y="427"/>
                  </a:cubicBezTo>
                  <a:lnTo>
                    <a:pt x="64939" y="427"/>
                  </a:lnTo>
                  <a:lnTo>
                    <a:pt x="64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17"/>
            <p:cNvSpPr/>
            <p:nvPr/>
          </p:nvSpPr>
          <p:spPr>
            <a:xfrm>
              <a:off x="1348500" y="4417375"/>
              <a:ext cx="1608425" cy="10675"/>
            </a:xfrm>
            <a:custGeom>
              <a:avLst/>
              <a:gdLst/>
              <a:ahLst/>
              <a:cxnLst/>
              <a:rect l="l" t="t" r="r" b="b"/>
              <a:pathLst>
                <a:path w="64337" h="427" extrusionOk="0">
                  <a:moveTo>
                    <a:pt x="0" y="1"/>
                  </a:moveTo>
                  <a:cubicBezTo>
                    <a:pt x="76" y="151"/>
                    <a:pt x="151" y="301"/>
                    <a:pt x="226" y="427"/>
                  </a:cubicBezTo>
                  <a:lnTo>
                    <a:pt x="64337" y="427"/>
                  </a:lnTo>
                  <a:lnTo>
                    <a:pt x="643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17"/>
            <p:cNvSpPr/>
            <p:nvPr/>
          </p:nvSpPr>
          <p:spPr>
            <a:xfrm>
              <a:off x="1370425" y="4454350"/>
              <a:ext cx="1586500" cy="11300"/>
            </a:xfrm>
            <a:custGeom>
              <a:avLst/>
              <a:gdLst/>
              <a:ahLst/>
              <a:cxnLst/>
              <a:rect l="l" t="t" r="r" b="b"/>
              <a:pathLst>
                <a:path w="63460" h="452" extrusionOk="0">
                  <a:moveTo>
                    <a:pt x="1" y="0"/>
                  </a:moveTo>
                  <a:cubicBezTo>
                    <a:pt x="101" y="151"/>
                    <a:pt x="201" y="301"/>
                    <a:pt x="327" y="451"/>
                  </a:cubicBezTo>
                  <a:lnTo>
                    <a:pt x="63460" y="451"/>
                  </a:lnTo>
                  <a:lnTo>
                    <a:pt x="63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7"/>
            <p:cNvSpPr/>
            <p:nvPr/>
          </p:nvSpPr>
          <p:spPr>
            <a:xfrm>
              <a:off x="1401125" y="4491950"/>
              <a:ext cx="1555800" cy="10675"/>
            </a:xfrm>
            <a:custGeom>
              <a:avLst/>
              <a:gdLst/>
              <a:ahLst/>
              <a:cxnLst/>
              <a:rect l="l" t="t" r="r" b="b"/>
              <a:pathLst>
                <a:path w="62232" h="427" extrusionOk="0">
                  <a:moveTo>
                    <a:pt x="1" y="0"/>
                  </a:moveTo>
                  <a:cubicBezTo>
                    <a:pt x="151" y="150"/>
                    <a:pt x="327" y="276"/>
                    <a:pt x="477" y="426"/>
                  </a:cubicBezTo>
                  <a:lnTo>
                    <a:pt x="62232" y="426"/>
                  </a:lnTo>
                  <a:lnTo>
                    <a:pt x="62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7"/>
            <p:cNvSpPr/>
            <p:nvPr/>
          </p:nvSpPr>
          <p:spPr>
            <a:xfrm>
              <a:off x="1447500" y="4528900"/>
              <a:ext cx="1509425" cy="10675"/>
            </a:xfrm>
            <a:custGeom>
              <a:avLst/>
              <a:gdLst/>
              <a:ahLst/>
              <a:cxnLst/>
              <a:rect l="l" t="t" r="r" b="b"/>
              <a:pathLst>
                <a:path w="60377" h="427" extrusionOk="0">
                  <a:moveTo>
                    <a:pt x="0" y="1"/>
                  </a:moveTo>
                  <a:cubicBezTo>
                    <a:pt x="226" y="151"/>
                    <a:pt x="477" y="302"/>
                    <a:pt x="727" y="427"/>
                  </a:cubicBezTo>
                  <a:lnTo>
                    <a:pt x="60377" y="427"/>
                  </a:lnTo>
                  <a:lnTo>
                    <a:pt x="60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7"/>
            <p:cNvSpPr/>
            <p:nvPr/>
          </p:nvSpPr>
          <p:spPr>
            <a:xfrm>
              <a:off x="1064025" y="3409850"/>
              <a:ext cx="1751300" cy="520075"/>
            </a:xfrm>
            <a:custGeom>
              <a:avLst/>
              <a:gdLst/>
              <a:ahLst/>
              <a:cxnLst/>
              <a:rect l="l" t="t" r="r" b="b"/>
              <a:pathLst>
                <a:path w="70052" h="20803" extrusionOk="0">
                  <a:moveTo>
                    <a:pt x="9374" y="1"/>
                  </a:moveTo>
                  <a:cubicBezTo>
                    <a:pt x="4186" y="1"/>
                    <a:pt x="1" y="4186"/>
                    <a:pt x="1" y="9374"/>
                  </a:cubicBezTo>
                  <a:cubicBezTo>
                    <a:pt x="1" y="13359"/>
                    <a:pt x="2482" y="16743"/>
                    <a:pt x="5966" y="18121"/>
                  </a:cubicBezTo>
                  <a:cubicBezTo>
                    <a:pt x="7019" y="18522"/>
                    <a:pt x="28272" y="20803"/>
                    <a:pt x="30477" y="20803"/>
                  </a:cubicBezTo>
                  <a:lnTo>
                    <a:pt x="70051" y="20803"/>
                  </a:lnTo>
                  <a:lnTo>
                    <a:pt x="70051" y="2031"/>
                  </a:lnTo>
                  <a:cubicBezTo>
                    <a:pt x="70051" y="2031"/>
                    <a:pt x="51154" y="1"/>
                    <a:pt x="48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7"/>
            <p:cNvSpPr/>
            <p:nvPr/>
          </p:nvSpPr>
          <p:spPr>
            <a:xfrm>
              <a:off x="1064025" y="3409850"/>
              <a:ext cx="761950" cy="517575"/>
            </a:xfrm>
            <a:custGeom>
              <a:avLst/>
              <a:gdLst/>
              <a:ahLst/>
              <a:cxnLst/>
              <a:rect l="l" t="t" r="r" b="b"/>
              <a:pathLst>
                <a:path w="30478" h="20703" extrusionOk="0">
                  <a:moveTo>
                    <a:pt x="9374" y="1"/>
                  </a:moveTo>
                  <a:cubicBezTo>
                    <a:pt x="4186" y="1"/>
                    <a:pt x="1" y="4186"/>
                    <a:pt x="1" y="9374"/>
                  </a:cubicBezTo>
                  <a:cubicBezTo>
                    <a:pt x="1" y="13359"/>
                    <a:pt x="2131" y="16517"/>
                    <a:pt x="5966" y="18121"/>
                  </a:cubicBezTo>
                  <a:cubicBezTo>
                    <a:pt x="6994" y="18597"/>
                    <a:pt x="26317" y="20477"/>
                    <a:pt x="26943" y="20527"/>
                  </a:cubicBezTo>
                  <a:cubicBezTo>
                    <a:pt x="27269" y="20552"/>
                    <a:pt x="28272" y="20627"/>
                    <a:pt x="29124" y="20703"/>
                  </a:cubicBezTo>
                  <a:cubicBezTo>
                    <a:pt x="24588" y="20051"/>
                    <a:pt x="21104" y="16141"/>
                    <a:pt x="21104" y="11404"/>
                  </a:cubicBezTo>
                  <a:cubicBezTo>
                    <a:pt x="21104" y="6241"/>
                    <a:pt x="25314" y="2031"/>
                    <a:pt x="30477" y="2031"/>
                  </a:cubicBezTo>
                  <a:lnTo>
                    <a:pt x="93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7"/>
            <p:cNvSpPr/>
            <p:nvPr/>
          </p:nvSpPr>
          <p:spPr>
            <a:xfrm>
              <a:off x="1190600" y="3414875"/>
              <a:ext cx="191125" cy="467425"/>
            </a:xfrm>
            <a:custGeom>
              <a:avLst/>
              <a:gdLst/>
              <a:ahLst/>
              <a:cxnLst/>
              <a:rect l="l" t="t" r="r" b="b"/>
              <a:pathLst>
                <a:path w="7645" h="18697" extrusionOk="0">
                  <a:moveTo>
                    <a:pt x="6417" y="0"/>
                  </a:moveTo>
                  <a:cubicBezTo>
                    <a:pt x="2682" y="1404"/>
                    <a:pt x="1" y="5188"/>
                    <a:pt x="1" y="9649"/>
                  </a:cubicBezTo>
                  <a:cubicBezTo>
                    <a:pt x="1" y="13484"/>
                    <a:pt x="1830" y="16742"/>
                    <a:pt x="4913" y="18522"/>
                  </a:cubicBezTo>
                  <a:cubicBezTo>
                    <a:pt x="5339" y="18572"/>
                    <a:pt x="5790" y="18647"/>
                    <a:pt x="6266" y="18697"/>
                  </a:cubicBezTo>
                  <a:cubicBezTo>
                    <a:pt x="2657" y="17168"/>
                    <a:pt x="427" y="13760"/>
                    <a:pt x="427" y="9649"/>
                  </a:cubicBezTo>
                  <a:cubicBezTo>
                    <a:pt x="427" y="4988"/>
                    <a:pt x="3509" y="1078"/>
                    <a:pt x="7645" y="125"/>
                  </a:cubicBezTo>
                  <a:lnTo>
                    <a:pt x="64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7"/>
            <p:cNvSpPr/>
            <p:nvPr/>
          </p:nvSpPr>
          <p:spPr>
            <a:xfrm>
              <a:off x="1322175" y="3428025"/>
              <a:ext cx="193650" cy="469325"/>
            </a:xfrm>
            <a:custGeom>
              <a:avLst/>
              <a:gdLst/>
              <a:ahLst/>
              <a:cxnLst/>
              <a:rect l="l" t="t" r="r" b="b"/>
              <a:pathLst>
                <a:path w="7746" h="18773" extrusionOk="0">
                  <a:moveTo>
                    <a:pt x="6517" y="0"/>
                  </a:moveTo>
                  <a:cubicBezTo>
                    <a:pt x="2733" y="1379"/>
                    <a:pt x="1" y="5188"/>
                    <a:pt x="1" y="9675"/>
                  </a:cubicBezTo>
                  <a:cubicBezTo>
                    <a:pt x="1" y="13585"/>
                    <a:pt x="1931" y="16893"/>
                    <a:pt x="5038" y="18622"/>
                  </a:cubicBezTo>
                  <a:cubicBezTo>
                    <a:pt x="5515" y="18672"/>
                    <a:pt x="5991" y="18722"/>
                    <a:pt x="6442" y="18773"/>
                  </a:cubicBezTo>
                  <a:cubicBezTo>
                    <a:pt x="2783" y="17369"/>
                    <a:pt x="452" y="13885"/>
                    <a:pt x="452" y="9675"/>
                  </a:cubicBezTo>
                  <a:cubicBezTo>
                    <a:pt x="452" y="4963"/>
                    <a:pt x="3585" y="1028"/>
                    <a:pt x="7745" y="101"/>
                  </a:cubicBezTo>
                  <a:lnTo>
                    <a:pt x="6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17"/>
            <p:cNvSpPr/>
            <p:nvPr/>
          </p:nvSpPr>
          <p:spPr>
            <a:xfrm>
              <a:off x="1454400" y="3440550"/>
              <a:ext cx="196125" cy="470575"/>
            </a:xfrm>
            <a:custGeom>
              <a:avLst/>
              <a:gdLst/>
              <a:ahLst/>
              <a:cxnLst/>
              <a:rect l="l" t="t" r="r" b="b"/>
              <a:pathLst>
                <a:path w="7845" h="18823" extrusionOk="0">
                  <a:moveTo>
                    <a:pt x="6567" y="1"/>
                  </a:moveTo>
                  <a:cubicBezTo>
                    <a:pt x="2757" y="1354"/>
                    <a:pt x="0" y="5189"/>
                    <a:pt x="0" y="9725"/>
                  </a:cubicBezTo>
                  <a:cubicBezTo>
                    <a:pt x="0" y="13585"/>
                    <a:pt x="1980" y="16943"/>
                    <a:pt x="5013" y="18673"/>
                  </a:cubicBezTo>
                  <a:cubicBezTo>
                    <a:pt x="5489" y="18723"/>
                    <a:pt x="5940" y="18773"/>
                    <a:pt x="6391" y="18823"/>
                  </a:cubicBezTo>
                  <a:cubicBezTo>
                    <a:pt x="2832" y="17419"/>
                    <a:pt x="426" y="13860"/>
                    <a:pt x="426" y="9725"/>
                  </a:cubicBezTo>
                  <a:cubicBezTo>
                    <a:pt x="426" y="4963"/>
                    <a:pt x="3634" y="1003"/>
                    <a:pt x="7845" y="126"/>
                  </a:cubicBezTo>
                  <a:lnTo>
                    <a:pt x="65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7"/>
            <p:cNvSpPr/>
            <p:nvPr/>
          </p:nvSpPr>
          <p:spPr>
            <a:xfrm>
              <a:off x="1255775" y="3409850"/>
              <a:ext cx="682350" cy="72700"/>
            </a:xfrm>
            <a:custGeom>
              <a:avLst/>
              <a:gdLst/>
              <a:ahLst/>
              <a:cxnLst/>
              <a:rect l="l" t="t" r="r" b="b"/>
              <a:pathLst>
                <a:path w="27294" h="2908" extrusionOk="0">
                  <a:moveTo>
                    <a:pt x="1704" y="1"/>
                  </a:moveTo>
                  <a:cubicBezTo>
                    <a:pt x="1128" y="1"/>
                    <a:pt x="552" y="51"/>
                    <a:pt x="0" y="151"/>
                  </a:cubicBezTo>
                  <a:lnTo>
                    <a:pt x="27218" y="2908"/>
                  </a:lnTo>
                  <a:lnTo>
                    <a:pt x="27294" y="2256"/>
                  </a:lnTo>
                  <a:lnTo>
                    <a:pt x="49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7"/>
            <p:cNvSpPr/>
            <p:nvPr/>
          </p:nvSpPr>
          <p:spPr>
            <a:xfrm>
              <a:off x="1591600" y="3460600"/>
              <a:ext cx="1223725" cy="469325"/>
            </a:xfrm>
            <a:custGeom>
              <a:avLst/>
              <a:gdLst/>
              <a:ahLst/>
              <a:cxnLst/>
              <a:rect l="l" t="t" r="r" b="b"/>
              <a:pathLst>
                <a:path w="48949" h="18773" extrusionOk="0">
                  <a:moveTo>
                    <a:pt x="9374" y="1"/>
                  </a:moveTo>
                  <a:cubicBezTo>
                    <a:pt x="4211" y="1"/>
                    <a:pt x="1" y="4211"/>
                    <a:pt x="1" y="9374"/>
                  </a:cubicBezTo>
                  <a:cubicBezTo>
                    <a:pt x="1" y="14562"/>
                    <a:pt x="4211" y="18773"/>
                    <a:pt x="9374" y="18773"/>
                  </a:cubicBezTo>
                  <a:lnTo>
                    <a:pt x="48948" y="18773"/>
                  </a:lnTo>
                  <a:lnTo>
                    <a:pt x="48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7"/>
            <p:cNvSpPr/>
            <p:nvPr/>
          </p:nvSpPr>
          <p:spPr>
            <a:xfrm>
              <a:off x="1640475" y="3510100"/>
              <a:ext cx="1174850" cy="370325"/>
            </a:xfrm>
            <a:custGeom>
              <a:avLst/>
              <a:gdLst/>
              <a:ahLst/>
              <a:cxnLst/>
              <a:rect l="l" t="t" r="r" b="b"/>
              <a:pathLst>
                <a:path w="46994" h="14813" extrusionOk="0">
                  <a:moveTo>
                    <a:pt x="7419" y="1"/>
                  </a:moveTo>
                  <a:cubicBezTo>
                    <a:pt x="3334" y="1"/>
                    <a:pt x="1" y="3309"/>
                    <a:pt x="1" y="7394"/>
                  </a:cubicBezTo>
                  <a:cubicBezTo>
                    <a:pt x="1" y="11505"/>
                    <a:pt x="3334" y="14813"/>
                    <a:pt x="7419" y="14813"/>
                  </a:cubicBezTo>
                  <a:lnTo>
                    <a:pt x="46993" y="14813"/>
                  </a:lnTo>
                  <a:lnTo>
                    <a:pt x="469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17"/>
            <p:cNvSpPr/>
            <p:nvPr/>
          </p:nvSpPr>
          <p:spPr>
            <a:xfrm>
              <a:off x="1743875" y="3521375"/>
              <a:ext cx="1071450" cy="8175"/>
            </a:xfrm>
            <a:custGeom>
              <a:avLst/>
              <a:gdLst/>
              <a:ahLst/>
              <a:cxnLst/>
              <a:rect l="l" t="t" r="r" b="b"/>
              <a:pathLst>
                <a:path w="42858" h="327" extrusionOk="0">
                  <a:moveTo>
                    <a:pt x="702" y="1"/>
                  </a:moveTo>
                  <a:cubicBezTo>
                    <a:pt x="451" y="101"/>
                    <a:pt x="226" y="201"/>
                    <a:pt x="0" y="327"/>
                  </a:cubicBezTo>
                  <a:lnTo>
                    <a:pt x="42857" y="327"/>
                  </a:lnTo>
                  <a:lnTo>
                    <a:pt x="42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17"/>
            <p:cNvSpPr/>
            <p:nvPr/>
          </p:nvSpPr>
          <p:spPr>
            <a:xfrm>
              <a:off x="1704400" y="3547700"/>
              <a:ext cx="1110925" cy="7550"/>
            </a:xfrm>
            <a:custGeom>
              <a:avLst/>
              <a:gdLst/>
              <a:ahLst/>
              <a:cxnLst/>
              <a:rect l="l" t="t" r="r" b="b"/>
              <a:pathLst>
                <a:path w="44437" h="302" extrusionOk="0">
                  <a:moveTo>
                    <a:pt x="376" y="0"/>
                  </a:moveTo>
                  <a:cubicBezTo>
                    <a:pt x="251" y="101"/>
                    <a:pt x="125" y="201"/>
                    <a:pt x="0" y="301"/>
                  </a:cubicBezTo>
                  <a:lnTo>
                    <a:pt x="44436" y="301"/>
                  </a:lnTo>
                  <a:lnTo>
                    <a:pt x="444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7"/>
            <p:cNvSpPr/>
            <p:nvPr/>
          </p:nvSpPr>
          <p:spPr>
            <a:xfrm>
              <a:off x="1679950" y="3574025"/>
              <a:ext cx="1135375" cy="7525"/>
            </a:xfrm>
            <a:custGeom>
              <a:avLst/>
              <a:gdLst/>
              <a:ahLst/>
              <a:cxnLst/>
              <a:rect l="l" t="t" r="r" b="b"/>
              <a:pathLst>
                <a:path w="45415" h="301" extrusionOk="0">
                  <a:moveTo>
                    <a:pt x="251" y="0"/>
                  </a:moveTo>
                  <a:cubicBezTo>
                    <a:pt x="151" y="100"/>
                    <a:pt x="76" y="201"/>
                    <a:pt x="1" y="301"/>
                  </a:cubicBezTo>
                  <a:lnTo>
                    <a:pt x="45414" y="301"/>
                  </a:lnTo>
                  <a:lnTo>
                    <a:pt x="454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7"/>
            <p:cNvSpPr/>
            <p:nvPr/>
          </p:nvSpPr>
          <p:spPr>
            <a:xfrm>
              <a:off x="1662400" y="3600325"/>
              <a:ext cx="1152925" cy="7550"/>
            </a:xfrm>
            <a:custGeom>
              <a:avLst/>
              <a:gdLst/>
              <a:ahLst/>
              <a:cxnLst/>
              <a:rect l="l" t="t" r="r" b="b"/>
              <a:pathLst>
                <a:path w="46117" h="302" extrusionOk="0">
                  <a:moveTo>
                    <a:pt x="176" y="1"/>
                  </a:moveTo>
                  <a:cubicBezTo>
                    <a:pt x="126" y="101"/>
                    <a:pt x="76" y="201"/>
                    <a:pt x="1" y="302"/>
                  </a:cubicBezTo>
                  <a:lnTo>
                    <a:pt x="46116" y="302"/>
                  </a:lnTo>
                  <a:lnTo>
                    <a:pt x="46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7"/>
            <p:cNvSpPr/>
            <p:nvPr/>
          </p:nvSpPr>
          <p:spPr>
            <a:xfrm>
              <a:off x="1651125" y="3626650"/>
              <a:ext cx="1164200" cy="7550"/>
            </a:xfrm>
            <a:custGeom>
              <a:avLst/>
              <a:gdLst/>
              <a:ahLst/>
              <a:cxnLst/>
              <a:rect l="l" t="t" r="r" b="b"/>
              <a:pathLst>
                <a:path w="46568" h="302" extrusionOk="0">
                  <a:moveTo>
                    <a:pt x="126" y="0"/>
                  </a:moveTo>
                  <a:cubicBezTo>
                    <a:pt x="76" y="101"/>
                    <a:pt x="26" y="201"/>
                    <a:pt x="1" y="301"/>
                  </a:cubicBezTo>
                  <a:lnTo>
                    <a:pt x="46567" y="301"/>
                  </a:lnTo>
                  <a:lnTo>
                    <a:pt x="465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7"/>
            <p:cNvSpPr/>
            <p:nvPr/>
          </p:nvSpPr>
          <p:spPr>
            <a:xfrm>
              <a:off x="1644250" y="3652325"/>
              <a:ext cx="1171075" cy="8175"/>
            </a:xfrm>
            <a:custGeom>
              <a:avLst/>
              <a:gdLst/>
              <a:ahLst/>
              <a:cxnLst/>
              <a:rect l="l" t="t" r="r" b="b"/>
              <a:pathLst>
                <a:path w="46843" h="327" extrusionOk="0">
                  <a:moveTo>
                    <a:pt x="50" y="1"/>
                  </a:moveTo>
                  <a:cubicBezTo>
                    <a:pt x="25" y="126"/>
                    <a:pt x="25" y="227"/>
                    <a:pt x="0" y="327"/>
                  </a:cubicBezTo>
                  <a:lnTo>
                    <a:pt x="46842" y="327"/>
                  </a:lnTo>
                  <a:lnTo>
                    <a:pt x="468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7"/>
            <p:cNvSpPr/>
            <p:nvPr/>
          </p:nvSpPr>
          <p:spPr>
            <a:xfrm>
              <a:off x="1641100" y="3678650"/>
              <a:ext cx="1174225" cy="8175"/>
            </a:xfrm>
            <a:custGeom>
              <a:avLst/>
              <a:gdLst/>
              <a:ahLst/>
              <a:cxnLst/>
              <a:rect l="l" t="t" r="r" b="b"/>
              <a:pathLst>
                <a:path w="46969" h="327" extrusionOk="0">
                  <a:moveTo>
                    <a:pt x="26" y="1"/>
                  </a:moveTo>
                  <a:cubicBezTo>
                    <a:pt x="1" y="101"/>
                    <a:pt x="1" y="201"/>
                    <a:pt x="1" y="326"/>
                  </a:cubicBezTo>
                  <a:lnTo>
                    <a:pt x="46968" y="326"/>
                  </a:lnTo>
                  <a:lnTo>
                    <a:pt x="469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7"/>
            <p:cNvSpPr/>
            <p:nvPr/>
          </p:nvSpPr>
          <p:spPr>
            <a:xfrm>
              <a:off x="1641100" y="3704975"/>
              <a:ext cx="1174225" cy="7525"/>
            </a:xfrm>
            <a:custGeom>
              <a:avLst/>
              <a:gdLst/>
              <a:ahLst/>
              <a:cxnLst/>
              <a:rect l="l" t="t" r="r" b="b"/>
              <a:pathLst>
                <a:path w="46969" h="301" extrusionOk="0">
                  <a:moveTo>
                    <a:pt x="1" y="0"/>
                  </a:moveTo>
                  <a:cubicBezTo>
                    <a:pt x="1" y="100"/>
                    <a:pt x="1" y="201"/>
                    <a:pt x="26" y="301"/>
                  </a:cubicBezTo>
                  <a:lnTo>
                    <a:pt x="46968" y="301"/>
                  </a:lnTo>
                  <a:lnTo>
                    <a:pt x="46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7"/>
            <p:cNvSpPr/>
            <p:nvPr/>
          </p:nvSpPr>
          <p:spPr>
            <a:xfrm>
              <a:off x="1644250" y="3731275"/>
              <a:ext cx="1171075" cy="7550"/>
            </a:xfrm>
            <a:custGeom>
              <a:avLst/>
              <a:gdLst/>
              <a:ahLst/>
              <a:cxnLst/>
              <a:rect l="l" t="t" r="r" b="b"/>
              <a:pathLst>
                <a:path w="46843" h="302" extrusionOk="0">
                  <a:moveTo>
                    <a:pt x="0" y="1"/>
                  </a:moveTo>
                  <a:cubicBezTo>
                    <a:pt x="25" y="101"/>
                    <a:pt x="50" y="201"/>
                    <a:pt x="75" y="302"/>
                  </a:cubicBezTo>
                  <a:lnTo>
                    <a:pt x="46842" y="302"/>
                  </a:lnTo>
                  <a:lnTo>
                    <a:pt x="468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7"/>
            <p:cNvSpPr/>
            <p:nvPr/>
          </p:nvSpPr>
          <p:spPr>
            <a:xfrm>
              <a:off x="1651750" y="3757600"/>
              <a:ext cx="1163575" cy="7550"/>
            </a:xfrm>
            <a:custGeom>
              <a:avLst/>
              <a:gdLst/>
              <a:ahLst/>
              <a:cxnLst/>
              <a:rect l="l" t="t" r="r" b="b"/>
              <a:pathLst>
                <a:path w="46543" h="302" extrusionOk="0">
                  <a:moveTo>
                    <a:pt x="1" y="1"/>
                  </a:moveTo>
                  <a:cubicBezTo>
                    <a:pt x="26" y="101"/>
                    <a:pt x="76" y="201"/>
                    <a:pt x="101" y="301"/>
                  </a:cubicBezTo>
                  <a:lnTo>
                    <a:pt x="46542" y="301"/>
                  </a:lnTo>
                  <a:lnTo>
                    <a:pt x="465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7"/>
            <p:cNvSpPr/>
            <p:nvPr/>
          </p:nvSpPr>
          <p:spPr>
            <a:xfrm>
              <a:off x="1663050" y="3783925"/>
              <a:ext cx="1152275" cy="7525"/>
            </a:xfrm>
            <a:custGeom>
              <a:avLst/>
              <a:gdLst/>
              <a:ahLst/>
              <a:cxnLst/>
              <a:rect l="l" t="t" r="r" b="b"/>
              <a:pathLst>
                <a:path w="46091" h="301" extrusionOk="0">
                  <a:moveTo>
                    <a:pt x="0" y="0"/>
                  </a:moveTo>
                  <a:cubicBezTo>
                    <a:pt x="50" y="100"/>
                    <a:pt x="125" y="201"/>
                    <a:pt x="175" y="301"/>
                  </a:cubicBezTo>
                  <a:lnTo>
                    <a:pt x="46090" y="301"/>
                  </a:lnTo>
                  <a:lnTo>
                    <a:pt x="460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7"/>
            <p:cNvSpPr/>
            <p:nvPr/>
          </p:nvSpPr>
          <p:spPr>
            <a:xfrm>
              <a:off x="1680575" y="3809600"/>
              <a:ext cx="1134750" cy="8175"/>
            </a:xfrm>
            <a:custGeom>
              <a:avLst/>
              <a:gdLst/>
              <a:ahLst/>
              <a:cxnLst/>
              <a:rect l="l" t="t" r="r" b="b"/>
              <a:pathLst>
                <a:path w="45390" h="327" extrusionOk="0">
                  <a:moveTo>
                    <a:pt x="1" y="1"/>
                  </a:moveTo>
                  <a:cubicBezTo>
                    <a:pt x="76" y="126"/>
                    <a:pt x="176" y="226"/>
                    <a:pt x="251" y="327"/>
                  </a:cubicBezTo>
                  <a:lnTo>
                    <a:pt x="45389" y="327"/>
                  </a:lnTo>
                  <a:lnTo>
                    <a:pt x="45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7"/>
            <p:cNvSpPr/>
            <p:nvPr/>
          </p:nvSpPr>
          <p:spPr>
            <a:xfrm>
              <a:off x="1705650" y="3835925"/>
              <a:ext cx="1109675" cy="7550"/>
            </a:xfrm>
            <a:custGeom>
              <a:avLst/>
              <a:gdLst/>
              <a:ahLst/>
              <a:cxnLst/>
              <a:rect l="l" t="t" r="r" b="b"/>
              <a:pathLst>
                <a:path w="44387" h="302" extrusionOk="0">
                  <a:moveTo>
                    <a:pt x="0" y="0"/>
                  </a:moveTo>
                  <a:cubicBezTo>
                    <a:pt x="126" y="101"/>
                    <a:pt x="251" y="226"/>
                    <a:pt x="376" y="301"/>
                  </a:cubicBezTo>
                  <a:lnTo>
                    <a:pt x="44386" y="301"/>
                  </a:lnTo>
                  <a:lnTo>
                    <a:pt x="44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7"/>
            <p:cNvSpPr/>
            <p:nvPr/>
          </p:nvSpPr>
          <p:spPr>
            <a:xfrm>
              <a:off x="1745750" y="3862250"/>
              <a:ext cx="1069575" cy="7525"/>
            </a:xfrm>
            <a:custGeom>
              <a:avLst/>
              <a:gdLst/>
              <a:ahLst/>
              <a:cxnLst/>
              <a:rect l="l" t="t" r="r" b="b"/>
              <a:pathLst>
                <a:path w="42783" h="301" extrusionOk="0">
                  <a:moveTo>
                    <a:pt x="0" y="0"/>
                  </a:moveTo>
                  <a:cubicBezTo>
                    <a:pt x="226" y="125"/>
                    <a:pt x="476" y="226"/>
                    <a:pt x="727" y="301"/>
                  </a:cubicBezTo>
                  <a:lnTo>
                    <a:pt x="42782" y="301"/>
                  </a:lnTo>
                  <a:lnTo>
                    <a:pt x="42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7"/>
            <p:cNvSpPr/>
            <p:nvPr/>
          </p:nvSpPr>
          <p:spPr>
            <a:xfrm>
              <a:off x="1240725" y="2906100"/>
              <a:ext cx="1632875" cy="612175"/>
            </a:xfrm>
            <a:custGeom>
              <a:avLst/>
              <a:gdLst/>
              <a:ahLst/>
              <a:cxnLst/>
              <a:rect l="l" t="t" r="r" b="b"/>
              <a:pathLst>
                <a:path w="65315" h="24487" extrusionOk="0">
                  <a:moveTo>
                    <a:pt x="17068" y="0"/>
                  </a:moveTo>
                  <a:lnTo>
                    <a:pt x="1129" y="4085"/>
                  </a:lnTo>
                  <a:lnTo>
                    <a:pt x="1" y="21980"/>
                  </a:lnTo>
                  <a:lnTo>
                    <a:pt x="39575" y="24461"/>
                  </a:lnTo>
                  <a:cubicBezTo>
                    <a:pt x="39792" y="24478"/>
                    <a:pt x="40009" y="24487"/>
                    <a:pt x="40226" y="24487"/>
                  </a:cubicBezTo>
                  <a:cubicBezTo>
                    <a:pt x="40661" y="24487"/>
                    <a:pt x="41095" y="24453"/>
                    <a:pt x="41530" y="24386"/>
                  </a:cubicBezTo>
                  <a:cubicBezTo>
                    <a:pt x="42156" y="24286"/>
                    <a:pt x="57921" y="20276"/>
                    <a:pt x="59024" y="19900"/>
                  </a:cubicBezTo>
                  <a:cubicBezTo>
                    <a:pt x="62307" y="18747"/>
                    <a:pt x="64763" y="15689"/>
                    <a:pt x="64989" y="12005"/>
                  </a:cubicBezTo>
                  <a:cubicBezTo>
                    <a:pt x="65314" y="7068"/>
                    <a:pt x="61555" y="2807"/>
                    <a:pt x="56618" y="2481"/>
                  </a:cubicBezTo>
                  <a:lnTo>
                    <a:pt x="170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7"/>
            <p:cNvSpPr/>
            <p:nvPr/>
          </p:nvSpPr>
          <p:spPr>
            <a:xfrm>
              <a:off x="1240725" y="3008225"/>
              <a:ext cx="1234375" cy="509925"/>
            </a:xfrm>
            <a:custGeom>
              <a:avLst/>
              <a:gdLst/>
              <a:ahLst/>
              <a:cxnLst/>
              <a:rect l="l" t="t" r="r" b="b"/>
              <a:pathLst>
                <a:path w="49375" h="20397" extrusionOk="0">
                  <a:moveTo>
                    <a:pt x="1129" y="0"/>
                  </a:moveTo>
                  <a:lnTo>
                    <a:pt x="1" y="17895"/>
                  </a:lnTo>
                  <a:lnTo>
                    <a:pt x="39575" y="20376"/>
                  </a:lnTo>
                  <a:cubicBezTo>
                    <a:pt x="39775" y="20390"/>
                    <a:pt x="39973" y="20396"/>
                    <a:pt x="40170" y="20396"/>
                  </a:cubicBezTo>
                  <a:cubicBezTo>
                    <a:pt x="44849" y="20396"/>
                    <a:pt x="48761" y="16743"/>
                    <a:pt x="49074" y="12005"/>
                  </a:cubicBezTo>
                  <a:cubicBezTo>
                    <a:pt x="49374" y="7068"/>
                    <a:pt x="45640" y="2807"/>
                    <a:pt x="40703" y="2507"/>
                  </a:cubicBez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7"/>
            <p:cNvSpPr/>
            <p:nvPr/>
          </p:nvSpPr>
          <p:spPr>
            <a:xfrm>
              <a:off x="1242600" y="3033900"/>
              <a:ext cx="1188000" cy="457825"/>
            </a:xfrm>
            <a:custGeom>
              <a:avLst/>
              <a:gdLst/>
              <a:ahLst/>
              <a:cxnLst/>
              <a:rect l="l" t="t" r="r" b="b"/>
              <a:pathLst>
                <a:path w="47520" h="18313" extrusionOk="0">
                  <a:moveTo>
                    <a:pt x="1003" y="1"/>
                  </a:moveTo>
                  <a:lnTo>
                    <a:pt x="1" y="15841"/>
                  </a:lnTo>
                  <a:lnTo>
                    <a:pt x="38798" y="18297"/>
                  </a:lnTo>
                  <a:cubicBezTo>
                    <a:pt x="38968" y="18308"/>
                    <a:pt x="39137" y="18313"/>
                    <a:pt x="39305" y="18313"/>
                  </a:cubicBezTo>
                  <a:cubicBezTo>
                    <a:pt x="43472" y="18313"/>
                    <a:pt x="46979" y="15070"/>
                    <a:pt x="47244" y="10878"/>
                  </a:cubicBezTo>
                  <a:cubicBezTo>
                    <a:pt x="47520" y="6492"/>
                    <a:pt x="44187" y="2708"/>
                    <a:pt x="39801" y="2432"/>
                  </a:cubicBezTo>
                  <a:lnTo>
                    <a:pt x="1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7"/>
            <p:cNvSpPr/>
            <p:nvPr/>
          </p:nvSpPr>
          <p:spPr>
            <a:xfrm>
              <a:off x="1265800" y="3053950"/>
              <a:ext cx="1072075" cy="75225"/>
            </a:xfrm>
            <a:custGeom>
              <a:avLst/>
              <a:gdLst/>
              <a:ahLst/>
              <a:cxnLst/>
              <a:rect l="l" t="t" r="r" b="b"/>
              <a:pathLst>
                <a:path w="42883" h="3009" extrusionOk="0">
                  <a:moveTo>
                    <a:pt x="25" y="1"/>
                  </a:moveTo>
                  <a:lnTo>
                    <a:pt x="0" y="302"/>
                  </a:lnTo>
                  <a:lnTo>
                    <a:pt x="42883" y="3009"/>
                  </a:lnTo>
                  <a:cubicBezTo>
                    <a:pt x="42682" y="2883"/>
                    <a:pt x="42507" y="2783"/>
                    <a:pt x="42331" y="2658"/>
                  </a:cubicBezTo>
                  <a:lnTo>
                    <a:pt x="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7"/>
            <p:cNvSpPr/>
            <p:nvPr/>
          </p:nvSpPr>
          <p:spPr>
            <a:xfrm>
              <a:off x="1263925" y="3080275"/>
              <a:ext cx="1107150" cy="77725"/>
            </a:xfrm>
            <a:custGeom>
              <a:avLst/>
              <a:gdLst/>
              <a:ahLst/>
              <a:cxnLst/>
              <a:rect l="l" t="t" r="r" b="b"/>
              <a:pathLst>
                <a:path w="44286" h="3109" extrusionOk="0">
                  <a:moveTo>
                    <a:pt x="25" y="1"/>
                  </a:moveTo>
                  <a:lnTo>
                    <a:pt x="0" y="326"/>
                  </a:lnTo>
                  <a:lnTo>
                    <a:pt x="44286" y="3108"/>
                  </a:lnTo>
                  <a:cubicBezTo>
                    <a:pt x="44161" y="2983"/>
                    <a:pt x="44060" y="2883"/>
                    <a:pt x="43960" y="2783"/>
                  </a:cubicBezTo>
                  <a:lnTo>
                    <a:pt x="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7"/>
            <p:cNvSpPr/>
            <p:nvPr/>
          </p:nvSpPr>
          <p:spPr>
            <a:xfrm>
              <a:off x="1262650" y="3106600"/>
              <a:ext cx="1129750" cy="79600"/>
            </a:xfrm>
            <a:custGeom>
              <a:avLst/>
              <a:gdLst/>
              <a:ahLst/>
              <a:cxnLst/>
              <a:rect l="l" t="t" r="r" b="b"/>
              <a:pathLst>
                <a:path w="45190" h="3184" extrusionOk="0">
                  <a:moveTo>
                    <a:pt x="26" y="0"/>
                  </a:moveTo>
                  <a:lnTo>
                    <a:pt x="1" y="326"/>
                  </a:lnTo>
                  <a:lnTo>
                    <a:pt x="45189" y="3183"/>
                  </a:lnTo>
                  <a:cubicBezTo>
                    <a:pt x="45114" y="3058"/>
                    <a:pt x="45064" y="2958"/>
                    <a:pt x="44964" y="2857"/>
                  </a:cubicBezTo>
                  <a:lnTo>
                    <a:pt x="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7"/>
            <p:cNvSpPr/>
            <p:nvPr/>
          </p:nvSpPr>
          <p:spPr>
            <a:xfrm>
              <a:off x="1260775" y="3133525"/>
              <a:ext cx="1146650" cy="80225"/>
            </a:xfrm>
            <a:custGeom>
              <a:avLst/>
              <a:gdLst/>
              <a:ahLst/>
              <a:cxnLst/>
              <a:rect l="l" t="t" r="r" b="b"/>
              <a:pathLst>
                <a:path w="45866" h="3209" extrusionOk="0">
                  <a:moveTo>
                    <a:pt x="26" y="1"/>
                  </a:moveTo>
                  <a:lnTo>
                    <a:pt x="1" y="302"/>
                  </a:lnTo>
                  <a:lnTo>
                    <a:pt x="45866" y="3209"/>
                  </a:lnTo>
                  <a:cubicBezTo>
                    <a:pt x="45815" y="3084"/>
                    <a:pt x="45765" y="2983"/>
                    <a:pt x="45715" y="2883"/>
                  </a:cubicBezTo>
                  <a:lnTo>
                    <a:pt x="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7"/>
            <p:cNvSpPr/>
            <p:nvPr/>
          </p:nvSpPr>
          <p:spPr>
            <a:xfrm>
              <a:off x="1258900" y="3159850"/>
              <a:ext cx="1157925" cy="80850"/>
            </a:xfrm>
            <a:custGeom>
              <a:avLst/>
              <a:gdLst/>
              <a:ahLst/>
              <a:cxnLst/>
              <a:rect l="l" t="t" r="r" b="b"/>
              <a:pathLst>
                <a:path w="46317" h="3234" extrusionOk="0">
                  <a:moveTo>
                    <a:pt x="26" y="1"/>
                  </a:moveTo>
                  <a:lnTo>
                    <a:pt x="1" y="301"/>
                  </a:lnTo>
                  <a:lnTo>
                    <a:pt x="46317" y="3234"/>
                  </a:lnTo>
                  <a:cubicBezTo>
                    <a:pt x="46291" y="3133"/>
                    <a:pt x="46266" y="3033"/>
                    <a:pt x="46216" y="2908"/>
                  </a:cubicBezTo>
                  <a:lnTo>
                    <a:pt x="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7"/>
            <p:cNvSpPr/>
            <p:nvPr/>
          </p:nvSpPr>
          <p:spPr>
            <a:xfrm>
              <a:off x="1257650" y="3186175"/>
              <a:ext cx="1164825" cy="81475"/>
            </a:xfrm>
            <a:custGeom>
              <a:avLst/>
              <a:gdLst/>
              <a:ahLst/>
              <a:cxnLst/>
              <a:rect l="l" t="t" r="r" b="b"/>
              <a:pathLst>
                <a:path w="46593" h="3259" extrusionOk="0">
                  <a:moveTo>
                    <a:pt x="25" y="0"/>
                  </a:moveTo>
                  <a:lnTo>
                    <a:pt x="0" y="326"/>
                  </a:lnTo>
                  <a:lnTo>
                    <a:pt x="46592" y="3258"/>
                  </a:lnTo>
                  <a:cubicBezTo>
                    <a:pt x="46567" y="3158"/>
                    <a:pt x="46567" y="3058"/>
                    <a:pt x="46542" y="2933"/>
                  </a:cubicBezTo>
                  <a:lnTo>
                    <a:pt x="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7"/>
            <p:cNvSpPr/>
            <p:nvPr/>
          </p:nvSpPr>
          <p:spPr>
            <a:xfrm>
              <a:off x="1255775" y="3213100"/>
              <a:ext cx="1167950" cy="81500"/>
            </a:xfrm>
            <a:custGeom>
              <a:avLst/>
              <a:gdLst/>
              <a:ahLst/>
              <a:cxnLst/>
              <a:rect l="l" t="t" r="r" b="b"/>
              <a:pathLst>
                <a:path w="46718" h="3260" extrusionOk="0">
                  <a:moveTo>
                    <a:pt x="25" y="1"/>
                  </a:moveTo>
                  <a:lnTo>
                    <a:pt x="0" y="302"/>
                  </a:lnTo>
                  <a:lnTo>
                    <a:pt x="46717" y="3259"/>
                  </a:lnTo>
                  <a:cubicBezTo>
                    <a:pt x="46717" y="3159"/>
                    <a:pt x="46717" y="3034"/>
                    <a:pt x="46717" y="2933"/>
                  </a:cubicBezTo>
                  <a:lnTo>
                    <a:pt x="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7"/>
            <p:cNvSpPr/>
            <p:nvPr/>
          </p:nvSpPr>
          <p:spPr>
            <a:xfrm>
              <a:off x="1253900" y="3239425"/>
              <a:ext cx="1169200" cy="81475"/>
            </a:xfrm>
            <a:custGeom>
              <a:avLst/>
              <a:gdLst/>
              <a:ahLst/>
              <a:cxnLst/>
              <a:rect l="l" t="t" r="r" b="b"/>
              <a:pathLst>
                <a:path w="46768" h="3259" extrusionOk="0">
                  <a:moveTo>
                    <a:pt x="25" y="1"/>
                  </a:moveTo>
                  <a:lnTo>
                    <a:pt x="0" y="301"/>
                  </a:lnTo>
                  <a:lnTo>
                    <a:pt x="46717" y="3259"/>
                  </a:lnTo>
                  <a:cubicBezTo>
                    <a:pt x="46742" y="3159"/>
                    <a:pt x="46742" y="3058"/>
                    <a:pt x="46767" y="2958"/>
                  </a:cubicBezTo>
                  <a:lnTo>
                    <a:pt x="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7"/>
            <p:cNvSpPr/>
            <p:nvPr/>
          </p:nvSpPr>
          <p:spPr>
            <a:xfrm>
              <a:off x="1252625" y="3265750"/>
              <a:ext cx="1166075" cy="81475"/>
            </a:xfrm>
            <a:custGeom>
              <a:avLst/>
              <a:gdLst/>
              <a:ahLst/>
              <a:cxnLst/>
              <a:rect l="l" t="t" r="r" b="b"/>
              <a:pathLst>
                <a:path w="46643" h="3259" extrusionOk="0">
                  <a:moveTo>
                    <a:pt x="26" y="0"/>
                  </a:moveTo>
                  <a:lnTo>
                    <a:pt x="1" y="326"/>
                  </a:lnTo>
                  <a:lnTo>
                    <a:pt x="46542" y="3258"/>
                  </a:lnTo>
                  <a:cubicBezTo>
                    <a:pt x="46593" y="3158"/>
                    <a:pt x="46618" y="3058"/>
                    <a:pt x="46643" y="2958"/>
                  </a:cubicBezTo>
                  <a:lnTo>
                    <a:pt x="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7"/>
            <p:cNvSpPr/>
            <p:nvPr/>
          </p:nvSpPr>
          <p:spPr>
            <a:xfrm>
              <a:off x="1250750" y="3292675"/>
              <a:ext cx="1159800" cy="80225"/>
            </a:xfrm>
            <a:custGeom>
              <a:avLst/>
              <a:gdLst/>
              <a:ahLst/>
              <a:cxnLst/>
              <a:rect l="l" t="t" r="r" b="b"/>
              <a:pathLst>
                <a:path w="46392" h="3209" extrusionOk="0">
                  <a:moveTo>
                    <a:pt x="26" y="1"/>
                  </a:moveTo>
                  <a:lnTo>
                    <a:pt x="1" y="302"/>
                  </a:lnTo>
                  <a:lnTo>
                    <a:pt x="46267" y="3209"/>
                  </a:lnTo>
                  <a:cubicBezTo>
                    <a:pt x="46292" y="3109"/>
                    <a:pt x="46342" y="3008"/>
                    <a:pt x="46392" y="2908"/>
                  </a:cubicBezTo>
                  <a:lnTo>
                    <a:pt x="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7"/>
            <p:cNvSpPr/>
            <p:nvPr/>
          </p:nvSpPr>
          <p:spPr>
            <a:xfrm>
              <a:off x="1248875" y="3319000"/>
              <a:ext cx="1149150" cy="80225"/>
            </a:xfrm>
            <a:custGeom>
              <a:avLst/>
              <a:gdLst/>
              <a:ahLst/>
              <a:cxnLst/>
              <a:rect l="l" t="t" r="r" b="b"/>
              <a:pathLst>
                <a:path w="45966" h="3209" extrusionOk="0">
                  <a:moveTo>
                    <a:pt x="26" y="1"/>
                  </a:moveTo>
                  <a:lnTo>
                    <a:pt x="1" y="301"/>
                  </a:lnTo>
                  <a:lnTo>
                    <a:pt x="45790" y="3209"/>
                  </a:lnTo>
                  <a:cubicBezTo>
                    <a:pt x="45840" y="3108"/>
                    <a:pt x="45916" y="3008"/>
                    <a:pt x="45966" y="2908"/>
                  </a:cubicBezTo>
                  <a:lnTo>
                    <a:pt x="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7"/>
            <p:cNvSpPr/>
            <p:nvPr/>
          </p:nvSpPr>
          <p:spPr>
            <a:xfrm>
              <a:off x="1247625" y="3345325"/>
              <a:ext cx="1132850" cy="78975"/>
            </a:xfrm>
            <a:custGeom>
              <a:avLst/>
              <a:gdLst/>
              <a:ahLst/>
              <a:cxnLst/>
              <a:rect l="l" t="t" r="r" b="b"/>
              <a:pathLst>
                <a:path w="45314" h="3159" extrusionOk="0">
                  <a:moveTo>
                    <a:pt x="25" y="0"/>
                  </a:moveTo>
                  <a:lnTo>
                    <a:pt x="0" y="326"/>
                  </a:lnTo>
                  <a:lnTo>
                    <a:pt x="45063" y="3158"/>
                  </a:lnTo>
                  <a:cubicBezTo>
                    <a:pt x="45164" y="3058"/>
                    <a:pt x="45239" y="2958"/>
                    <a:pt x="45314" y="2857"/>
                  </a:cubicBezTo>
                  <a:lnTo>
                    <a:pt x="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7"/>
            <p:cNvSpPr/>
            <p:nvPr/>
          </p:nvSpPr>
          <p:spPr>
            <a:xfrm>
              <a:off x="1245750" y="3372250"/>
              <a:ext cx="1110925" cy="77100"/>
            </a:xfrm>
            <a:custGeom>
              <a:avLst/>
              <a:gdLst/>
              <a:ahLst/>
              <a:cxnLst/>
              <a:rect l="l" t="t" r="r" b="b"/>
              <a:pathLst>
                <a:path w="44437" h="3084" extrusionOk="0">
                  <a:moveTo>
                    <a:pt x="25" y="1"/>
                  </a:moveTo>
                  <a:lnTo>
                    <a:pt x="0" y="302"/>
                  </a:lnTo>
                  <a:lnTo>
                    <a:pt x="44086" y="3084"/>
                  </a:lnTo>
                  <a:cubicBezTo>
                    <a:pt x="44211" y="2983"/>
                    <a:pt x="44336" y="2883"/>
                    <a:pt x="44437" y="2783"/>
                  </a:cubicBezTo>
                  <a:lnTo>
                    <a:pt x="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7"/>
            <p:cNvSpPr/>
            <p:nvPr/>
          </p:nvSpPr>
          <p:spPr>
            <a:xfrm>
              <a:off x="1243875" y="3398575"/>
              <a:ext cx="1078350" cy="74575"/>
            </a:xfrm>
            <a:custGeom>
              <a:avLst/>
              <a:gdLst/>
              <a:ahLst/>
              <a:cxnLst/>
              <a:rect l="l" t="t" r="r" b="b"/>
              <a:pathLst>
                <a:path w="43134" h="2983" extrusionOk="0">
                  <a:moveTo>
                    <a:pt x="25" y="1"/>
                  </a:moveTo>
                  <a:lnTo>
                    <a:pt x="0" y="301"/>
                  </a:lnTo>
                  <a:lnTo>
                    <a:pt x="42582" y="2983"/>
                  </a:lnTo>
                  <a:cubicBezTo>
                    <a:pt x="42782" y="2908"/>
                    <a:pt x="42958" y="2808"/>
                    <a:pt x="43133" y="2707"/>
                  </a:cubicBezTo>
                  <a:lnTo>
                    <a:pt x="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7"/>
            <p:cNvSpPr/>
            <p:nvPr/>
          </p:nvSpPr>
          <p:spPr>
            <a:xfrm>
              <a:off x="1869175" y="2380400"/>
              <a:ext cx="360300" cy="52650"/>
            </a:xfrm>
            <a:custGeom>
              <a:avLst/>
              <a:gdLst/>
              <a:ahLst/>
              <a:cxnLst/>
              <a:rect l="l" t="t" r="r" b="b"/>
              <a:pathLst>
                <a:path w="14412" h="2106" extrusionOk="0">
                  <a:moveTo>
                    <a:pt x="1053" y="0"/>
                  </a:moveTo>
                  <a:cubicBezTo>
                    <a:pt x="452" y="0"/>
                    <a:pt x="1" y="477"/>
                    <a:pt x="1" y="1053"/>
                  </a:cubicBezTo>
                  <a:cubicBezTo>
                    <a:pt x="1" y="1630"/>
                    <a:pt x="452" y="2106"/>
                    <a:pt x="1053" y="2106"/>
                  </a:cubicBezTo>
                  <a:lnTo>
                    <a:pt x="13359" y="2106"/>
                  </a:lnTo>
                  <a:cubicBezTo>
                    <a:pt x="13936" y="2106"/>
                    <a:pt x="14412" y="1630"/>
                    <a:pt x="14412" y="1053"/>
                  </a:cubicBezTo>
                  <a:cubicBezTo>
                    <a:pt x="14412" y="477"/>
                    <a:pt x="13936" y="0"/>
                    <a:pt x="13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7"/>
            <p:cNvSpPr/>
            <p:nvPr/>
          </p:nvSpPr>
          <p:spPr>
            <a:xfrm>
              <a:off x="1764550" y="2632900"/>
              <a:ext cx="569575" cy="397900"/>
            </a:xfrm>
            <a:custGeom>
              <a:avLst/>
              <a:gdLst/>
              <a:ahLst/>
              <a:cxnLst/>
              <a:rect l="l" t="t" r="r" b="b"/>
              <a:pathLst>
                <a:path w="22783" h="15916" extrusionOk="0">
                  <a:moveTo>
                    <a:pt x="2131" y="1"/>
                  </a:moveTo>
                  <a:cubicBezTo>
                    <a:pt x="953" y="1"/>
                    <a:pt x="0" y="953"/>
                    <a:pt x="0" y="2131"/>
                  </a:cubicBezTo>
                  <a:lnTo>
                    <a:pt x="0" y="13785"/>
                  </a:lnTo>
                  <a:cubicBezTo>
                    <a:pt x="0" y="14963"/>
                    <a:pt x="953" y="15916"/>
                    <a:pt x="2131" y="15916"/>
                  </a:cubicBezTo>
                  <a:lnTo>
                    <a:pt x="20652" y="15916"/>
                  </a:lnTo>
                  <a:cubicBezTo>
                    <a:pt x="21830" y="15916"/>
                    <a:pt x="22782" y="14963"/>
                    <a:pt x="22782" y="13785"/>
                  </a:cubicBezTo>
                  <a:lnTo>
                    <a:pt x="22782" y="2131"/>
                  </a:lnTo>
                  <a:cubicBezTo>
                    <a:pt x="22782" y="953"/>
                    <a:pt x="21830" y="1"/>
                    <a:pt x="20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7"/>
            <p:cNvSpPr/>
            <p:nvPr/>
          </p:nvSpPr>
          <p:spPr>
            <a:xfrm>
              <a:off x="1889225" y="2632900"/>
              <a:ext cx="444900" cy="397900"/>
            </a:xfrm>
            <a:custGeom>
              <a:avLst/>
              <a:gdLst/>
              <a:ahLst/>
              <a:cxnLst/>
              <a:rect l="l" t="t" r="r" b="b"/>
              <a:pathLst>
                <a:path w="17796" h="15916" extrusionOk="0">
                  <a:moveTo>
                    <a:pt x="2131" y="1"/>
                  </a:moveTo>
                  <a:cubicBezTo>
                    <a:pt x="953" y="1"/>
                    <a:pt x="1" y="953"/>
                    <a:pt x="1" y="2131"/>
                  </a:cubicBezTo>
                  <a:lnTo>
                    <a:pt x="1" y="13785"/>
                  </a:lnTo>
                  <a:cubicBezTo>
                    <a:pt x="1" y="14963"/>
                    <a:pt x="953" y="15916"/>
                    <a:pt x="2131" y="15916"/>
                  </a:cubicBezTo>
                  <a:lnTo>
                    <a:pt x="15665" y="15916"/>
                  </a:lnTo>
                  <a:cubicBezTo>
                    <a:pt x="16843" y="15916"/>
                    <a:pt x="17795" y="14963"/>
                    <a:pt x="17795" y="13785"/>
                  </a:cubicBezTo>
                  <a:lnTo>
                    <a:pt x="17795" y="2131"/>
                  </a:lnTo>
                  <a:cubicBezTo>
                    <a:pt x="17795" y="953"/>
                    <a:pt x="16843" y="1"/>
                    <a:pt x="15665" y="1"/>
                  </a:cubicBezTo>
                  <a:close/>
                </a:path>
              </a:pathLst>
            </a:custGeom>
            <a:solidFill>
              <a:srgbClr val="3A4769">
                <a:alpha val="49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7"/>
            <p:cNvSpPr/>
            <p:nvPr/>
          </p:nvSpPr>
          <p:spPr>
            <a:xfrm>
              <a:off x="2010150" y="2730650"/>
              <a:ext cx="260675" cy="202400"/>
            </a:xfrm>
            <a:custGeom>
              <a:avLst/>
              <a:gdLst/>
              <a:ahLst/>
              <a:cxnLst/>
              <a:rect l="l" t="t" r="r" b="b"/>
              <a:pathLst>
                <a:path w="10427" h="8096" extrusionOk="0">
                  <a:moveTo>
                    <a:pt x="2131" y="1"/>
                  </a:moveTo>
                  <a:cubicBezTo>
                    <a:pt x="953" y="1"/>
                    <a:pt x="1" y="978"/>
                    <a:pt x="1" y="2156"/>
                  </a:cubicBezTo>
                  <a:lnTo>
                    <a:pt x="1" y="5940"/>
                  </a:lnTo>
                  <a:cubicBezTo>
                    <a:pt x="1" y="7118"/>
                    <a:pt x="953" y="8096"/>
                    <a:pt x="2131" y="8096"/>
                  </a:cubicBezTo>
                  <a:lnTo>
                    <a:pt x="8297" y="8096"/>
                  </a:lnTo>
                  <a:cubicBezTo>
                    <a:pt x="9475" y="8096"/>
                    <a:pt x="10427" y="7118"/>
                    <a:pt x="10427" y="5940"/>
                  </a:cubicBezTo>
                  <a:lnTo>
                    <a:pt x="10427" y="2156"/>
                  </a:lnTo>
                  <a:cubicBezTo>
                    <a:pt x="10427" y="978"/>
                    <a:pt x="9475" y="1"/>
                    <a:pt x="8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7"/>
            <p:cNvSpPr/>
            <p:nvPr/>
          </p:nvSpPr>
          <p:spPr>
            <a:xfrm>
              <a:off x="2000750" y="2721875"/>
              <a:ext cx="278850" cy="219950"/>
            </a:xfrm>
            <a:custGeom>
              <a:avLst/>
              <a:gdLst/>
              <a:ahLst/>
              <a:cxnLst/>
              <a:rect l="l" t="t" r="r" b="b"/>
              <a:pathLst>
                <a:path w="11154" h="8798" extrusionOk="0">
                  <a:moveTo>
                    <a:pt x="8673" y="728"/>
                  </a:moveTo>
                  <a:cubicBezTo>
                    <a:pt x="9650" y="728"/>
                    <a:pt x="10452" y="1504"/>
                    <a:pt x="10452" y="2507"/>
                  </a:cubicBezTo>
                  <a:lnTo>
                    <a:pt x="10452" y="6291"/>
                  </a:lnTo>
                  <a:cubicBezTo>
                    <a:pt x="10452" y="7269"/>
                    <a:pt x="9650" y="8071"/>
                    <a:pt x="8673" y="8071"/>
                  </a:cubicBezTo>
                  <a:lnTo>
                    <a:pt x="2507" y="8071"/>
                  </a:lnTo>
                  <a:cubicBezTo>
                    <a:pt x="1530" y="8071"/>
                    <a:pt x="728" y="7269"/>
                    <a:pt x="728" y="6291"/>
                  </a:cubicBezTo>
                  <a:lnTo>
                    <a:pt x="728" y="2507"/>
                  </a:lnTo>
                  <a:cubicBezTo>
                    <a:pt x="728" y="1504"/>
                    <a:pt x="1530" y="728"/>
                    <a:pt x="2507" y="728"/>
                  </a:cubicBezTo>
                  <a:close/>
                  <a:moveTo>
                    <a:pt x="2507" y="1"/>
                  </a:moveTo>
                  <a:cubicBezTo>
                    <a:pt x="1129" y="1"/>
                    <a:pt x="1" y="1129"/>
                    <a:pt x="1" y="2507"/>
                  </a:cubicBezTo>
                  <a:lnTo>
                    <a:pt x="1" y="6291"/>
                  </a:lnTo>
                  <a:cubicBezTo>
                    <a:pt x="1" y="7670"/>
                    <a:pt x="1129" y="8798"/>
                    <a:pt x="2507" y="8798"/>
                  </a:cubicBezTo>
                  <a:lnTo>
                    <a:pt x="8673" y="8798"/>
                  </a:lnTo>
                  <a:cubicBezTo>
                    <a:pt x="10051" y="8798"/>
                    <a:pt x="11154" y="7670"/>
                    <a:pt x="11154" y="6291"/>
                  </a:cubicBezTo>
                  <a:lnTo>
                    <a:pt x="11154" y="2507"/>
                  </a:lnTo>
                  <a:cubicBezTo>
                    <a:pt x="11154" y="1129"/>
                    <a:pt x="10051" y="1"/>
                    <a:pt x="8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aphicFrame>
        <p:nvGraphicFramePr>
          <p:cNvPr id="6" name="表格 5"/>
          <p:cNvGraphicFramePr/>
          <p:nvPr>
            <p:custDataLst>
              <p:tags r:id="rId1"/>
            </p:custDataLst>
          </p:nvPr>
        </p:nvGraphicFramePr>
        <p:xfrm>
          <a:off x="1330960" y="2715895"/>
          <a:ext cx="3134360" cy="1905000"/>
        </p:xfrm>
        <a:graphic>
          <a:graphicData uri="http://schemas.openxmlformats.org/drawingml/2006/table">
            <a:tbl>
              <a:tblPr firstRow="1" bandRow="1">
                <a:effectLst/>
                <a:tableStyleId>{5940675A-B579-460E-94D1-54222C63F5DA}</a:tableStyleId>
              </a:tblPr>
              <a:tblGrid>
                <a:gridCol w="3134360"/>
              </a:tblGrid>
              <a:tr h="381000">
                <a:tc>
                  <a:txBody>
                    <a:bodyPr/>
                    <a:p>
                      <a:pPr algn="ctr">
                        <a:buNone/>
                      </a:pPr>
                      <a:r>
                        <a:rPr lang="en-US" altLang="zh-CN" b="1">
                          <a:solidFill>
                            <a:srgbClr val="FFFFFF"/>
                          </a:solidFill>
                          <a:latin typeface="微软雅黑" panose="020B0503020204020204" charset="-122"/>
                          <a:ea typeface="微软雅黑" panose="020B0503020204020204" charset="-122"/>
                        </a:rPr>
                        <a:t>Team Members</a:t>
                      </a:r>
                      <a:endParaRPr lang="en-US" altLang="zh-CN" b="1">
                        <a:solidFill>
                          <a:srgbClr val="FFFFFF"/>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rgbClr val="365FAA"/>
                    </a:solidFill>
                  </a:tcPr>
                </a:tc>
              </a:tr>
              <a:tr h="381000">
                <a:tc>
                  <a:txBody>
                    <a:bodyPr/>
                    <a:p>
                      <a:pPr algn="ctr">
                        <a:buNone/>
                      </a:pPr>
                      <a:r>
                        <a:rPr lang="en-US" altLang="zh-CN" sz="1800" dirty="0" smtClean="0">
                          <a:solidFill>
                            <a:prstClr val="black">
                              <a:lumMod val="65000"/>
                              <a:lumOff val="35000"/>
                            </a:prstClr>
                          </a:solidFill>
                          <a:latin typeface="微软雅黑" panose="020B0503020204020204" charset="-122"/>
                          <a:ea typeface="微软雅黑" panose="020B0503020204020204" charset="-122"/>
                          <a:sym typeface="微软雅黑" panose="020B0503020204020204" charset="-122"/>
                        </a:rPr>
                        <a:t>Shiqi Lu</a:t>
                      </a:r>
                      <a:endParaRPr lang="zh-CN" altLang="en-US">
                        <a:solidFill>
                          <a:srgbClr val="000000"/>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365FAA">
                        <a:tint val="40000"/>
                      </a:srgbClr>
                    </a:solidFill>
                  </a:tcPr>
                </a:tc>
              </a:tr>
              <a:tr h="381000">
                <a:tc>
                  <a:txBody>
                    <a:bodyPr/>
                    <a:p>
                      <a:pPr algn="ctr">
                        <a:buNone/>
                      </a:pPr>
                      <a:r>
                        <a:rPr lang="en-US" altLang="zh-CN" sz="1800" dirty="0" smtClean="0">
                          <a:solidFill>
                            <a:prstClr val="black">
                              <a:lumMod val="65000"/>
                              <a:lumOff val="35000"/>
                            </a:prstClr>
                          </a:solidFill>
                          <a:latin typeface="微软雅黑" panose="020B0503020204020204" charset="-122"/>
                          <a:ea typeface="微软雅黑" panose="020B0503020204020204" charset="-122"/>
                          <a:sym typeface="微软雅黑" panose="020B0503020204020204" charset="-122"/>
                        </a:rPr>
                        <a:t>Jiawei Wang</a:t>
                      </a:r>
                      <a:endParaRPr lang="zh-CN" altLang="en-US">
                        <a:solidFill>
                          <a:srgbClr val="000000"/>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365FAA">
                        <a:tint val="20000"/>
                      </a:srgbClr>
                    </a:solidFill>
                  </a:tcPr>
                </a:tc>
              </a:tr>
              <a:tr h="381000">
                <a:tc>
                  <a:txBody>
                    <a:bodyPr/>
                    <a:p>
                      <a:pPr algn="ctr">
                        <a:buNone/>
                      </a:pPr>
                      <a:r>
                        <a:rPr lang="en-US" altLang="zh-CN" sz="1800" dirty="0" smtClean="0">
                          <a:solidFill>
                            <a:prstClr val="black">
                              <a:lumMod val="65000"/>
                              <a:lumOff val="35000"/>
                            </a:prstClr>
                          </a:solidFill>
                          <a:latin typeface="微软雅黑" panose="020B0503020204020204" charset="-122"/>
                          <a:ea typeface="微软雅黑" panose="020B0503020204020204" charset="-122"/>
                          <a:sym typeface="微软雅黑" panose="020B0503020204020204" charset="-122"/>
                        </a:rPr>
                        <a:t>Jinling Yang</a:t>
                      </a:r>
                      <a:endParaRPr lang="zh-CN" altLang="en-US">
                        <a:solidFill>
                          <a:srgbClr val="000000"/>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365FAA">
                        <a:tint val="40000"/>
                      </a:srgbClr>
                    </a:solidFill>
                  </a:tcPr>
                </a:tc>
              </a:tr>
              <a:tr h="381000">
                <a:tc>
                  <a:txBody>
                    <a:bodyPr/>
                    <a:p>
                      <a:pPr algn="ctr">
                        <a:buNone/>
                      </a:pPr>
                      <a:r>
                        <a:rPr lang="en-US" altLang="zh-CN" sz="1800" dirty="0" smtClean="0">
                          <a:solidFill>
                            <a:prstClr val="black">
                              <a:lumMod val="65000"/>
                              <a:lumOff val="35000"/>
                            </a:prstClr>
                          </a:solidFill>
                          <a:latin typeface="微软雅黑" panose="020B0503020204020204" charset="-122"/>
                          <a:ea typeface="微软雅黑" panose="020B0503020204020204" charset="-122"/>
                          <a:sym typeface="微软雅黑" panose="020B0503020204020204" charset="-122"/>
                        </a:rPr>
                        <a:t>Felix Adigbli </a:t>
                      </a:r>
                      <a:endParaRPr lang="zh-CN" altLang="en-US">
                        <a:solidFill>
                          <a:srgbClr val="000000"/>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365FAA">
                        <a:tint val="2000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60" name="Shape 660"/>
        <p:cNvGrpSpPr/>
        <p:nvPr/>
      </p:nvGrpSpPr>
      <p:grpSpPr>
        <a:xfrm>
          <a:off x="0" y="0"/>
          <a:ext cx="0" cy="0"/>
          <a:chOff x="0" y="0"/>
          <a:chExt cx="0" cy="0"/>
        </a:xfrm>
      </p:grpSpPr>
      <p:sp>
        <p:nvSpPr>
          <p:cNvPr id="661" name="Google Shape;661;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TimeToMaster</a:t>
            </a:r>
            <a:endParaRPr lang="en-GB"/>
          </a:p>
        </p:txBody>
      </p:sp>
      <p:sp>
        <p:nvSpPr>
          <p:cNvPr id="662" name="Google Shape;662;p18"/>
          <p:cNvSpPr/>
          <p:nvPr/>
        </p:nvSpPr>
        <p:spPr>
          <a:xfrm>
            <a:off x="8539349" y="1073915"/>
            <a:ext cx="604374" cy="2161641"/>
          </a:xfrm>
          <a:custGeom>
            <a:avLst/>
            <a:gdLst/>
            <a:ahLst/>
            <a:cxnLst/>
            <a:rect l="l" t="t" r="r" b="b"/>
            <a:pathLst>
              <a:path w="18869" h="67488" extrusionOk="0">
                <a:moveTo>
                  <a:pt x="0" y="0"/>
                </a:moveTo>
                <a:lnTo>
                  <a:pt x="0" y="67488"/>
                </a:lnTo>
                <a:lnTo>
                  <a:pt x="18868" y="67488"/>
                </a:lnTo>
                <a:lnTo>
                  <a:pt x="18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8"/>
          <p:cNvSpPr/>
          <p:nvPr/>
        </p:nvSpPr>
        <p:spPr>
          <a:xfrm>
            <a:off x="8841360" y="2384153"/>
            <a:ext cx="302363" cy="2759128"/>
          </a:xfrm>
          <a:custGeom>
            <a:avLst/>
            <a:gdLst/>
            <a:ahLst/>
            <a:cxnLst/>
            <a:rect l="l" t="t" r="r" b="b"/>
            <a:pathLst>
              <a:path w="9440" h="86142" fill="none" extrusionOk="0">
                <a:moveTo>
                  <a:pt x="1" y="86142"/>
                </a:moveTo>
                <a:lnTo>
                  <a:pt x="1" y="1"/>
                </a:lnTo>
                <a:lnTo>
                  <a:pt x="9439" y="1"/>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4" name="Google Shape;664;p18"/>
          <p:cNvGrpSpPr/>
          <p:nvPr/>
        </p:nvGrpSpPr>
        <p:grpSpPr>
          <a:xfrm>
            <a:off x="7600935" y="-69083"/>
            <a:ext cx="1422164" cy="425775"/>
            <a:chOff x="7459810" y="1126912"/>
            <a:chExt cx="1422164" cy="425775"/>
          </a:xfrm>
        </p:grpSpPr>
        <p:sp>
          <p:nvSpPr>
            <p:cNvPr id="665" name="Google Shape;665;p18"/>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8"/>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8"/>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8"/>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8"/>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8"/>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8"/>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8"/>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8"/>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8"/>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8"/>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8"/>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8"/>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8"/>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8"/>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8"/>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8"/>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8"/>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8"/>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8"/>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8"/>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6" name="Google Shape;686;p18"/>
          <p:cNvSpPr/>
          <p:nvPr/>
        </p:nvSpPr>
        <p:spPr>
          <a:xfrm>
            <a:off x="0" y="4608500"/>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8"/>
          <p:cNvSpPr/>
          <p:nvPr/>
        </p:nvSpPr>
        <p:spPr>
          <a:xfrm>
            <a:off x="0" y="-11105"/>
            <a:ext cx="2977156" cy="461723"/>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8"/>
          <p:cNvSpPr/>
          <p:nvPr/>
        </p:nvSpPr>
        <p:spPr>
          <a:xfrm>
            <a:off x="-117131" y="1344075"/>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9" name="Google Shape;689;p18"/>
          <p:cNvGrpSpPr/>
          <p:nvPr/>
        </p:nvGrpSpPr>
        <p:grpSpPr>
          <a:xfrm>
            <a:off x="52909" y="4351749"/>
            <a:ext cx="609243" cy="513505"/>
            <a:chOff x="4534959" y="3244799"/>
            <a:chExt cx="609243" cy="513505"/>
          </a:xfrm>
        </p:grpSpPr>
        <p:sp>
          <p:nvSpPr>
            <p:cNvPr id="690" name="Google Shape;690;p18"/>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8"/>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8"/>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8"/>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8"/>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8"/>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8"/>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8"/>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8"/>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8"/>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8"/>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8"/>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2" name="Google Shape;702;p18"/>
          <p:cNvSpPr txBox="1"/>
          <p:nvPr>
            <p:ph type="body" idx="4294967295"/>
          </p:nvPr>
        </p:nvSpPr>
        <p:spPr>
          <a:xfrm>
            <a:off x="1104265" y="1685925"/>
            <a:ext cx="6828155" cy="2199640"/>
          </a:xfrm>
          <a:prstGeom prst="rect">
            <a:avLst/>
          </a:prstGeom>
        </p:spPr>
        <p:txBody>
          <a:bodyPr spcFirstLastPara="1" wrap="square" lIns="91425" tIns="91425" rIns="91425" bIns="91425" anchor="t" anchorCtr="0">
            <a:noAutofit/>
          </a:bodyPr>
          <a:lstStyle/>
          <a:p>
            <a:pPr marL="139700" lvl="0" indent="0" algn="l" rtl="0">
              <a:spcBef>
                <a:spcPts val="1000"/>
              </a:spcBef>
              <a:spcAft>
                <a:spcPts val="0"/>
              </a:spcAft>
              <a:buClr>
                <a:schemeClr val="accent1"/>
              </a:buClr>
              <a:buSzPts val="1400"/>
              <a:buNone/>
            </a:pPr>
            <a:r>
              <a:rPr lang="en-GB" sz="1600"/>
              <a:t>Description:</a:t>
            </a:r>
            <a:endParaRPr lang="en-GB" sz="1600"/>
          </a:p>
          <a:p>
            <a:pPr marL="139700" lvl="0" indent="0" algn="l" rtl="0">
              <a:spcBef>
                <a:spcPts val="1000"/>
              </a:spcBef>
              <a:spcAft>
                <a:spcPts val="0"/>
              </a:spcAft>
              <a:buClr>
                <a:schemeClr val="accent1"/>
              </a:buClr>
              <a:buSzPts val="1400"/>
              <a:buNone/>
            </a:pPr>
            <a:r>
              <a:rPr lang="en-GB" sz="1600"/>
              <a:t>We developed a habit-formation web application that helps users establish and track their personal habits. The application provide a user-friendly interface that allows users to create and manage habit lists, record and track their progress, and monitor habit execution. Users will be able to set goals, receive reminders, and gain visual feedback on their habit-formation journey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0" name="Shape 660"/>
        <p:cNvGrpSpPr/>
        <p:nvPr/>
      </p:nvGrpSpPr>
      <p:grpSpPr>
        <a:xfrm>
          <a:off x="0" y="0"/>
          <a:ext cx="0" cy="0"/>
          <a:chOff x="0" y="0"/>
          <a:chExt cx="0" cy="0"/>
        </a:xfrm>
      </p:grpSpPr>
      <p:sp>
        <p:nvSpPr>
          <p:cNvPr id="661" name="Google Shape;661;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 </a:t>
            </a:r>
            <a:r>
              <a:rPr lang="en-US" altLang="en-GB"/>
              <a:t>Project </a:t>
            </a:r>
            <a:r>
              <a:rPr lang="en-GB"/>
              <a:t>Features</a:t>
            </a:r>
            <a:endParaRPr lang="en-GB"/>
          </a:p>
        </p:txBody>
      </p:sp>
      <p:sp>
        <p:nvSpPr>
          <p:cNvPr id="662" name="Google Shape;662;p18"/>
          <p:cNvSpPr/>
          <p:nvPr/>
        </p:nvSpPr>
        <p:spPr>
          <a:xfrm>
            <a:off x="8539349" y="1073915"/>
            <a:ext cx="604374" cy="2161641"/>
          </a:xfrm>
          <a:custGeom>
            <a:avLst/>
            <a:gdLst/>
            <a:ahLst/>
            <a:cxnLst/>
            <a:rect l="l" t="t" r="r" b="b"/>
            <a:pathLst>
              <a:path w="18869" h="67488" extrusionOk="0">
                <a:moveTo>
                  <a:pt x="0" y="0"/>
                </a:moveTo>
                <a:lnTo>
                  <a:pt x="0" y="67488"/>
                </a:lnTo>
                <a:lnTo>
                  <a:pt x="18868" y="67488"/>
                </a:lnTo>
                <a:lnTo>
                  <a:pt x="18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8"/>
          <p:cNvSpPr/>
          <p:nvPr/>
        </p:nvSpPr>
        <p:spPr>
          <a:xfrm>
            <a:off x="8841360" y="2384153"/>
            <a:ext cx="302363" cy="2759128"/>
          </a:xfrm>
          <a:custGeom>
            <a:avLst/>
            <a:gdLst/>
            <a:ahLst/>
            <a:cxnLst/>
            <a:rect l="l" t="t" r="r" b="b"/>
            <a:pathLst>
              <a:path w="9440" h="86142" fill="none" extrusionOk="0">
                <a:moveTo>
                  <a:pt x="1" y="86142"/>
                </a:moveTo>
                <a:lnTo>
                  <a:pt x="1" y="1"/>
                </a:lnTo>
                <a:lnTo>
                  <a:pt x="9439" y="1"/>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4" name="Google Shape;664;p18"/>
          <p:cNvGrpSpPr/>
          <p:nvPr/>
        </p:nvGrpSpPr>
        <p:grpSpPr>
          <a:xfrm>
            <a:off x="7600935" y="-69083"/>
            <a:ext cx="1422164" cy="425775"/>
            <a:chOff x="7459810" y="1126912"/>
            <a:chExt cx="1422164" cy="425775"/>
          </a:xfrm>
        </p:grpSpPr>
        <p:sp>
          <p:nvSpPr>
            <p:cNvPr id="665" name="Google Shape;665;p18"/>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8"/>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8"/>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8"/>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8"/>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8"/>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8"/>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8"/>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8"/>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8"/>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8"/>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8"/>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8"/>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8"/>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8"/>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8"/>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8"/>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8"/>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8"/>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8"/>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8"/>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6" name="Google Shape;686;p18"/>
          <p:cNvSpPr/>
          <p:nvPr/>
        </p:nvSpPr>
        <p:spPr>
          <a:xfrm>
            <a:off x="0" y="4608500"/>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8"/>
          <p:cNvSpPr/>
          <p:nvPr/>
        </p:nvSpPr>
        <p:spPr>
          <a:xfrm>
            <a:off x="0" y="-11105"/>
            <a:ext cx="2977156" cy="461723"/>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8"/>
          <p:cNvSpPr/>
          <p:nvPr/>
        </p:nvSpPr>
        <p:spPr>
          <a:xfrm>
            <a:off x="-117131" y="1344075"/>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9" name="Google Shape;689;p18"/>
          <p:cNvGrpSpPr/>
          <p:nvPr/>
        </p:nvGrpSpPr>
        <p:grpSpPr>
          <a:xfrm>
            <a:off x="52909" y="4351749"/>
            <a:ext cx="609243" cy="513505"/>
            <a:chOff x="4534959" y="3244799"/>
            <a:chExt cx="609243" cy="513505"/>
          </a:xfrm>
        </p:grpSpPr>
        <p:sp>
          <p:nvSpPr>
            <p:cNvPr id="690" name="Google Shape;690;p18"/>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8"/>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8"/>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8"/>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8"/>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8"/>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8"/>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8"/>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8"/>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8"/>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8"/>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8"/>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2" name="Google Shape;702;p18"/>
          <p:cNvSpPr txBox="1"/>
          <p:nvPr>
            <p:ph type="body" idx="4294967295"/>
          </p:nvPr>
        </p:nvSpPr>
        <p:spPr>
          <a:xfrm>
            <a:off x="1104265" y="1138555"/>
            <a:ext cx="6828155" cy="3748405"/>
          </a:xfrm>
          <a:prstGeom prst="rect">
            <a:avLst/>
          </a:prstGeom>
        </p:spPr>
        <p:txBody>
          <a:bodyPr spcFirstLastPara="1" wrap="square" lIns="91425" tIns="91425" rIns="91425" bIns="91425" anchor="t" anchorCtr="0">
            <a:noAutofit/>
          </a:bodyPr>
          <a:lstStyle/>
          <a:p>
            <a:pPr marL="139700" lvl="0" indent="0" algn="l" rtl="0">
              <a:spcBef>
                <a:spcPts val="1000"/>
              </a:spcBef>
              <a:spcAft>
                <a:spcPts val="0"/>
              </a:spcAft>
              <a:buClr>
                <a:schemeClr val="accent1"/>
              </a:buClr>
              <a:buSzPts val="1400"/>
              <a:buNone/>
            </a:pPr>
            <a:r>
              <a:rPr lang="en-GB" sz="1400"/>
              <a:t>1). Account: </a:t>
            </a:r>
            <a:endParaRPr lang="en-GB" sz="1400"/>
          </a:p>
          <a:p>
            <a:pPr marL="425450" lvl="0" indent="-285750" algn="l" rtl="0">
              <a:spcBef>
                <a:spcPts val="1000"/>
              </a:spcBef>
              <a:spcAft>
                <a:spcPts val="0"/>
              </a:spcAft>
              <a:buClr>
                <a:schemeClr val="accent1"/>
              </a:buClr>
              <a:buSzPts val="1400"/>
              <a:buFont typeface="Wingdings" panose="05000000000000000000" charset="0"/>
              <a:buChar char="ü"/>
            </a:pPr>
            <a:r>
              <a:rPr lang="en-GB" sz="1400"/>
              <a:t>user can be able to create and delete a</a:t>
            </a:r>
            <a:r>
              <a:rPr lang="en-US" altLang="en-GB" sz="1400"/>
              <a:t>n</a:t>
            </a:r>
            <a:r>
              <a:rPr lang="en-GB" sz="1400"/>
              <a:t> account</a:t>
            </a:r>
            <a:endParaRPr lang="en-GB" sz="1400"/>
          </a:p>
          <a:p>
            <a:pPr marL="425450" lvl="0" indent="-285750" algn="l" rtl="0">
              <a:spcBef>
                <a:spcPts val="1000"/>
              </a:spcBef>
              <a:spcAft>
                <a:spcPts val="0"/>
              </a:spcAft>
              <a:buClr>
                <a:schemeClr val="accent1"/>
              </a:buClr>
              <a:buSzPts val="1400"/>
              <a:buFont typeface="Wingdings" panose="05000000000000000000" charset="0"/>
              <a:buChar char="ü"/>
            </a:pPr>
            <a:r>
              <a:rPr lang="en-GB" sz="1400"/>
              <a:t>user can be able to view and edit their personal info</a:t>
            </a:r>
            <a:endParaRPr lang="en-GB" sz="1400"/>
          </a:p>
          <a:p>
            <a:pPr marL="425450" lvl="0" indent="-285750" algn="l" rtl="0">
              <a:spcBef>
                <a:spcPts val="1000"/>
              </a:spcBef>
              <a:spcAft>
                <a:spcPts val="0"/>
              </a:spcAft>
              <a:buClr>
                <a:schemeClr val="accent1"/>
              </a:buClr>
              <a:buSzPts val="1400"/>
              <a:buFont typeface="Wingdings" panose="05000000000000000000" charset="0"/>
              <a:buChar char="ü"/>
            </a:pPr>
            <a:r>
              <a:rPr lang="en-GB" sz="1400"/>
              <a:t>user can</a:t>
            </a:r>
            <a:r>
              <a:rPr lang="en-US" altLang="en-GB" sz="1400"/>
              <a:t> be </a:t>
            </a:r>
            <a:r>
              <a:rPr lang="en-GB" sz="1400"/>
              <a:t>able to login and logout</a:t>
            </a:r>
            <a:endParaRPr lang="en-GB" sz="1400"/>
          </a:p>
          <a:p>
            <a:pPr marL="139700" lvl="0" indent="0" algn="l" rtl="0">
              <a:spcBef>
                <a:spcPts val="1000"/>
              </a:spcBef>
              <a:spcAft>
                <a:spcPts val="0"/>
              </a:spcAft>
              <a:buClr>
                <a:schemeClr val="accent1"/>
              </a:buClr>
              <a:buSzPts val="1400"/>
              <a:buNone/>
            </a:pPr>
            <a:r>
              <a:rPr lang="en-GB" sz="1400"/>
              <a:t>2). Goal: </a:t>
            </a:r>
            <a:endParaRPr lang="en-GB" sz="1400"/>
          </a:p>
          <a:p>
            <a:pPr marL="425450" lvl="0" indent="-285750" algn="l" rtl="0">
              <a:spcBef>
                <a:spcPts val="1000"/>
              </a:spcBef>
              <a:spcAft>
                <a:spcPts val="0"/>
              </a:spcAft>
              <a:buClr>
                <a:schemeClr val="accent1"/>
              </a:buClr>
              <a:buSzPts val="1400"/>
              <a:buFont typeface="Wingdings" panose="05000000000000000000" charset="0"/>
              <a:buChar char="ü"/>
            </a:pPr>
            <a:r>
              <a:rPr lang="en-GB" sz="1400"/>
              <a:t>user can be able to create, update, view and delete a habit/goal</a:t>
            </a:r>
            <a:endParaRPr lang="en-GB" sz="1400"/>
          </a:p>
          <a:p>
            <a:pPr marL="425450" lvl="0" indent="-285750" algn="l" rtl="0">
              <a:spcBef>
                <a:spcPts val="1000"/>
              </a:spcBef>
              <a:spcAft>
                <a:spcPts val="0"/>
              </a:spcAft>
              <a:buClr>
                <a:schemeClr val="accent1"/>
              </a:buClr>
              <a:buSzPts val="1400"/>
              <a:buFont typeface="Wingdings" panose="05000000000000000000" charset="0"/>
              <a:buChar char="ü"/>
            </a:pPr>
            <a:r>
              <a:rPr lang="en-GB" sz="1400"/>
              <a:t>user can be able to view statistics in Chart/Graph</a:t>
            </a:r>
            <a:endParaRPr lang="en-GB" sz="1400"/>
          </a:p>
          <a:p>
            <a:pPr marL="139700" lvl="0" indent="0" algn="l" rtl="0">
              <a:spcBef>
                <a:spcPts val="1000"/>
              </a:spcBef>
              <a:spcAft>
                <a:spcPts val="0"/>
              </a:spcAft>
              <a:buClr>
                <a:schemeClr val="accent1"/>
              </a:buClr>
              <a:buSzPts val="1400"/>
              <a:buNone/>
            </a:pPr>
            <a:r>
              <a:rPr lang="en-GB" sz="1400"/>
              <a:t>3). Achievement: </a:t>
            </a:r>
            <a:endParaRPr lang="en-GB" sz="1400"/>
          </a:p>
          <a:p>
            <a:pPr marL="425450" lvl="0" indent="-285750" algn="l" rtl="0">
              <a:spcBef>
                <a:spcPts val="1000"/>
              </a:spcBef>
              <a:spcAft>
                <a:spcPts val="0"/>
              </a:spcAft>
              <a:buClr>
                <a:schemeClr val="accent1"/>
              </a:buClr>
              <a:buSzPts val="1400"/>
              <a:buFont typeface="Wingdings" panose="05000000000000000000" charset="0"/>
              <a:buChar char="ü"/>
            </a:pPr>
            <a:r>
              <a:rPr lang="en-GB" sz="1400"/>
              <a:t>user can be able to fetch all / update (a) achievements</a:t>
            </a:r>
            <a:endParaRPr lang="en-GB" sz="1400"/>
          </a:p>
          <a:p>
            <a:pPr marL="425450" lvl="0" indent="-285750" algn="l" rtl="0">
              <a:spcBef>
                <a:spcPts val="1000"/>
              </a:spcBef>
              <a:spcAft>
                <a:spcPts val="0"/>
              </a:spcAft>
              <a:buClr>
                <a:schemeClr val="accent1"/>
              </a:buClr>
              <a:buSzPts val="1400"/>
              <a:buFont typeface="Wingdings" panose="05000000000000000000" charset="0"/>
              <a:buChar char="ü"/>
            </a:pPr>
            <a:r>
              <a:rPr lang="en-GB" sz="1400"/>
              <a:t>user can aquire one achievement when finish a goal</a:t>
            </a:r>
            <a:endParaRPr lang="en-GB"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22" name="Shape 722"/>
        <p:cNvGrpSpPr/>
        <p:nvPr/>
      </p:nvGrpSpPr>
      <p:grpSpPr>
        <a:xfrm>
          <a:off x="0" y="0"/>
          <a:ext cx="0" cy="0"/>
          <a:chOff x="0" y="0"/>
          <a:chExt cx="0" cy="0"/>
        </a:xfrm>
      </p:grpSpPr>
      <p:sp>
        <p:nvSpPr>
          <p:cNvPr id="723" name="Google Shape;723;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 </a:t>
            </a:r>
            <a:r>
              <a:rPr lang="en-US" altLang="en-GB">
                <a:sym typeface="+mn-ea"/>
              </a:rPr>
              <a:t>S</a:t>
            </a:r>
            <a:r>
              <a:rPr>
                <a:sym typeface="+mn-ea"/>
              </a:rPr>
              <a:t>upported </a:t>
            </a:r>
            <a:r>
              <a:rPr lang="en-US">
                <a:sym typeface="+mn-ea"/>
              </a:rPr>
              <a:t>D</a:t>
            </a:r>
            <a:r>
              <a:rPr>
                <a:sym typeface="+mn-ea"/>
              </a:rPr>
              <a:t>esign</a:t>
            </a:r>
            <a:endParaRPr lang="en-GB"/>
          </a:p>
        </p:txBody>
      </p:sp>
      <p:sp>
        <p:nvSpPr>
          <p:cNvPr id="724" name="Google Shape;724;p20"/>
          <p:cNvSpPr/>
          <p:nvPr/>
        </p:nvSpPr>
        <p:spPr>
          <a:xfrm>
            <a:off x="720000" y="1593915"/>
            <a:ext cx="634500" cy="634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20"/>
          <p:cNvSpPr/>
          <p:nvPr/>
        </p:nvSpPr>
        <p:spPr>
          <a:xfrm>
            <a:off x="3522930" y="1593915"/>
            <a:ext cx="634500" cy="634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6" name="Google Shape;726;p20"/>
          <p:cNvGrpSpPr/>
          <p:nvPr/>
        </p:nvGrpSpPr>
        <p:grpSpPr>
          <a:xfrm>
            <a:off x="807500" y="1681428"/>
            <a:ext cx="459500" cy="459500"/>
            <a:chOff x="1387850" y="3150525"/>
            <a:chExt cx="459500" cy="459500"/>
          </a:xfrm>
        </p:grpSpPr>
        <p:sp>
          <p:nvSpPr>
            <p:cNvPr id="727" name="Google Shape;727;p20"/>
            <p:cNvSpPr/>
            <p:nvPr/>
          </p:nvSpPr>
          <p:spPr>
            <a:xfrm>
              <a:off x="1515725" y="3285075"/>
              <a:ext cx="88425" cy="121025"/>
            </a:xfrm>
            <a:custGeom>
              <a:avLst/>
              <a:gdLst/>
              <a:ahLst/>
              <a:cxnLst/>
              <a:rect l="l" t="t" r="r" b="b"/>
              <a:pathLst>
                <a:path w="3537" h="4841" extrusionOk="0">
                  <a:moveTo>
                    <a:pt x="0" y="1"/>
                  </a:moveTo>
                  <a:lnTo>
                    <a:pt x="0" y="4"/>
                  </a:lnTo>
                  <a:cubicBezTo>
                    <a:pt x="126" y="963"/>
                    <a:pt x="473" y="1881"/>
                    <a:pt x="1022" y="2691"/>
                  </a:cubicBezTo>
                  <a:cubicBezTo>
                    <a:pt x="1656" y="3627"/>
                    <a:pt x="2520" y="4364"/>
                    <a:pt x="3536" y="4840"/>
                  </a:cubicBezTo>
                  <a:lnTo>
                    <a:pt x="3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20"/>
            <p:cNvSpPr/>
            <p:nvPr/>
          </p:nvSpPr>
          <p:spPr>
            <a:xfrm>
              <a:off x="1631050" y="3285200"/>
              <a:ext cx="88425" cy="120925"/>
            </a:xfrm>
            <a:custGeom>
              <a:avLst/>
              <a:gdLst/>
              <a:ahLst/>
              <a:cxnLst/>
              <a:rect l="l" t="t" r="r" b="b"/>
              <a:pathLst>
                <a:path w="3537" h="4837" extrusionOk="0">
                  <a:moveTo>
                    <a:pt x="1" y="0"/>
                  </a:moveTo>
                  <a:lnTo>
                    <a:pt x="1" y="4837"/>
                  </a:lnTo>
                  <a:cubicBezTo>
                    <a:pt x="1017" y="4359"/>
                    <a:pt x="1881" y="3622"/>
                    <a:pt x="2514" y="2688"/>
                  </a:cubicBezTo>
                  <a:cubicBezTo>
                    <a:pt x="3063" y="1877"/>
                    <a:pt x="3411" y="959"/>
                    <a:pt x="3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20"/>
            <p:cNvSpPr/>
            <p:nvPr/>
          </p:nvSpPr>
          <p:spPr>
            <a:xfrm>
              <a:off x="1631050" y="3150525"/>
              <a:ext cx="89775" cy="107675"/>
            </a:xfrm>
            <a:custGeom>
              <a:avLst/>
              <a:gdLst/>
              <a:ahLst/>
              <a:cxnLst/>
              <a:rect l="l" t="t" r="r" b="b"/>
              <a:pathLst>
                <a:path w="3591" h="4307" extrusionOk="0">
                  <a:moveTo>
                    <a:pt x="1" y="0"/>
                  </a:moveTo>
                  <a:lnTo>
                    <a:pt x="1" y="4307"/>
                  </a:lnTo>
                  <a:lnTo>
                    <a:pt x="3590" y="4307"/>
                  </a:lnTo>
                  <a:lnTo>
                    <a:pt x="3590" y="1974"/>
                  </a:lnTo>
                  <a:cubicBezTo>
                    <a:pt x="3590" y="1678"/>
                    <a:pt x="3349" y="1437"/>
                    <a:pt x="3052" y="1437"/>
                  </a:cubicBezTo>
                  <a:cubicBezTo>
                    <a:pt x="2557" y="1437"/>
                    <a:pt x="2154" y="1032"/>
                    <a:pt x="2154" y="539"/>
                  </a:cubicBezTo>
                  <a:cubicBezTo>
                    <a:pt x="2154" y="241"/>
                    <a:pt x="1913" y="0"/>
                    <a:pt x="1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20"/>
            <p:cNvSpPr/>
            <p:nvPr/>
          </p:nvSpPr>
          <p:spPr>
            <a:xfrm>
              <a:off x="1514375" y="3150550"/>
              <a:ext cx="89775" cy="107725"/>
            </a:xfrm>
            <a:custGeom>
              <a:avLst/>
              <a:gdLst/>
              <a:ahLst/>
              <a:cxnLst/>
              <a:rect l="l" t="t" r="r" b="b"/>
              <a:pathLst>
                <a:path w="3591" h="4309" extrusionOk="0">
                  <a:moveTo>
                    <a:pt x="1976" y="1"/>
                  </a:moveTo>
                  <a:cubicBezTo>
                    <a:pt x="1678" y="1"/>
                    <a:pt x="1437" y="242"/>
                    <a:pt x="1437" y="539"/>
                  </a:cubicBezTo>
                  <a:cubicBezTo>
                    <a:pt x="1437" y="1034"/>
                    <a:pt x="1034" y="1437"/>
                    <a:pt x="539" y="1437"/>
                  </a:cubicBezTo>
                  <a:cubicBezTo>
                    <a:pt x="241" y="1437"/>
                    <a:pt x="0" y="1678"/>
                    <a:pt x="0" y="1974"/>
                  </a:cubicBezTo>
                  <a:lnTo>
                    <a:pt x="0" y="4309"/>
                  </a:lnTo>
                  <a:lnTo>
                    <a:pt x="3590" y="4309"/>
                  </a:lnTo>
                  <a:lnTo>
                    <a:pt x="35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20"/>
            <p:cNvSpPr/>
            <p:nvPr/>
          </p:nvSpPr>
          <p:spPr>
            <a:xfrm>
              <a:off x="1387850" y="3260000"/>
              <a:ext cx="166950" cy="282700"/>
            </a:xfrm>
            <a:custGeom>
              <a:avLst/>
              <a:gdLst/>
              <a:ahLst/>
              <a:cxnLst/>
              <a:rect l="l" t="t" r="r" b="b"/>
              <a:pathLst>
                <a:path w="6678" h="11308" extrusionOk="0">
                  <a:moveTo>
                    <a:pt x="831" y="1"/>
                  </a:moveTo>
                  <a:cubicBezTo>
                    <a:pt x="374" y="1"/>
                    <a:pt x="0" y="376"/>
                    <a:pt x="0" y="833"/>
                  </a:cubicBezTo>
                  <a:lnTo>
                    <a:pt x="0" y="6281"/>
                  </a:lnTo>
                  <a:cubicBezTo>
                    <a:pt x="0" y="6296"/>
                    <a:pt x="4" y="6310"/>
                    <a:pt x="9" y="6323"/>
                  </a:cubicBezTo>
                  <a:lnTo>
                    <a:pt x="2145" y="11307"/>
                  </a:lnTo>
                  <a:lnTo>
                    <a:pt x="6677" y="11307"/>
                  </a:lnTo>
                  <a:lnTo>
                    <a:pt x="6677" y="9348"/>
                  </a:lnTo>
                  <a:cubicBezTo>
                    <a:pt x="6677" y="8881"/>
                    <a:pt x="6537" y="8434"/>
                    <a:pt x="6269" y="8052"/>
                  </a:cubicBezTo>
                  <a:lnTo>
                    <a:pt x="4837" y="6007"/>
                  </a:lnTo>
                  <a:cubicBezTo>
                    <a:pt x="4592" y="5658"/>
                    <a:pt x="4203" y="5463"/>
                    <a:pt x="3813" y="5463"/>
                  </a:cubicBezTo>
                  <a:cubicBezTo>
                    <a:pt x="3639" y="5463"/>
                    <a:pt x="3465" y="5502"/>
                    <a:pt x="3304" y="5583"/>
                  </a:cubicBezTo>
                  <a:cubicBezTo>
                    <a:pt x="3085" y="5694"/>
                    <a:pt x="2910" y="5868"/>
                    <a:pt x="2794" y="6081"/>
                  </a:cubicBezTo>
                  <a:cubicBezTo>
                    <a:pt x="2590" y="6462"/>
                    <a:pt x="2599" y="6942"/>
                    <a:pt x="2866" y="7321"/>
                  </a:cubicBezTo>
                  <a:lnTo>
                    <a:pt x="3380" y="8055"/>
                  </a:lnTo>
                  <a:cubicBezTo>
                    <a:pt x="3549" y="8299"/>
                    <a:pt x="3491" y="8634"/>
                    <a:pt x="3248" y="8805"/>
                  </a:cubicBezTo>
                  <a:cubicBezTo>
                    <a:pt x="3155" y="8871"/>
                    <a:pt x="3047" y="8902"/>
                    <a:pt x="2940" y="8902"/>
                  </a:cubicBezTo>
                  <a:cubicBezTo>
                    <a:pt x="2771" y="8902"/>
                    <a:pt x="2604" y="8823"/>
                    <a:pt x="2498" y="8674"/>
                  </a:cubicBezTo>
                  <a:lnTo>
                    <a:pt x="1984" y="7938"/>
                  </a:lnTo>
                  <a:cubicBezTo>
                    <a:pt x="1637" y="7445"/>
                    <a:pt x="1505" y="6843"/>
                    <a:pt x="1610" y="6249"/>
                  </a:cubicBezTo>
                  <a:cubicBezTo>
                    <a:pt x="1702" y="5718"/>
                    <a:pt x="1977" y="5249"/>
                    <a:pt x="2385" y="4907"/>
                  </a:cubicBezTo>
                  <a:cubicBezTo>
                    <a:pt x="2377" y="4820"/>
                    <a:pt x="2371" y="4731"/>
                    <a:pt x="2371" y="4640"/>
                  </a:cubicBezTo>
                  <a:lnTo>
                    <a:pt x="2371" y="1544"/>
                  </a:lnTo>
                  <a:cubicBezTo>
                    <a:pt x="2371" y="697"/>
                    <a:pt x="1685" y="8"/>
                    <a:pt x="839" y="1"/>
                  </a:cubicBezTo>
                  <a:cubicBezTo>
                    <a:pt x="837" y="1"/>
                    <a:pt x="834" y="1"/>
                    <a:pt x="8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20"/>
            <p:cNvSpPr/>
            <p:nvPr/>
          </p:nvSpPr>
          <p:spPr>
            <a:xfrm>
              <a:off x="1442625" y="3569650"/>
              <a:ext cx="112175" cy="40375"/>
            </a:xfrm>
            <a:custGeom>
              <a:avLst/>
              <a:gdLst/>
              <a:ahLst/>
              <a:cxnLst/>
              <a:rect l="l" t="t" r="r" b="b"/>
              <a:pathLst>
                <a:path w="4487" h="1615" extrusionOk="0">
                  <a:moveTo>
                    <a:pt x="0" y="0"/>
                  </a:moveTo>
                  <a:lnTo>
                    <a:pt x="0" y="1076"/>
                  </a:lnTo>
                  <a:cubicBezTo>
                    <a:pt x="0" y="1374"/>
                    <a:pt x="241" y="1615"/>
                    <a:pt x="539" y="1615"/>
                  </a:cubicBezTo>
                  <a:lnTo>
                    <a:pt x="3948" y="1615"/>
                  </a:lnTo>
                  <a:cubicBezTo>
                    <a:pt x="4246" y="1615"/>
                    <a:pt x="4486" y="1374"/>
                    <a:pt x="4486" y="1076"/>
                  </a:cubicBezTo>
                  <a:lnTo>
                    <a:pt x="44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20"/>
            <p:cNvSpPr/>
            <p:nvPr/>
          </p:nvSpPr>
          <p:spPr>
            <a:xfrm>
              <a:off x="1680400" y="3260000"/>
              <a:ext cx="166950" cy="282700"/>
            </a:xfrm>
            <a:custGeom>
              <a:avLst/>
              <a:gdLst/>
              <a:ahLst/>
              <a:cxnLst/>
              <a:rect l="l" t="t" r="r" b="b"/>
              <a:pathLst>
                <a:path w="6678" h="11308" extrusionOk="0">
                  <a:moveTo>
                    <a:pt x="5846" y="1"/>
                  </a:moveTo>
                  <a:cubicBezTo>
                    <a:pt x="5844" y="1"/>
                    <a:pt x="5841" y="1"/>
                    <a:pt x="5838" y="1"/>
                  </a:cubicBezTo>
                  <a:cubicBezTo>
                    <a:pt x="4993" y="8"/>
                    <a:pt x="4307" y="697"/>
                    <a:pt x="4307" y="1544"/>
                  </a:cubicBezTo>
                  <a:lnTo>
                    <a:pt x="4307" y="4640"/>
                  </a:lnTo>
                  <a:cubicBezTo>
                    <a:pt x="4307" y="4731"/>
                    <a:pt x="4303" y="4820"/>
                    <a:pt x="4292" y="4907"/>
                  </a:cubicBezTo>
                  <a:cubicBezTo>
                    <a:pt x="4701" y="5249"/>
                    <a:pt x="4976" y="5718"/>
                    <a:pt x="5069" y="6249"/>
                  </a:cubicBezTo>
                  <a:cubicBezTo>
                    <a:pt x="5173" y="6843"/>
                    <a:pt x="5041" y="7443"/>
                    <a:pt x="4694" y="7938"/>
                  </a:cubicBezTo>
                  <a:lnTo>
                    <a:pt x="4180" y="8674"/>
                  </a:lnTo>
                  <a:cubicBezTo>
                    <a:pt x="4074" y="8823"/>
                    <a:pt x="3907" y="8902"/>
                    <a:pt x="3737" y="8902"/>
                  </a:cubicBezTo>
                  <a:cubicBezTo>
                    <a:pt x="3631" y="8902"/>
                    <a:pt x="3523" y="8871"/>
                    <a:pt x="3430" y="8805"/>
                  </a:cubicBezTo>
                  <a:cubicBezTo>
                    <a:pt x="3187" y="8633"/>
                    <a:pt x="3129" y="8297"/>
                    <a:pt x="3298" y="8055"/>
                  </a:cubicBezTo>
                  <a:lnTo>
                    <a:pt x="3813" y="7319"/>
                  </a:lnTo>
                  <a:cubicBezTo>
                    <a:pt x="4079" y="6942"/>
                    <a:pt x="4088" y="6462"/>
                    <a:pt x="3884" y="6081"/>
                  </a:cubicBezTo>
                  <a:cubicBezTo>
                    <a:pt x="3770" y="5867"/>
                    <a:pt x="3594" y="5694"/>
                    <a:pt x="3376" y="5582"/>
                  </a:cubicBezTo>
                  <a:cubicBezTo>
                    <a:pt x="3214" y="5501"/>
                    <a:pt x="3040" y="5462"/>
                    <a:pt x="2866" y="5462"/>
                  </a:cubicBezTo>
                  <a:cubicBezTo>
                    <a:pt x="2476" y="5462"/>
                    <a:pt x="2086" y="5657"/>
                    <a:pt x="1843" y="6005"/>
                  </a:cubicBezTo>
                  <a:lnTo>
                    <a:pt x="409" y="8052"/>
                  </a:lnTo>
                  <a:cubicBezTo>
                    <a:pt x="142" y="8434"/>
                    <a:pt x="0" y="8881"/>
                    <a:pt x="0" y="9348"/>
                  </a:cubicBezTo>
                  <a:lnTo>
                    <a:pt x="0" y="11307"/>
                  </a:lnTo>
                  <a:lnTo>
                    <a:pt x="4533" y="11307"/>
                  </a:lnTo>
                  <a:lnTo>
                    <a:pt x="6669" y="6323"/>
                  </a:lnTo>
                  <a:cubicBezTo>
                    <a:pt x="6675" y="6310"/>
                    <a:pt x="6678" y="6296"/>
                    <a:pt x="6678" y="6281"/>
                  </a:cubicBezTo>
                  <a:lnTo>
                    <a:pt x="6678" y="833"/>
                  </a:lnTo>
                  <a:cubicBezTo>
                    <a:pt x="6678" y="376"/>
                    <a:pt x="6304" y="1"/>
                    <a:pt x="5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0"/>
            <p:cNvSpPr/>
            <p:nvPr/>
          </p:nvSpPr>
          <p:spPr>
            <a:xfrm>
              <a:off x="1680400" y="3569650"/>
              <a:ext cx="112175" cy="40375"/>
            </a:xfrm>
            <a:custGeom>
              <a:avLst/>
              <a:gdLst/>
              <a:ahLst/>
              <a:cxnLst/>
              <a:rect l="l" t="t" r="r" b="b"/>
              <a:pathLst>
                <a:path w="4487" h="1615" extrusionOk="0">
                  <a:moveTo>
                    <a:pt x="0" y="0"/>
                  </a:moveTo>
                  <a:lnTo>
                    <a:pt x="0" y="1076"/>
                  </a:lnTo>
                  <a:cubicBezTo>
                    <a:pt x="0" y="1374"/>
                    <a:pt x="241" y="1615"/>
                    <a:pt x="539" y="1615"/>
                  </a:cubicBezTo>
                  <a:lnTo>
                    <a:pt x="3948" y="1615"/>
                  </a:lnTo>
                  <a:cubicBezTo>
                    <a:pt x="4246" y="1615"/>
                    <a:pt x="4486" y="1374"/>
                    <a:pt x="4486" y="1076"/>
                  </a:cubicBezTo>
                  <a:lnTo>
                    <a:pt x="44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5" name="Google Shape;735;p20"/>
          <p:cNvGrpSpPr/>
          <p:nvPr/>
        </p:nvGrpSpPr>
        <p:grpSpPr>
          <a:xfrm>
            <a:off x="3610430" y="1681453"/>
            <a:ext cx="459500" cy="459450"/>
            <a:chOff x="1330750" y="2012475"/>
            <a:chExt cx="459500" cy="459450"/>
          </a:xfrm>
        </p:grpSpPr>
        <p:sp>
          <p:nvSpPr>
            <p:cNvPr id="736" name="Google Shape;736;p20"/>
            <p:cNvSpPr/>
            <p:nvPr/>
          </p:nvSpPr>
          <p:spPr>
            <a:xfrm>
              <a:off x="1438575" y="2312625"/>
              <a:ext cx="243850" cy="98750"/>
            </a:xfrm>
            <a:custGeom>
              <a:avLst/>
              <a:gdLst/>
              <a:ahLst/>
              <a:cxnLst/>
              <a:rect l="l" t="t" r="r" b="b"/>
              <a:pathLst>
                <a:path w="9754" h="3950" extrusionOk="0">
                  <a:moveTo>
                    <a:pt x="0" y="1"/>
                  </a:moveTo>
                  <a:lnTo>
                    <a:pt x="457" y="3950"/>
                  </a:lnTo>
                  <a:lnTo>
                    <a:pt x="9298" y="3950"/>
                  </a:lnTo>
                  <a:lnTo>
                    <a:pt x="9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20"/>
            <p:cNvSpPr/>
            <p:nvPr/>
          </p:nvSpPr>
          <p:spPr>
            <a:xfrm>
              <a:off x="1330750" y="2087750"/>
              <a:ext cx="459500" cy="137425"/>
            </a:xfrm>
            <a:custGeom>
              <a:avLst/>
              <a:gdLst/>
              <a:ahLst/>
              <a:cxnLst/>
              <a:rect l="l" t="t" r="r" b="b"/>
              <a:pathLst>
                <a:path w="18380" h="5497" extrusionOk="0">
                  <a:moveTo>
                    <a:pt x="2735" y="0"/>
                  </a:moveTo>
                  <a:cubicBezTo>
                    <a:pt x="2379" y="607"/>
                    <a:pt x="2191" y="1302"/>
                    <a:pt x="2191" y="2025"/>
                  </a:cubicBezTo>
                  <a:lnTo>
                    <a:pt x="2191" y="3343"/>
                  </a:lnTo>
                  <a:lnTo>
                    <a:pt x="539" y="3343"/>
                  </a:lnTo>
                  <a:cubicBezTo>
                    <a:pt x="242" y="3343"/>
                    <a:pt x="1" y="3584"/>
                    <a:pt x="1" y="3880"/>
                  </a:cubicBezTo>
                  <a:lnTo>
                    <a:pt x="1" y="4958"/>
                  </a:lnTo>
                  <a:cubicBezTo>
                    <a:pt x="1" y="5256"/>
                    <a:pt x="242" y="5496"/>
                    <a:pt x="539" y="5496"/>
                  </a:cubicBezTo>
                  <a:lnTo>
                    <a:pt x="17840" y="5496"/>
                  </a:lnTo>
                  <a:cubicBezTo>
                    <a:pt x="18138" y="5496"/>
                    <a:pt x="18379" y="5256"/>
                    <a:pt x="18379" y="4958"/>
                  </a:cubicBezTo>
                  <a:lnTo>
                    <a:pt x="18379" y="3880"/>
                  </a:lnTo>
                  <a:cubicBezTo>
                    <a:pt x="18379" y="3584"/>
                    <a:pt x="18138" y="3343"/>
                    <a:pt x="17840" y="3343"/>
                  </a:cubicBezTo>
                  <a:lnTo>
                    <a:pt x="16189" y="3343"/>
                  </a:lnTo>
                  <a:lnTo>
                    <a:pt x="16189" y="2025"/>
                  </a:lnTo>
                  <a:cubicBezTo>
                    <a:pt x="16189" y="1302"/>
                    <a:pt x="15999" y="607"/>
                    <a:pt x="15646" y="0"/>
                  </a:cubicBezTo>
                  <a:cubicBezTo>
                    <a:pt x="15573" y="113"/>
                    <a:pt x="15489" y="219"/>
                    <a:pt x="15391" y="317"/>
                  </a:cubicBezTo>
                  <a:cubicBezTo>
                    <a:pt x="15220" y="488"/>
                    <a:pt x="15021" y="622"/>
                    <a:pt x="14807" y="714"/>
                  </a:cubicBezTo>
                  <a:cubicBezTo>
                    <a:pt x="15007" y="1117"/>
                    <a:pt x="15113" y="1562"/>
                    <a:pt x="15113" y="2025"/>
                  </a:cubicBezTo>
                  <a:lnTo>
                    <a:pt x="15113" y="3343"/>
                  </a:lnTo>
                  <a:lnTo>
                    <a:pt x="9728" y="3343"/>
                  </a:lnTo>
                  <a:lnTo>
                    <a:pt x="9728" y="1228"/>
                  </a:lnTo>
                  <a:cubicBezTo>
                    <a:pt x="9556" y="1272"/>
                    <a:pt x="9376" y="1295"/>
                    <a:pt x="9189" y="1295"/>
                  </a:cubicBezTo>
                  <a:cubicBezTo>
                    <a:pt x="9004" y="1295"/>
                    <a:pt x="8823" y="1272"/>
                    <a:pt x="8650" y="1228"/>
                  </a:cubicBezTo>
                  <a:lnTo>
                    <a:pt x="8650" y="3343"/>
                  </a:lnTo>
                  <a:lnTo>
                    <a:pt x="3268" y="3343"/>
                  </a:lnTo>
                  <a:lnTo>
                    <a:pt x="3268" y="2025"/>
                  </a:lnTo>
                  <a:cubicBezTo>
                    <a:pt x="3268" y="1564"/>
                    <a:pt x="3373" y="1117"/>
                    <a:pt x="3575" y="714"/>
                  </a:cubicBezTo>
                  <a:cubicBezTo>
                    <a:pt x="3358" y="621"/>
                    <a:pt x="3161" y="486"/>
                    <a:pt x="2991" y="317"/>
                  </a:cubicBezTo>
                  <a:cubicBezTo>
                    <a:pt x="2891" y="219"/>
                    <a:pt x="2808" y="113"/>
                    <a:pt x="2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20"/>
            <p:cNvSpPr/>
            <p:nvPr/>
          </p:nvSpPr>
          <p:spPr>
            <a:xfrm>
              <a:off x="1349600" y="2252050"/>
              <a:ext cx="421800" cy="219875"/>
            </a:xfrm>
            <a:custGeom>
              <a:avLst/>
              <a:gdLst/>
              <a:ahLst/>
              <a:cxnLst/>
              <a:rect l="l" t="t" r="r" b="b"/>
              <a:pathLst>
                <a:path w="16872" h="8795" extrusionOk="0">
                  <a:moveTo>
                    <a:pt x="13916" y="1348"/>
                  </a:moveTo>
                  <a:cubicBezTo>
                    <a:pt x="14069" y="1348"/>
                    <a:pt x="14215" y="1414"/>
                    <a:pt x="14317" y="1529"/>
                  </a:cubicBezTo>
                  <a:cubicBezTo>
                    <a:pt x="14421" y="1643"/>
                    <a:pt x="14469" y="1795"/>
                    <a:pt x="14451" y="1948"/>
                  </a:cubicBezTo>
                  <a:lnTo>
                    <a:pt x="13872" y="6974"/>
                  </a:lnTo>
                  <a:cubicBezTo>
                    <a:pt x="13840" y="7246"/>
                    <a:pt x="13610" y="7450"/>
                    <a:pt x="13337" y="7450"/>
                  </a:cubicBezTo>
                  <a:lnTo>
                    <a:pt x="3536" y="7450"/>
                  </a:lnTo>
                  <a:cubicBezTo>
                    <a:pt x="3261" y="7450"/>
                    <a:pt x="3032" y="7246"/>
                    <a:pt x="3002" y="6974"/>
                  </a:cubicBezTo>
                  <a:lnTo>
                    <a:pt x="2421" y="1948"/>
                  </a:lnTo>
                  <a:cubicBezTo>
                    <a:pt x="2403" y="1795"/>
                    <a:pt x="2451" y="1643"/>
                    <a:pt x="2553" y="1529"/>
                  </a:cubicBezTo>
                  <a:cubicBezTo>
                    <a:pt x="2656" y="1414"/>
                    <a:pt x="2802" y="1348"/>
                    <a:pt x="2955" y="1348"/>
                  </a:cubicBezTo>
                  <a:close/>
                  <a:moveTo>
                    <a:pt x="121" y="0"/>
                  </a:moveTo>
                  <a:lnTo>
                    <a:pt x="1012" y="7719"/>
                  </a:lnTo>
                  <a:lnTo>
                    <a:pt x="539" y="7719"/>
                  </a:lnTo>
                  <a:cubicBezTo>
                    <a:pt x="242" y="7719"/>
                    <a:pt x="0" y="7960"/>
                    <a:pt x="0" y="8256"/>
                  </a:cubicBezTo>
                  <a:cubicBezTo>
                    <a:pt x="0" y="8554"/>
                    <a:pt x="242" y="8795"/>
                    <a:pt x="539" y="8795"/>
                  </a:cubicBezTo>
                  <a:lnTo>
                    <a:pt x="16333" y="8795"/>
                  </a:lnTo>
                  <a:cubicBezTo>
                    <a:pt x="16631" y="8795"/>
                    <a:pt x="16872" y="8554"/>
                    <a:pt x="16872" y="8256"/>
                  </a:cubicBezTo>
                  <a:cubicBezTo>
                    <a:pt x="16872" y="7961"/>
                    <a:pt x="16631" y="7719"/>
                    <a:pt x="16333" y="7719"/>
                  </a:cubicBezTo>
                  <a:lnTo>
                    <a:pt x="15860" y="7719"/>
                  </a:lnTo>
                  <a:lnTo>
                    <a:pt x="167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20"/>
            <p:cNvSpPr/>
            <p:nvPr/>
          </p:nvSpPr>
          <p:spPr>
            <a:xfrm>
              <a:off x="1533575" y="2039425"/>
              <a:ext cx="53850" cy="53850"/>
            </a:xfrm>
            <a:custGeom>
              <a:avLst/>
              <a:gdLst/>
              <a:ahLst/>
              <a:cxnLst/>
              <a:rect l="l" t="t" r="r" b="b"/>
              <a:pathLst>
                <a:path w="2154" h="2154" extrusionOk="0">
                  <a:moveTo>
                    <a:pt x="1076" y="0"/>
                  </a:moveTo>
                  <a:cubicBezTo>
                    <a:pt x="482" y="0"/>
                    <a:pt x="0" y="482"/>
                    <a:pt x="0" y="1076"/>
                  </a:cubicBezTo>
                  <a:cubicBezTo>
                    <a:pt x="0" y="1672"/>
                    <a:pt x="482" y="2154"/>
                    <a:pt x="1076" y="2154"/>
                  </a:cubicBezTo>
                  <a:cubicBezTo>
                    <a:pt x="1670" y="2154"/>
                    <a:pt x="2154" y="1672"/>
                    <a:pt x="2154" y="1076"/>
                  </a:cubicBezTo>
                  <a:cubicBezTo>
                    <a:pt x="2154" y="482"/>
                    <a:pt x="1670" y="0"/>
                    <a:pt x="1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20"/>
            <p:cNvSpPr/>
            <p:nvPr/>
          </p:nvSpPr>
          <p:spPr>
            <a:xfrm>
              <a:off x="1629200" y="2012500"/>
              <a:ext cx="75100" cy="70025"/>
            </a:xfrm>
            <a:custGeom>
              <a:avLst/>
              <a:gdLst/>
              <a:ahLst/>
              <a:cxnLst/>
              <a:rect l="l" t="t" r="r" b="b"/>
              <a:pathLst>
                <a:path w="3004" h="2801" extrusionOk="0">
                  <a:moveTo>
                    <a:pt x="1086" y="1"/>
                  </a:moveTo>
                  <a:cubicBezTo>
                    <a:pt x="840" y="1"/>
                    <a:pt x="594" y="93"/>
                    <a:pt x="404" y="282"/>
                  </a:cubicBezTo>
                  <a:cubicBezTo>
                    <a:pt x="0" y="689"/>
                    <a:pt x="37" y="1356"/>
                    <a:pt x="485" y="1717"/>
                  </a:cubicBezTo>
                  <a:lnTo>
                    <a:pt x="1622" y="2625"/>
                  </a:lnTo>
                  <a:cubicBezTo>
                    <a:pt x="1769" y="2743"/>
                    <a:pt x="1946" y="2801"/>
                    <a:pt x="2123" y="2801"/>
                  </a:cubicBezTo>
                  <a:cubicBezTo>
                    <a:pt x="2329" y="2801"/>
                    <a:pt x="2534" y="2722"/>
                    <a:pt x="2689" y="2566"/>
                  </a:cubicBezTo>
                  <a:cubicBezTo>
                    <a:pt x="2977" y="2279"/>
                    <a:pt x="3003" y="1817"/>
                    <a:pt x="2748" y="1499"/>
                  </a:cubicBezTo>
                  <a:lnTo>
                    <a:pt x="1840" y="362"/>
                  </a:lnTo>
                  <a:cubicBezTo>
                    <a:pt x="1647" y="123"/>
                    <a:pt x="1367"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20"/>
            <p:cNvSpPr/>
            <p:nvPr/>
          </p:nvSpPr>
          <p:spPr>
            <a:xfrm>
              <a:off x="1416700" y="2012475"/>
              <a:ext cx="75150" cy="70050"/>
            </a:xfrm>
            <a:custGeom>
              <a:avLst/>
              <a:gdLst/>
              <a:ahLst/>
              <a:cxnLst/>
              <a:rect l="l" t="t" r="r" b="b"/>
              <a:pathLst>
                <a:path w="3006" h="2802" extrusionOk="0">
                  <a:moveTo>
                    <a:pt x="1920" y="0"/>
                  </a:moveTo>
                  <a:cubicBezTo>
                    <a:pt x="1639" y="0"/>
                    <a:pt x="1358" y="123"/>
                    <a:pt x="1166" y="363"/>
                  </a:cubicBezTo>
                  <a:lnTo>
                    <a:pt x="256" y="1500"/>
                  </a:lnTo>
                  <a:cubicBezTo>
                    <a:pt x="1" y="1820"/>
                    <a:pt x="27" y="2280"/>
                    <a:pt x="315" y="2567"/>
                  </a:cubicBezTo>
                  <a:cubicBezTo>
                    <a:pt x="469" y="2723"/>
                    <a:pt x="674" y="2802"/>
                    <a:pt x="881" y="2802"/>
                  </a:cubicBezTo>
                  <a:cubicBezTo>
                    <a:pt x="1058" y="2802"/>
                    <a:pt x="1236" y="2744"/>
                    <a:pt x="1383" y="2626"/>
                  </a:cubicBezTo>
                  <a:lnTo>
                    <a:pt x="2519" y="1718"/>
                  </a:lnTo>
                  <a:cubicBezTo>
                    <a:pt x="2969" y="1357"/>
                    <a:pt x="3005" y="690"/>
                    <a:pt x="2599" y="283"/>
                  </a:cubicBezTo>
                  <a:cubicBezTo>
                    <a:pt x="2411" y="93"/>
                    <a:pt x="2165" y="0"/>
                    <a:pt x="1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2" name="Google Shape;742;p20"/>
          <p:cNvSpPr/>
          <p:nvPr/>
        </p:nvSpPr>
        <p:spPr>
          <a:xfrm>
            <a:off x="720000" y="2528271"/>
            <a:ext cx="634500" cy="634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20"/>
          <p:cNvSpPr/>
          <p:nvPr/>
        </p:nvSpPr>
        <p:spPr>
          <a:xfrm>
            <a:off x="3522930" y="2528271"/>
            <a:ext cx="634500" cy="634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4" name="Google Shape;744;p20"/>
          <p:cNvGrpSpPr/>
          <p:nvPr/>
        </p:nvGrpSpPr>
        <p:grpSpPr>
          <a:xfrm>
            <a:off x="3610430" y="2615809"/>
            <a:ext cx="459475" cy="459450"/>
            <a:chOff x="1365025" y="2549200"/>
            <a:chExt cx="459475" cy="459450"/>
          </a:xfrm>
        </p:grpSpPr>
        <p:sp>
          <p:nvSpPr>
            <p:cNvPr id="745" name="Google Shape;745;p20"/>
            <p:cNvSpPr/>
            <p:nvPr/>
          </p:nvSpPr>
          <p:spPr>
            <a:xfrm>
              <a:off x="1365025" y="2845300"/>
              <a:ext cx="459475" cy="163350"/>
            </a:xfrm>
            <a:custGeom>
              <a:avLst/>
              <a:gdLst/>
              <a:ahLst/>
              <a:cxnLst/>
              <a:rect l="l" t="t" r="r" b="b"/>
              <a:pathLst>
                <a:path w="18379" h="6534" extrusionOk="0">
                  <a:moveTo>
                    <a:pt x="11701" y="3771"/>
                  </a:moveTo>
                  <a:cubicBezTo>
                    <a:pt x="11999" y="3771"/>
                    <a:pt x="12240" y="4012"/>
                    <a:pt x="12240" y="4310"/>
                  </a:cubicBezTo>
                  <a:cubicBezTo>
                    <a:pt x="12240" y="4605"/>
                    <a:pt x="11999" y="4847"/>
                    <a:pt x="11701" y="4847"/>
                  </a:cubicBezTo>
                  <a:lnTo>
                    <a:pt x="6677" y="4847"/>
                  </a:lnTo>
                  <a:cubicBezTo>
                    <a:pt x="6379" y="4847"/>
                    <a:pt x="6138" y="4606"/>
                    <a:pt x="6138" y="4310"/>
                  </a:cubicBezTo>
                  <a:cubicBezTo>
                    <a:pt x="6138" y="4012"/>
                    <a:pt x="6379" y="3771"/>
                    <a:pt x="6677" y="3771"/>
                  </a:cubicBezTo>
                  <a:close/>
                  <a:moveTo>
                    <a:pt x="1" y="0"/>
                  </a:moveTo>
                  <a:lnTo>
                    <a:pt x="1" y="5996"/>
                  </a:lnTo>
                  <a:cubicBezTo>
                    <a:pt x="1" y="6292"/>
                    <a:pt x="241" y="6533"/>
                    <a:pt x="539" y="6533"/>
                  </a:cubicBezTo>
                  <a:lnTo>
                    <a:pt x="17840" y="6533"/>
                  </a:lnTo>
                  <a:cubicBezTo>
                    <a:pt x="18138" y="6533"/>
                    <a:pt x="18379" y="6292"/>
                    <a:pt x="18379" y="5996"/>
                  </a:cubicBezTo>
                  <a:lnTo>
                    <a:pt x="18379" y="0"/>
                  </a:lnTo>
                  <a:lnTo>
                    <a:pt x="12808" y="0"/>
                  </a:lnTo>
                  <a:lnTo>
                    <a:pt x="12212" y="1786"/>
                  </a:lnTo>
                  <a:cubicBezTo>
                    <a:pt x="12139" y="2005"/>
                    <a:pt x="11934" y="2154"/>
                    <a:pt x="11701" y="2154"/>
                  </a:cubicBezTo>
                  <a:lnTo>
                    <a:pt x="6677" y="2154"/>
                  </a:lnTo>
                  <a:cubicBezTo>
                    <a:pt x="6444" y="2154"/>
                    <a:pt x="6239" y="2006"/>
                    <a:pt x="6166" y="1786"/>
                  </a:cubicBezTo>
                  <a:lnTo>
                    <a:pt x="5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20"/>
            <p:cNvSpPr/>
            <p:nvPr/>
          </p:nvSpPr>
          <p:spPr>
            <a:xfrm>
              <a:off x="1451150" y="2746650"/>
              <a:ext cx="287200" cy="125650"/>
            </a:xfrm>
            <a:custGeom>
              <a:avLst/>
              <a:gdLst/>
              <a:ahLst/>
              <a:cxnLst/>
              <a:rect l="l" t="t" r="r" b="b"/>
              <a:pathLst>
                <a:path w="11488" h="5026" extrusionOk="0">
                  <a:moveTo>
                    <a:pt x="1" y="0"/>
                  </a:moveTo>
                  <a:lnTo>
                    <a:pt x="1" y="2872"/>
                  </a:lnTo>
                  <a:lnTo>
                    <a:pt x="2125" y="2872"/>
                  </a:lnTo>
                  <a:cubicBezTo>
                    <a:pt x="2126" y="2872"/>
                    <a:pt x="2127" y="2872"/>
                    <a:pt x="2128" y="2872"/>
                  </a:cubicBezTo>
                  <a:cubicBezTo>
                    <a:pt x="2591" y="2872"/>
                    <a:pt x="3001" y="3169"/>
                    <a:pt x="3147" y="3608"/>
                  </a:cubicBezTo>
                  <a:lnTo>
                    <a:pt x="3620" y="5025"/>
                  </a:lnTo>
                  <a:lnTo>
                    <a:pt x="7868" y="5025"/>
                  </a:lnTo>
                  <a:lnTo>
                    <a:pt x="8341" y="3608"/>
                  </a:lnTo>
                  <a:cubicBezTo>
                    <a:pt x="8487" y="3168"/>
                    <a:pt x="8899" y="2872"/>
                    <a:pt x="9363" y="2872"/>
                  </a:cubicBezTo>
                  <a:lnTo>
                    <a:pt x="11487" y="2872"/>
                  </a:lnTo>
                  <a:lnTo>
                    <a:pt x="11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20"/>
            <p:cNvSpPr/>
            <p:nvPr/>
          </p:nvSpPr>
          <p:spPr>
            <a:xfrm>
              <a:off x="1478100" y="2647925"/>
              <a:ext cx="233300" cy="71825"/>
            </a:xfrm>
            <a:custGeom>
              <a:avLst/>
              <a:gdLst/>
              <a:ahLst/>
              <a:cxnLst/>
              <a:rect l="l" t="t" r="r" b="b"/>
              <a:pathLst>
                <a:path w="9332" h="2873" extrusionOk="0">
                  <a:moveTo>
                    <a:pt x="0" y="1"/>
                  </a:moveTo>
                  <a:lnTo>
                    <a:pt x="0" y="2872"/>
                  </a:lnTo>
                  <a:lnTo>
                    <a:pt x="9332" y="2872"/>
                  </a:lnTo>
                  <a:lnTo>
                    <a:pt x="93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20"/>
            <p:cNvSpPr/>
            <p:nvPr/>
          </p:nvSpPr>
          <p:spPr>
            <a:xfrm>
              <a:off x="1711425" y="2585050"/>
              <a:ext cx="110300" cy="233375"/>
            </a:xfrm>
            <a:custGeom>
              <a:avLst/>
              <a:gdLst/>
              <a:ahLst/>
              <a:cxnLst/>
              <a:rect l="l" t="t" r="r" b="b"/>
              <a:pathLst>
                <a:path w="4412" h="9335" extrusionOk="0">
                  <a:moveTo>
                    <a:pt x="0" y="0"/>
                  </a:moveTo>
                  <a:lnTo>
                    <a:pt x="0" y="1437"/>
                  </a:lnTo>
                  <a:cubicBezTo>
                    <a:pt x="596" y="1437"/>
                    <a:pt x="1078" y="1918"/>
                    <a:pt x="1078" y="2513"/>
                  </a:cubicBezTo>
                  <a:lnTo>
                    <a:pt x="1078" y="5386"/>
                  </a:lnTo>
                  <a:cubicBezTo>
                    <a:pt x="1672" y="5386"/>
                    <a:pt x="2153" y="5867"/>
                    <a:pt x="2153" y="6462"/>
                  </a:cubicBezTo>
                  <a:lnTo>
                    <a:pt x="2153" y="9335"/>
                  </a:lnTo>
                  <a:lnTo>
                    <a:pt x="4412" y="9335"/>
                  </a:lnTo>
                  <a:lnTo>
                    <a:pt x="2318" y="416"/>
                  </a:lnTo>
                  <a:cubicBezTo>
                    <a:pt x="2262" y="174"/>
                    <a:pt x="2044" y="0"/>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20"/>
            <p:cNvSpPr/>
            <p:nvPr/>
          </p:nvSpPr>
          <p:spPr>
            <a:xfrm>
              <a:off x="1367825" y="2585050"/>
              <a:ext cx="110300" cy="233375"/>
            </a:xfrm>
            <a:custGeom>
              <a:avLst/>
              <a:gdLst/>
              <a:ahLst/>
              <a:cxnLst/>
              <a:rect l="l" t="t" r="r" b="b"/>
              <a:pathLst>
                <a:path w="4412" h="9335" extrusionOk="0">
                  <a:moveTo>
                    <a:pt x="2617" y="0"/>
                  </a:moveTo>
                  <a:cubicBezTo>
                    <a:pt x="2367" y="0"/>
                    <a:pt x="2150" y="172"/>
                    <a:pt x="2093" y="416"/>
                  </a:cubicBezTo>
                  <a:lnTo>
                    <a:pt x="1" y="9335"/>
                  </a:lnTo>
                  <a:lnTo>
                    <a:pt x="2259" y="9335"/>
                  </a:lnTo>
                  <a:lnTo>
                    <a:pt x="2259" y="6462"/>
                  </a:lnTo>
                  <a:cubicBezTo>
                    <a:pt x="2258" y="5869"/>
                    <a:pt x="2740" y="5386"/>
                    <a:pt x="3334" y="5386"/>
                  </a:cubicBezTo>
                  <a:lnTo>
                    <a:pt x="3334" y="2513"/>
                  </a:lnTo>
                  <a:cubicBezTo>
                    <a:pt x="3334" y="1918"/>
                    <a:pt x="3816" y="1437"/>
                    <a:pt x="4411" y="1437"/>
                  </a:cubicBezTo>
                  <a:lnTo>
                    <a:pt x="4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20"/>
            <p:cNvSpPr/>
            <p:nvPr/>
          </p:nvSpPr>
          <p:spPr>
            <a:xfrm>
              <a:off x="1505000" y="2549200"/>
              <a:ext cx="179500" cy="71825"/>
            </a:xfrm>
            <a:custGeom>
              <a:avLst/>
              <a:gdLst/>
              <a:ahLst/>
              <a:cxnLst/>
              <a:rect l="l" t="t" r="r" b="b"/>
              <a:pathLst>
                <a:path w="7180" h="2873" extrusionOk="0">
                  <a:moveTo>
                    <a:pt x="539" y="1"/>
                  </a:moveTo>
                  <a:cubicBezTo>
                    <a:pt x="241" y="1"/>
                    <a:pt x="0" y="241"/>
                    <a:pt x="0" y="538"/>
                  </a:cubicBezTo>
                  <a:lnTo>
                    <a:pt x="0" y="2872"/>
                  </a:lnTo>
                  <a:lnTo>
                    <a:pt x="7178" y="2872"/>
                  </a:lnTo>
                  <a:lnTo>
                    <a:pt x="7178" y="538"/>
                  </a:lnTo>
                  <a:cubicBezTo>
                    <a:pt x="7180" y="241"/>
                    <a:pt x="6939" y="1"/>
                    <a:pt x="6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1" name="Google Shape;751;p20"/>
          <p:cNvGrpSpPr/>
          <p:nvPr/>
        </p:nvGrpSpPr>
        <p:grpSpPr>
          <a:xfrm>
            <a:off x="835288" y="2615796"/>
            <a:ext cx="403925" cy="459475"/>
            <a:chOff x="1328900" y="1398500"/>
            <a:chExt cx="403925" cy="459475"/>
          </a:xfrm>
        </p:grpSpPr>
        <p:sp>
          <p:nvSpPr>
            <p:cNvPr id="752" name="Google Shape;752;p20"/>
            <p:cNvSpPr/>
            <p:nvPr/>
          </p:nvSpPr>
          <p:spPr>
            <a:xfrm>
              <a:off x="1346925" y="1795100"/>
              <a:ext cx="367950" cy="62875"/>
            </a:xfrm>
            <a:custGeom>
              <a:avLst/>
              <a:gdLst/>
              <a:ahLst/>
              <a:cxnLst/>
              <a:rect l="l" t="t" r="r" b="b"/>
              <a:pathLst>
                <a:path w="14718" h="2515" extrusionOk="0">
                  <a:moveTo>
                    <a:pt x="1437" y="1"/>
                  </a:moveTo>
                  <a:cubicBezTo>
                    <a:pt x="643" y="1"/>
                    <a:pt x="0" y="643"/>
                    <a:pt x="0" y="1437"/>
                  </a:cubicBezTo>
                  <a:lnTo>
                    <a:pt x="0" y="1976"/>
                  </a:lnTo>
                  <a:cubicBezTo>
                    <a:pt x="0" y="2274"/>
                    <a:pt x="241" y="2515"/>
                    <a:pt x="538" y="2515"/>
                  </a:cubicBezTo>
                  <a:lnTo>
                    <a:pt x="14179" y="2515"/>
                  </a:lnTo>
                  <a:cubicBezTo>
                    <a:pt x="14477" y="2515"/>
                    <a:pt x="14717" y="2274"/>
                    <a:pt x="14717" y="1976"/>
                  </a:cubicBezTo>
                  <a:lnTo>
                    <a:pt x="14717" y="1437"/>
                  </a:lnTo>
                  <a:cubicBezTo>
                    <a:pt x="14717" y="643"/>
                    <a:pt x="14075" y="1"/>
                    <a:pt x="13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20"/>
            <p:cNvSpPr/>
            <p:nvPr/>
          </p:nvSpPr>
          <p:spPr>
            <a:xfrm>
              <a:off x="1517400" y="1398500"/>
              <a:ext cx="26950" cy="62850"/>
            </a:xfrm>
            <a:custGeom>
              <a:avLst/>
              <a:gdLst/>
              <a:ahLst/>
              <a:cxnLst/>
              <a:rect l="l" t="t" r="r" b="b"/>
              <a:pathLst>
                <a:path w="1078" h="2514" extrusionOk="0">
                  <a:moveTo>
                    <a:pt x="539" y="1"/>
                  </a:moveTo>
                  <a:cubicBezTo>
                    <a:pt x="241" y="1"/>
                    <a:pt x="1" y="242"/>
                    <a:pt x="1" y="538"/>
                  </a:cubicBezTo>
                  <a:lnTo>
                    <a:pt x="1" y="1974"/>
                  </a:lnTo>
                  <a:cubicBezTo>
                    <a:pt x="1" y="2272"/>
                    <a:pt x="241" y="2513"/>
                    <a:pt x="539" y="2513"/>
                  </a:cubicBezTo>
                  <a:cubicBezTo>
                    <a:pt x="837" y="2513"/>
                    <a:pt x="1078" y="2272"/>
                    <a:pt x="1078" y="1977"/>
                  </a:cubicBezTo>
                  <a:lnTo>
                    <a:pt x="1078" y="541"/>
                  </a:lnTo>
                  <a:cubicBezTo>
                    <a:pt x="1078" y="243"/>
                    <a:pt x="837" y="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20"/>
            <p:cNvSpPr/>
            <p:nvPr/>
          </p:nvSpPr>
          <p:spPr>
            <a:xfrm>
              <a:off x="1671050" y="1506200"/>
              <a:ext cx="61775" cy="44875"/>
            </a:xfrm>
            <a:custGeom>
              <a:avLst/>
              <a:gdLst/>
              <a:ahLst/>
              <a:cxnLst/>
              <a:rect l="l" t="t" r="r" b="b"/>
              <a:pathLst>
                <a:path w="2471" h="1795" extrusionOk="0">
                  <a:moveTo>
                    <a:pt x="1857" y="1"/>
                  </a:moveTo>
                  <a:cubicBezTo>
                    <a:pt x="1766" y="1"/>
                    <a:pt x="1673" y="24"/>
                    <a:pt x="1589" y="72"/>
                  </a:cubicBezTo>
                  <a:lnTo>
                    <a:pt x="345" y="789"/>
                  </a:lnTo>
                  <a:cubicBezTo>
                    <a:pt x="88" y="936"/>
                    <a:pt x="1" y="1268"/>
                    <a:pt x="148" y="1525"/>
                  </a:cubicBezTo>
                  <a:cubicBezTo>
                    <a:pt x="249" y="1699"/>
                    <a:pt x="430" y="1795"/>
                    <a:pt x="615" y="1795"/>
                  </a:cubicBezTo>
                  <a:cubicBezTo>
                    <a:pt x="707" y="1795"/>
                    <a:pt x="799" y="1773"/>
                    <a:pt x="884" y="1722"/>
                  </a:cubicBezTo>
                  <a:lnTo>
                    <a:pt x="2126" y="1005"/>
                  </a:lnTo>
                  <a:cubicBezTo>
                    <a:pt x="2385" y="856"/>
                    <a:pt x="2471" y="526"/>
                    <a:pt x="2323" y="269"/>
                  </a:cubicBezTo>
                  <a:cubicBezTo>
                    <a:pt x="2224" y="97"/>
                    <a:pt x="2043" y="1"/>
                    <a:pt x="1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0"/>
            <p:cNvSpPr/>
            <p:nvPr/>
          </p:nvSpPr>
          <p:spPr>
            <a:xfrm>
              <a:off x="1605250" y="1427375"/>
              <a:ext cx="48675" cy="58025"/>
            </a:xfrm>
            <a:custGeom>
              <a:avLst/>
              <a:gdLst/>
              <a:ahLst/>
              <a:cxnLst/>
              <a:rect l="l" t="t" r="r" b="b"/>
              <a:pathLst>
                <a:path w="1947" h="2321" extrusionOk="0">
                  <a:moveTo>
                    <a:pt x="1334" y="0"/>
                  </a:moveTo>
                  <a:cubicBezTo>
                    <a:pt x="1147" y="0"/>
                    <a:pt x="965" y="97"/>
                    <a:pt x="866" y="269"/>
                  </a:cubicBezTo>
                  <a:lnTo>
                    <a:pt x="149" y="1511"/>
                  </a:lnTo>
                  <a:cubicBezTo>
                    <a:pt x="0" y="1768"/>
                    <a:pt x="89" y="2100"/>
                    <a:pt x="346" y="2247"/>
                  </a:cubicBezTo>
                  <a:cubicBezTo>
                    <a:pt x="430" y="2297"/>
                    <a:pt x="523" y="2320"/>
                    <a:pt x="615" y="2320"/>
                  </a:cubicBezTo>
                  <a:cubicBezTo>
                    <a:pt x="800" y="2320"/>
                    <a:pt x="981" y="2225"/>
                    <a:pt x="1082" y="2050"/>
                  </a:cubicBezTo>
                  <a:lnTo>
                    <a:pt x="1799" y="808"/>
                  </a:lnTo>
                  <a:cubicBezTo>
                    <a:pt x="1946" y="549"/>
                    <a:pt x="1859" y="219"/>
                    <a:pt x="1602" y="72"/>
                  </a:cubicBezTo>
                  <a:cubicBezTo>
                    <a:pt x="1517" y="23"/>
                    <a:pt x="1425" y="0"/>
                    <a:pt x="1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0"/>
            <p:cNvSpPr/>
            <p:nvPr/>
          </p:nvSpPr>
          <p:spPr>
            <a:xfrm>
              <a:off x="1328900" y="1506175"/>
              <a:ext cx="61775" cy="44900"/>
            </a:xfrm>
            <a:custGeom>
              <a:avLst/>
              <a:gdLst/>
              <a:ahLst/>
              <a:cxnLst/>
              <a:rect l="l" t="t" r="r" b="b"/>
              <a:pathLst>
                <a:path w="2471" h="1796" extrusionOk="0">
                  <a:moveTo>
                    <a:pt x="615" y="0"/>
                  </a:moveTo>
                  <a:cubicBezTo>
                    <a:pt x="429" y="0"/>
                    <a:pt x="247" y="98"/>
                    <a:pt x="148" y="270"/>
                  </a:cubicBezTo>
                  <a:cubicBezTo>
                    <a:pt x="0" y="527"/>
                    <a:pt x="88" y="857"/>
                    <a:pt x="345" y="1006"/>
                  </a:cubicBezTo>
                  <a:lnTo>
                    <a:pt x="1587" y="1723"/>
                  </a:lnTo>
                  <a:cubicBezTo>
                    <a:pt x="1672" y="1773"/>
                    <a:pt x="1765" y="1796"/>
                    <a:pt x="1856" y="1796"/>
                  </a:cubicBezTo>
                  <a:cubicBezTo>
                    <a:pt x="2043" y="1796"/>
                    <a:pt x="2224" y="1701"/>
                    <a:pt x="2323" y="1526"/>
                  </a:cubicBezTo>
                  <a:cubicBezTo>
                    <a:pt x="2470" y="1269"/>
                    <a:pt x="2384" y="937"/>
                    <a:pt x="2126" y="790"/>
                  </a:cubicBezTo>
                  <a:lnTo>
                    <a:pt x="884" y="73"/>
                  </a:lnTo>
                  <a:cubicBezTo>
                    <a:pt x="799" y="24"/>
                    <a:pt x="70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20"/>
            <p:cNvSpPr/>
            <p:nvPr/>
          </p:nvSpPr>
          <p:spPr>
            <a:xfrm>
              <a:off x="1407800" y="1427375"/>
              <a:ext cx="48675" cy="58025"/>
            </a:xfrm>
            <a:custGeom>
              <a:avLst/>
              <a:gdLst/>
              <a:ahLst/>
              <a:cxnLst/>
              <a:rect l="l" t="t" r="r" b="b"/>
              <a:pathLst>
                <a:path w="1947" h="2321" extrusionOk="0">
                  <a:moveTo>
                    <a:pt x="615" y="0"/>
                  </a:moveTo>
                  <a:cubicBezTo>
                    <a:pt x="523" y="0"/>
                    <a:pt x="431" y="23"/>
                    <a:pt x="347" y="72"/>
                  </a:cubicBezTo>
                  <a:cubicBezTo>
                    <a:pt x="90" y="219"/>
                    <a:pt x="1" y="549"/>
                    <a:pt x="149" y="808"/>
                  </a:cubicBezTo>
                  <a:lnTo>
                    <a:pt x="866" y="2050"/>
                  </a:lnTo>
                  <a:cubicBezTo>
                    <a:pt x="967" y="2224"/>
                    <a:pt x="1147" y="2320"/>
                    <a:pt x="1333" y="2320"/>
                  </a:cubicBezTo>
                  <a:cubicBezTo>
                    <a:pt x="1425" y="2320"/>
                    <a:pt x="1517" y="2298"/>
                    <a:pt x="1602" y="2247"/>
                  </a:cubicBezTo>
                  <a:cubicBezTo>
                    <a:pt x="1859" y="2100"/>
                    <a:pt x="1947" y="1768"/>
                    <a:pt x="1799" y="1511"/>
                  </a:cubicBezTo>
                  <a:lnTo>
                    <a:pt x="1081" y="269"/>
                  </a:lnTo>
                  <a:cubicBezTo>
                    <a:pt x="982" y="97"/>
                    <a:pt x="801"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20"/>
            <p:cNvSpPr/>
            <p:nvPr/>
          </p:nvSpPr>
          <p:spPr>
            <a:xfrm>
              <a:off x="1393125" y="1508000"/>
              <a:ext cx="275550" cy="260250"/>
            </a:xfrm>
            <a:custGeom>
              <a:avLst/>
              <a:gdLst/>
              <a:ahLst/>
              <a:cxnLst/>
              <a:rect l="l" t="t" r="r" b="b"/>
              <a:pathLst>
                <a:path w="11022" h="10410" extrusionOk="0">
                  <a:moveTo>
                    <a:pt x="3504" y="0"/>
                  </a:moveTo>
                  <a:cubicBezTo>
                    <a:pt x="2119" y="0"/>
                    <a:pt x="970" y="1038"/>
                    <a:pt x="827" y="2413"/>
                  </a:cubicBezTo>
                  <a:lnTo>
                    <a:pt x="1" y="10409"/>
                  </a:lnTo>
                  <a:lnTo>
                    <a:pt x="2461" y="10409"/>
                  </a:lnTo>
                  <a:lnTo>
                    <a:pt x="2459" y="7717"/>
                  </a:lnTo>
                  <a:cubicBezTo>
                    <a:pt x="2459" y="7015"/>
                    <a:pt x="2910" y="6416"/>
                    <a:pt x="3535" y="6194"/>
                  </a:cubicBezTo>
                  <a:lnTo>
                    <a:pt x="3535" y="4486"/>
                  </a:lnTo>
                  <a:cubicBezTo>
                    <a:pt x="3535" y="3397"/>
                    <a:pt x="4421" y="2513"/>
                    <a:pt x="5510" y="2513"/>
                  </a:cubicBezTo>
                  <a:cubicBezTo>
                    <a:pt x="6599" y="2513"/>
                    <a:pt x="7484" y="3397"/>
                    <a:pt x="7484" y="4486"/>
                  </a:cubicBezTo>
                  <a:lnTo>
                    <a:pt x="7484" y="6194"/>
                  </a:lnTo>
                  <a:cubicBezTo>
                    <a:pt x="8110" y="6418"/>
                    <a:pt x="8561" y="7016"/>
                    <a:pt x="8561" y="7717"/>
                  </a:cubicBezTo>
                  <a:lnTo>
                    <a:pt x="8561" y="10409"/>
                  </a:lnTo>
                  <a:lnTo>
                    <a:pt x="11021" y="10409"/>
                  </a:lnTo>
                  <a:lnTo>
                    <a:pt x="10195" y="2413"/>
                  </a:lnTo>
                  <a:cubicBezTo>
                    <a:pt x="10052" y="1038"/>
                    <a:pt x="8900" y="0"/>
                    <a:pt x="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0"/>
            <p:cNvSpPr/>
            <p:nvPr/>
          </p:nvSpPr>
          <p:spPr>
            <a:xfrm>
              <a:off x="1508425" y="1597750"/>
              <a:ext cx="44925" cy="62825"/>
            </a:xfrm>
            <a:custGeom>
              <a:avLst/>
              <a:gdLst/>
              <a:ahLst/>
              <a:cxnLst/>
              <a:rect l="l" t="t" r="r" b="b"/>
              <a:pathLst>
                <a:path w="1797" h="2513" extrusionOk="0">
                  <a:moveTo>
                    <a:pt x="898" y="0"/>
                  </a:moveTo>
                  <a:cubicBezTo>
                    <a:pt x="403" y="0"/>
                    <a:pt x="0" y="403"/>
                    <a:pt x="0" y="896"/>
                  </a:cubicBezTo>
                  <a:lnTo>
                    <a:pt x="0" y="2512"/>
                  </a:lnTo>
                  <a:lnTo>
                    <a:pt x="1793" y="2512"/>
                  </a:lnTo>
                  <a:lnTo>
                    <a:pt x="1793" y="896"/>
                  </a:lnTo>
                  <a:cubicBezTo>
                    <a:pt x="1796" y="403"/>
                    <a:pt x="1393" y="0"/>
                    <a:pt x="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0"/>
            <p:cNvSpPr/>
            <p:nvPr/>
          </p:nvSpPr>
          <p:spPr>
            <a:xfrm>
              <a:off x="1481500" y="1687450"/>
              <a:ext cx="98725" cy="80800"/>
            </a:xfrm>
            <a:custGeom>
              <a:avLst/>
              <a:gdLst/>
              <a:ahLst/>
              <a:cxnLst/>
              <a:rect l="l" t="t" r="r" b="b"/>
              <a:pathLst>
                <a:path w="3949" h="3232" extrusionOk="0">
                  <a:moveTo>
                    <a:pt x="539" y="0"/>
                  </a:moveTo>
                  <a:cubicBezTo>
                    <a:pt x="241" y="0"/>
                    <a:pt x="0" y="241"/>
                    <a:pt x="0" y="539"/>
                  </a:cubicBezTo>
                  <a:lnTo>
                    <a:pt x="0" y="3231"/>
                  </a:lnTo>
                  <a:lnTo>
                    <a:pt x="3949" y="3231"/>
                  </a:lnTo>
                  <a:lnTo>
                    <a:pt x="3949" y="539"/>
                  </a:lnTo>
                  <a:cubicBezTo>
                    <a:pt x="3949" y="244"/>
                    <a:pt x="3708" y="0"/>
                    <a:pt x="3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1" name="Google Shape;761;p20"/>
          <p:cNvSpPr/>
          <p:nvPr/>
        </p:nvSpPr>
        <p:spPr>
          <a:xfrm>
            <a:off x="720000" y="3462628"/>
            <a:ext cx="634500" cy="634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20"/>
          <p:cNvSpPr/>
          <p:nvPr/>
        </p:nvSpPr>
        <p:spPr>
          <a:xfrm>
            <a:off x="3522930" y="3462628"/>
            <a:ext cx="634500" cy="634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3" name="Google Shape;763;p20"/>
          <p:cNvGrpSpPr/>
          <p:nvPr/>
        </p:nvGrpSpPr>
        <p:grpSpPr>
          <a:xfrm>
            <a:off x="1430700" y="1700728"/>
            <a:ext cx="2999425" cy="2289810"/>
            <a:chOff x="1430700" y="2203013"/>
            <a:chExt cx="2999425" cy="2289810"/>
          </a:xfrm>
        </p:grpSpPr>
        <p:sp>
          <p:nvSpPr>
            <p:cNvPr id="766" name="Google Shape;766;p20"/>
            <p:cNvSpPr/>
            <p:nvPr/>
          </p:nvSpPr>
          <p:spPr>
            <a:xfrm>
              <a:off x="1430700" y="2203013"/>
              <a:ext cx="1567180" cy="4210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Basic CRUD operations</a:t>
              </a:r>
              <a:endParaRPr lang="en-GB">
                <a:solidFill>
                  <a:schemeClr val="lt1"/>
                </a:solidFill>
                <a:latin typeface="Lato" panose="020F0502020204030203"/>
                <a:ea typeface="Lato" panose="020F0502020204030203"/>
                <a:cs typeface="Lato" panose="020F0502020204030203"/>
                <a:sym typeface="Lato" panose="020F0502020204030203"/>
              </a:endParaRPr>
            </a:p>
          </p:txBody>
        </p:sp>
        <p:sp>
          <p:nvSpPr>
            <p:cNvPr id="767" name="Google Shape;767;p20"/>
            <p:cNvSpPr/>
            <p:nvPr/>
          </p:nvSpPr>
          <p:spPr>
            <a:xfrm>
              <a:off x="3444325" y="2203013"/>
              <a:ext cx="985800" cy="42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panose="020F0502020204030203"/>
                <a:ea typeface="Lato" panose="020F0502020204030203"/>
                <a:cs typeface="Lato" panose="020F0502020204030203"/>
                <a:sym typeface="Lato" panose="020F0502020204030203"/>
              </a:endParaRPr>
            </a:p>
          </p:txBody>
        </p:sp>
        <p:sp>
          <p:nvSpPr>
            <p:cNvPr id="768" name="Google Shape;768;p20"/>
            <p:cNvSpPr/>
            <p:nvPr/>
          </p:nvSpPr>
          <p:spPr>
            <a:xfrm>
              <a:off x="1430700" y="3137369"/>
              <a:ext cx="985800" cy="42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Muitiple UI Routes</a:t>
              </a:r>
              <a:endParaRPr lang="en-GB">
                <a:solidFill>
                  <a:schemeClr val="lt1"/>
                </a:solidFill>
                <a:latin typeface="Lato" panose="020F0502020204030203"/>
                <a:ea typeface="Lato" panose="020F0502020204030203"/>
                <a:cs typeface="Lato" panose="020F0502020204030203"/>
                <a:sym typeface="Lato" panose="020F0502020204030203"/>
              </a:endParaRPr>
            </a:p>
          </p:txBody>
        </p:sp>
        <p:sp>
          <p:nvSpPr>
            <p:cNvPr id="769" name="Google Shape;769;p20"/>
            <p:cNvSpPr/>
            <p:nvPr/>
          </p:nvSpPr>
          <p:spPr>
            <a:xfrm>
              <a:off x="3444325" y="3137369"/>
              <a:ext cx="985800" cy="42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panose="020F0502020204030203"/>
                <a:ea typeface="Lato" panose="020F0502020204030203"/>
                <a:cs typeface="Lato" panose="020F0502020204030203"/>
                <a:sym typeface="Lato" panose="020F0502020204030203"/>
              </a:endParaRPr>
            </a:p>
          </p:txBody>
        </p:sp>
        <p:sp>
          <p:nvSpPr>
            <p:cNvPr id="770" name="Google Shape;770;p20"/>
            <p:cNvSpPr/>
            <p:nvPr/>
          </p:nvSpPr>
          <p:spPr>
            <a:xfrm>
              <a:off x="1430700" y="4071818"/>
              <a:ext cx="1500505" cy="4210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UI Component Design</a:t>
              </a:r>
              <a:endParaRPr lang="en-GB">
                <a:solidFill>
                  <a:schemeClr val="lt1"/>
                </a:solidFill>
                <a:latin typeface="Lato" panose="020F0502020204030203"/>
                <a:ea typeface="Lato" panose="020F0502020204030203"/>
                <a:cs typeface="Lato" panose="020F0502020204030203"/>
                <a:sym typeface="Lato" panose="020F0502020204030203"/>
              </a:endParaRPr>
            </a:p>
          </p:txBody>
        </p:sp>
      </p:grpSp>
      <p:cxnSp>
        <p:nvCxnSpPr>
          <p:cNvPr id="777" name="Google Shape;777;p20"/>
          <p:cNvCxnSpPr>
            <a:stCxn id="773" idx="2"/>
            <a:endCxn id="776" idx="0"/>
          </p:cNvCxnSpPr>
          <p:nvPr/>
        </p:nvCxnSpPr>
        <p:spPr>
          <a:xfrm>
            <a:off x="5557110" y="2268190"/>
            <a:ext cx="0" cy="123190"/>
          </a:xfrm>
          <a:prstGeom prst="straightConnector1">
            <a:avLst/>
          </a:prstGeom>
          <a:noFill/>
          <a:ln w="9525" cap="flat" cmpd="sng">
            <a:solidFill>
              <a:schemeClr val="dk1"/>
            </a:solidFill>
            <a:prstDash val="solid"/>
            <a:round/>
            <a:headEnd type="none" w="med" len="med"/>
            <a:tailEnd type="none" w="med" len="med"/>
          </a:ln>
        </p:spPr>
      </p:cxnSp>
      <p:cxnSp>
        <p:nvCxnSpPr>
          <p:cNvPr id="778" name="Google Shape;778;p20"/>
          <p:cNvCxnSpPr>
            <a:stCxn id="776" idx="2"/>
            <a:endCxn id="775" idx="0"/>
          </p:cNvCxnSpPr>
          <p:nvPr/>
        </p:nvCxnSpPr>
        <p:spPr>
          <a:xfrm>
            <a:off x="5557110" y="3182665"/>
            <a:ext cx="0" cy="123190"/>
          </a:xfrm>
          <a:prstGeom prst="straightConnector1">
            <a:avLst/>
          </a:prstGeom>
          <a:noFill/>
          <a:ln w="9525" cap="flat" cmpd="sng">
            <a:solidFill>
              <a:schemeClr val="dk1"/>
            </a:solidFill>
            <a:prstDash val="solid"/>
            <a:round/>
            <a:headEnd type="none" w="med" len="med"/>
            <a:tailEnd type="none" w="med" len="med"/>
          </a:ln>
        </p:spPr>
      </p:cxnSp>
      <p:grpSp>
        <p:nvGrpSpPr>
          <p:cNvPr id="796" name="Google Shape;796;p20"/>
          <p:cNvGrpSpPr/>
          <p:nvPr/>
        </p:nvGrpSpPr>
        <p:grpSpPr>
          <a:xfrm>
            <a:off x="816850" y="3550090"/>
            <a:ext cx="440825" cy="459450"/>
            <a:chOff x="1957125" y="2012525"/>
            <a:chExt cx="440825" cy="459450"/>
          </a:xfrm>
        </p:grpSpPr>
        <p:sp>
          <p:nvSpPr>
            <p:cNvPr id="797" name="Google Shape;797;p20"/>
            <p:cNvSpPr/>
            <p:nvPr/>
          </p:nvSpPr>
          <p:spPr>
            <a:xfrm>
              <a:off x="2102175" y="2168175"/>
              <a:ext cx="49150" cy="22475"/>
            </a:xfrm>
            <a:custGeom>
              <a:avLst/>
              <a:gdLst/>
              <a:ahLst/>
              <a:cxnLst/>
              <a:rect l="l" t="t" r="r" b="b"/>
              <a:pathLst>
                <a:path w="1966" h="899" extrusionOk="0">
                  <a:moveTo>
                    <a:pt x="1" y="1"/>
                  </a:moveTo>
                  <a:cubicBezTo>
                    <a:pt x="43" y="504"/>
                    <a:pt x="468" y="898"/>
                    <a:pt x="982" y="898"/>
                  </a:cubicBezTo>
                  <a:cubicBezTo>
                    <a:pt x="1496" y="898"/>
                    <a:pt x="1921" y="504"/>
                    <a:pt x="1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20"/>
            <p:cNvSpPr/>
            <p:nvPr/>
          </p:nvSpPr>
          <p:spPr>
            <a:xfrm>
              <a:off x="2294700" y="2121000"/>
              <a:ext cx="26525" cy="20275"/>
            </a:xfrm>
            <a:custGeom>
              <a:avLst/>
              <a:gdLst/>
              <a:ahLst/>
              <a:cxnLst/>
              <a:rect l="l" t="t" r="r" b="b"/>
              <a:pathLst>
                <a:path w="1061" h="811" extrusionOk="0">
                  <a:moveTo>
                    <a:pt x="531" y="0"/>
                  </a:moveTo>
                  <a:lnTo>
                    <a:pt x="1" y="810"/>
                  </a:lnTo>
                  <a:lnTo>
                    <a:pt x="1061" y="810"/>
                  </a:lnTo>
                  <a:lnTo>
                    <a:pt x="5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0"/>
            <p:cNvSpPr/>
            <p:nvPr/>
          </p:nvSpPr>
          <p:spPr>
            <a:xfrm>
              <a:off x="2113425" y="2121000"/>
              <a:ext cx="26550" cy="20275"/>
            </a:xfrm>
            <a:custGeom>
              <a:avLst/>
              <a:gdLst/>
              <a:ahLst/>
              <a:cxnLst/>
              <a:rect l="l" t="t" r="r" b="b"/>
              <a:pathLst>
                <a:path w="1062" h="811" extrusionOk="0">
                  <a:moveTo>
                    <a:pt x="532" y="0"/>
                  </a:moveTo>
                  <a:lnTo>
                    <a:pt x="1" y="810"/>
                  </a:lnTo>
                  <a:lnTo>
                    <a:pt x="1062" y="810"/>
                  </a:lnTo>
                  <a:lnTo>
                    <a:pt x="5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20"/>
            <p:cNvSpPr/>
            <p:nvPr/>
          </p:nvSpPr>
          <p:spPr>
            <a:xfrm>
              <a:off x="2159000" y="2265075"/>
              <a:ext cx="116675" cy="26925"/>
            </a:xfrm>
            <a:custGeom>
              <a:avLst/>
              <a:gdLst/>
              <a:ahLst/>
              <a:cxnLst/>
              <a:rect l="l" t="t" r="r" b="b"/>
              <a:pathLst>
                <a:path w="4667" h="1077" extrusionOk="0">
                  <a:moveTo>
                    <a:pt x="897" y="1"/>
                  </a:moveTo>
                  <a:cubicBezTo>
                    <a:pt x="404" y="2"/>
                    <a:pt x="1" y="404"/>
                    <a:pt x="1" y="898"/>
                  </a:cubicBezTo>
                  <a:lnTo>
                    <a:pt x="1" y="1076"/>
                  </a:lnTo>
                  <a:lnTo>
                    <a:pt x="4667" y="1076"/>
                  </a:lnTo>
                  <a:lnTo>
                    <a:pt x="4667" y="898"/>
                  </a:lnTo>
                  <a:cubicBezTo>
                    <a:pt x="4667" y="404"/>
                    <a:pt x="4264" y="1"/>
                    <a:pt x="3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20"/>
            <p:cNvSpPr/>
            <p:nvPr/>
          </p:nvSpPr>
          <p:spPr>
            <a:xfrm>
              <a:off x="2283425" y="2168175"/>
              <a:ext cx="49150" cy="22475"/>
            </a:xfrm>
            <a:custGeom>
              <a:avLst/>
              <a:gdLst/>
              <a:ahLst/>
              <a:cxnLst/>
              <a:rect l="l" t="t" r="r" b="b"/>
              <a:pathLst>
                <a:path w="1966" h="899" extrusionOk="0">
                  <a:moveTo>
                    <a:pt x="1" y="1"/>
                  </a:moveTo>
                  <a:cubicBezTo>
                    <a:pt x="46" y="504"/>
                    <a:pt x="469" y="898"/>
                    <a:pt x="982" y="898"/>
                  </a:cubicBezTo>
                  <a:cubicBezTo>
                    <a:pt x="1497" y="898"/>
                    <a:pt x="1920" y="504"/>
                    <a:pt x="1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20"/>
            <p:cNvSpPr/>
            <p:nvPr/>
          </p:nvSpPr>
          <p:spPr>
            <a:xfrm>
              <a:off x="1957125" y="2373225"/>
              <a:ext cx="440825" cy="98750"/>
            </a:xfrm>
            <a:custGeom>
              <a:avLst/>
              <a:gdLst/>
              <a:ahLst/>
              <a:cxnLst/>
              <a:rect l="l" t="t" r="r" b="b"/>
              <a:pathLst>
                <a:path w="17633" h="3950" extrusionOk="0">
                  <a:moveTo>
                    <a:pt x="1974" y="0"/>
                  </a:moveTo>
                  <a:cubicBezTo>
                    <a:pt x="885" y="0"/>
                    <a:pt x="0" y="886"/>
                    <a:pt x="0" y="1975"/>
                  </a:cubicBezTo>
                  <a:cubicBezTo>
                    <a:pt x="0" y="3064"/>
                    <a:pt x="885" y="3949"/>
                    <a:pt x="1974" y="3949"/>
                  </a:cubicBezTo>
                  <a:lnTo>
                    <a:pt x="17051" y="3949"/>
                  </a:lnTo>
                  <a:cubicBezTo>
                    <a:pt x="17282" y="3949"/>
                    <a:pt x="17486" y="3800"/>
                    <a:pt x="17559" y="3581"/>
                  </a:cubicBezTo>
                  <a:cubicBezTo>
                    <a:pt x="17632" y="3362"/>
                    <a:pt x="17558" y="3120"/>
                    <a:pt x="17372" y="2981"/>
                  </a:cubicBezTo>
                  <a:cubicBezTo>
                    <a:pt x="17320" y="2942"/>
                    <a:pt x="16870" y="2587"/>
                    <a:pt x="16870" y="1975"/>
                  </a:cubicBezTo>
                  <a:cubicBezTo>
                    <a:pt x="16870" y="1911"/>
                    <a:pt x="16882" y="1336"/>
                    <a:pt x="17372" y="969"/>
                  </a:cubicBezTo>
                  <a:cubicBezTo>
                    <a:pt x="17558" y="831"/>
                    <a:pt x="17632" y="588"/>
                    <a:pt x="17559" y="369"/>
                  </a:cubicBezTo>
                  <a:cubicBezTo>
                    <a:pt x="17486" y="149"/>
                    <a:pt x="17280" y="0"/>
                    <a:pt x="17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20"/>
            <p:cNvSpPr/>
            <p:nvPr/>
          </p:nvSpPr>
          <p:spPr>
            <a:xfrm>
              <a:off x="1957150" y="2012700"/>
              <a:ext cx="53850" cy="351775"/>
            </a:xfrm>
            <a:custGeom>
              <a:avLst/>
              <a:gdLst/>
              <a:ahLst/>
              <a:cxnLst/>
              <a:rect l="l" t="t" r="r" b="b"/>
              <a:pathLst>
                <a:path w="2154" h="14071" extrusionOk="0">
                  <a:moveTo>
                    <a:pt x="2154" y="1"/>
                  </a:moveTo>
                  <a:cubicBezTo>
                    <a:pt x="951" y="91"/>
                    <a:pt x="0" y="1100"/>
                    <a:pt x="0" y="2325"/>
                  </a:cubicBezTo>
                  <a:lnTo>
                    <a:pt x="0" y="14071"/>
                  </a:lnTo>
                  <a:cubicBezTo>
                    <a:pt x="533" y="13618"/>
                    <a:pt x="1222" y="13344"/>
                    <a:pt x="1974" y="13344"/>
                  </a:cubicBezTo>
                  <a:lnTo>
                    <a:pt x="2154" y="13344"/>
                  </a:lnTo>
                  <a:lnTo>
                    <a:pt x="2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20"/>
            <p:cNvSpPr/>
            <p:nvPr/>
          </p:nvSpPr>
          <p:spPr>
            <a:xfrm>
              <a:off x="2037875" y="2012525"/>
              <a:ext cx="358975" cy="333825"/>
            </a:xfrm>
            <a:custGeom>
              <a:avLst/>
              <a:gdLst/>
              <a:ahLst/>
              <a:cxnLst/>
              <a:rect l="l" t="t" r="r" b="b"/>
              <a:pathLst>
                <a:path w="14359" h="13353" extrusionOk="0">
                  <a:moveTo>
                    <a:pt x="7182" y="1092"/>
                  </a:moveTo>
                  <a:cubicBezTo>
                    <a:pt x="7480" y="1092"/>
                    <a:pt x="7720" y="1333"/>
                    <a:pt x="7720" y="1631"/>
                  </a:cubicBezTo>
                  <a:lnTo>
                    <a:pt x="7720" y="1808"/>
                  </a:lnTo>
                  <a:cubicBezTo>
                    <a:pt x="8104" y="1901"/>
                    <a:pt x="8499" y="2075"/>
                    <a:pt x="8907" y="2253"/>
                  </a:cubicBezTo>
                  <a:cubicBezTo>
                    <a:pt x="9534" y="2529"/>
                    <a:pt x="10182" y="2815"/>
                    <a:pt x="10808" y="2815"/>
                  </a:cubicBezTo>
                  <a:cubicBezTo>
                    <a:pt x="11297" y="2815"/>
                    <a:pt x="11518" y="2646"/>
                    <a:pt x="11976" y="2101"/>
                  </a:cubicBezTo>
                  <a:cubicBezTo>
                    <a:pt x="12082" y="1974"/>
                    <a:pt x="12234" y="1909"/>
                    <a:pt x="12388" y="1909"/>
                  </a:cubicBezTo>
                  <a:cubicBezTo>
                    <a:pt x="12510" y="1909"/>
                    <a:pt x="12633" y="1951"/>
                    <a:pt x="12735" y="2035"/>
                  </a:cubicBezTo>
                  <a:cubicBezTo>
                    <a:pt x="12963" y="2228"/>
                    <a:pt x="12992" y="2567"/>
                    <a:pt x="12801" y="2795"/>
                  </a:cubicBezTo>
                  <a:cubicBezTo>
                    <a:pt x="12474" y="3184"/>
                    <a:pt x="12148" y="3529"/>
                    <a:pt x="11694" y="3724"/>
                  </a:cubicBezTo>
                  <a:lnTo>
                    <a:pt x="12780" y="5393"/>
                  </a:lnTo>
                  <a:cubicBezTo>
                    <a:pt x="12837" y="5482"/>
                    <a:pt x="12868" y="5584"/>
                    <a:pt x="12868" y="5688"/>
                  </a:cubicBezTo>
                  <a:lnTo>
                    <a:pt x="12868" y="6136"/>
                  </a:lnTo>
                  <a:cubicBezTo>
                    <a:pt x="12868" y="7275"/>
                    <a:pt x="11942" y="8200"/>
                    <a:pt x="10804" y="8200"/>
                  </a:cubicBezTo>
                  <a:cubicBezTo>
                    <a:pt x="9665" y="8200"/>
                    <a:pt x="8741" y="7275"/>
                    <a:pt x="8741" y="6136"/>
                  </a:cubicBezTo>
                  <a:lnTo>
                    <a:pt x="8741" y="5688"/>
                  </a:lnTo>
                  <a:cubicBezTo>
                    <a:pt x="8741" y="5584"/>
                    <a:pt x="8772" y="5481"/>
                    <a:pt x="8829" y="5393"/>
                  </a:cubicBezTo>
                  <a:lnTo>
                    <a:pt x="9888" y="3771"/>
                  </a:lnTo>
                  <a:cubicBezTo>
                    <a:pt x="9383" y="3644"/>
                    <a:pt x="8909" y="3434"/>
                    <a:pt x="8471" y="3240"/>
                  </a:cubicBezTo>
                  <a:cubicBezTo>
                    <a:pt x="8205" y="3123"/>
                    <a:pt x="7950" y="3011"/>
                    <a:pt x="7716" y="2930"/>
                  </a:cubicBezTo>
                  <a:lnTo>
                    <a:pt x="7716" y="9025"/>
                  </a:lnTo>
                  <a:lnTo>
                    <a:pt x="8614" y="9025"/>
                  </a:lnTo>
                  <a:cubicBezTo>
                    <a:pt x="9704" y="9025"/>
                    <a:pt x="10589" y="9910"/>
                    <a:pt x="10589" y="10999"/>
                  </a:cubicBezTo>
                  <a:lnTo>
                    <a:pt x="10589" y="11178"/>
                  </a:lnTo>
                  <a:lnTo>
                    <a:pt x="11487" y="11178"/>
                  </a:lnTo>
                  <a:cubicBezTo>
                    <a:pt x="11785" y="11178"/>
                    <a:pt x="12026" y="11419"/>
                    <a:pt x="12026" y="11717"/>
                  </a:cubicBezTo>
                  <a:cubicBezTo>
                    <a:pt x="12026" y="12015"/>
                    <a:pt x="11785" y="12254"/>
                    <a:pt x="11487" y="12254"/>
                  </a:cubicBezTo>
                  <a:lnTo>
                    <a:pt x="2871" y="12254"/>
                  </a:lnTo>
                  <a:cubicBezTo>
                    <a:pt x="2574" y="12254"/>
                    <a:pt x="2334" y="12015"/>
                    <a:pt x="2334" y="11717"/>
                  </a:cubicBezTo>
                  <a:cubicBezTo>
                    <a:pt x="2334" y="11419"/>
                    <a:pt x="2574" y="11178"/>
                    <a:pt x="2871" y="11178"/>
                  </a:cubicBezTo>
                  <a:lnTo>
                    <a:pt x="3769" y="11178"/>
                  </a:lnTo>
                  <a:lnTo>
                    <a:pt x="3769" y="10999"/>
                  </a:lnTo>
                  <a:cubicBezTo>
                    <a:pt x="3769" y="9910"/>
                    <a:pt x="4655" y="9025"/>
                    <a:pt x="5744" y="9025"/>
                  </a:cubicBezTo>
                  <a:lnTo>
                    <a:pt x="6642" y="9025"/>
                  </a:lnTo>
                  <a:lnTo>
                    <a:pt x="6642" y="2930"/>
                  </a:lnTo>
                  <a:cubicBezTo>
                    <a:pt x="6410" y="3011"/>
                    <a:pt x="6153" y="3123"/>
                    <a:pt x="5888" y="3240"/>
                  </a:cubicBezTo>
                  <a:cubicBezTo>
                    <a:pt x="5450" y="3434"/>
                    <a:pt x="4976" y="3644"/>
                    <a:pt x="4469" y="3771"/>
                  </a:cubicBezTo>
                  <a:lnTo>
                    <a:pt x="5531" y="5393"/>
                  </a:lnTo>
                  <a:cubicBezTo>
                    <a:pt x="5586" y="5482"/>
                    <a:pt x="5618" y="5584"/>
                    <a:pt x="5618" y="5688"/>
                  </a:cubicBezTo>
                  <a:lnTo>
                    <a:pt x="5618" y="6136"/>
                  </a:lnTo>
                  <a:cubicBezTo>
                    <a:pt x="5618" y="7275"/>
                    <a:pt x="4693" y="8200"/>
                    <a:pt x="3554" y="8200"/>
                  </a:cubicBezTo>
                  <a:cubicBezTo>
                    <a:pt x="2415" y="8200"/>
                    <a:pt x="1490" y="7275"/>
                    <a:pt x="1490" y="6136"/>
                  </a:cubicBezTo>
                  <a:lnTo>
                    <a:pt x="1490" y="5688"/>
                  </a:lnTo>
                  <a:cubicBezTo>
                    <a:pt x="1490" y="5584"/>
                    <a:pt x="1520" y="5481"/>
                    <a:pt x="1577" y="5393"/>
                  </a:cubicBezTo>
                  <a:lnTo>
                    <a:pt x="2669" y="3724"/>
                  </a:lnTo>
                  <a:cubicBezTo>
                    <a:pt x="2212" y="3529"/>
                    <a:pt x="1890" y="3184"/>
                    <a:pt x="1563" y="2795"/>
                  </a:cubicBezTo>
                  <a:cubicBezTo>
                    <a:pt x="1372" y="2567"/>
                    <a:pt x="1401" y="2228"/>
                    <a:pt x="1628" y="2035"/>
                  </a:cubicBezTo>
                  <a:cubicBezTo>
                    <a:pt x="1730" y="1951"/>
                    <a:pt x="1853" y="1909"/>
                    <a:pt x="1976" y="1909"/>
                  </a:cubicBezTo>
                  <a:cubicBezTo>
                    <a:pt x="2129" y="1909"/>
                    <a:pt x="2281" y="1974"/>
                    <a:pt x="2388" y="2101"/>
                  </a:cubicBezTo>
                  <a:cubicBezTo>
                    <a:pt x="2846" y="2646"/>
                    <a:pt x="3066" y="2815"/>
                    <a:pt x="3555" y="2815"/>
                  </a:cubicBezTo>
                  <a:cubicBezTo>
                    <a:pt x="4182" y="2815"/>
                    <a:pt x="4830" y="2530"/>
                    <a:pt x="5455" y="2253"/>
                  </a:cubicBezTo>
                  <a:cubicBezTo>
                    <a:pt x="5864" y="2072"/>
                    <a:pt x="6258" y="1900"/>
                    <a:pt x="6643" y="1808"/>
                  </a:cubicBezTo>
                  <a:lnTo>
                    <a:pt x="6643" y="1631"/>
                  </a:lnTo>
                  <a:cubicBezTo>
                    <a:pt x="6643" y="1333"/>
                    <a:pt x="6884" y="1092"/>
                    <a:pt x="7182" y="1092"/>
                  </a:cubicBezTo>
                  <a:close/>
                  <a:moveTo>
                    <a:pt x="1" y="0"/>
                  </a:moveTo>
                  <a:lnTo>
                    <a:pt x="1" y="13352"/>
                  </a:lnTo>
                  <a:lnTo>
                    <a:pt x="14358" y="13352"/>
                  </a:lnTo>
                  <a:lnTo>
                    <a:pt x="14358" y="538"/>
                  </a:lnTo>
                  <a:cubicBezTo>
                    <a:pt x="14358" y="241"/>
                    <a:pt x="14118" y="0"/>
                    <a:pt x="13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5" name="Google Shape;805;p20"/>
          <p:cNvGrpSpPr/>
          <p:nvPr/>
        </p:nvGrpSpPr>
        <p:grpSpPr>
          <a:xfrm>
            <a:off x="3638630" y="3550115"/>
            <a:ext cx="459600" cy="459425"/>
            <a:chOff x="1779325" y="1398550"/>
            <a:chExt cx="459600" cy="459425"/>
          </a:xfrm>
        </p:grpSpPr>
        <p:sp>
          <p:nvSpPr>
            <p:cNvPr id="806" name="Google Shape;806;p20"/>
            <p:cNvSpPr/>
            <p:nvPr/>
          </p:nvSpPr>
          <p:spPr>
            <a:xfrm>
              <a:off x="1779400" y="1543800"/>
              <a:ext cx="372400" cy="233350"/>
            </a:xfrm>
            <a:custGeom>
              <a:avLst/>
              <a:gdLst/>
              <a:ahLst/>
              <a:cxnLst/>
              <a:rect l="l" t="t" r="r" b="b"/>
              <a:pathLst>
                <a:path w="14896" h="9334" extrusionOk="0">
                  <a:moveTo>
                    <a:pt x="14359" y="0"/>
                  </a:moveTo>
                  <a:lnTo>
                    <a:pt x="12026" y="5"/>
                  </a:lnTo>
                  <a:cubicBezTo>
                    <a:pt x="11729" y="5"/>
                    <a:pt x="11489" y="246"/>
                    <a:pt x="11489" y="542"/>
                  </a:cubicBezTo>
                  <a:lnTo>
                    <a:pt x="11489" y="1797"/>
                  </a:lnTo>
                  <a:lnTo>
                    <a:pt x="9156" y="1797"/>
                  </a:lnTo>
                  <a:cubicBezTo>
                    <a:pt x="8858" y="1797"/>
                    <a:pt x="8617" y="2038"/>
                    <a:pt x="8617" y="2336"/>
                  </a:cubicBezTo>
                  <a:lnTo>
                    <a:pt x="8617" y="3592"/>
                  </a:lnTo>
                  <a:lnTo>
                    <a:pt x="6284" y="3592"/>
                  </a:lnTo>
                  <a:cubicBezTo>
                    <a:pt x="5986" y="3592"/>
                    <a:pt x="5745" y="3833"/>
                    <a:pt x="5745" y="4130"/>
                  </a:cubicBezTo>
                  <a:lnTo>
                    <a:pt x="5745" y="5386"/>
                  </a:lnTo>
                  <a:lnTo>
                    <a:pt x="3411" y="5386"/>
                  </a:lnTo>
                  <a:cubicBezTo>
                    <a:pt x="3113" y="5386"/>
                    <a:pt x="2872" y="5627"/>
                    <a:pt x="2872" y="5924"/>
                  </a:cubicBezTo>
                  <a:lnTo>
                    <a:pt x="2872" y="7179"/>
                  </a:lnTo>
                  <a:lnTo>
                    <a:pt x="538" y="7179"/>
                  </a:lnTo>
                  <a:cubicBezTo>
                    <a:pt x="242" y="7179"/>
                    <a:pt x="1" y="7421"/>
                    <a:pt x="1" y="7717"/>
                  </a:cubicBezTo>
                  <a:lnTo>
                    <a:pt x="1" y="9333"/>
                  </a:lnTo>
                  <a:lnTo>
                    <a:pt x="12743" y="9333"/>
                  </a:lnTo>
                  <a:lnTo>
                    <a:pt x="12743" y="7805"/>
                  </a:lnTo>
                  <a:cubicBezTo>
                    <a:pt x="12366" y="7672"/>
                    <a:pt x="12045" y="7400"/>
                    <a:pt x="11851" y="7031"/>
                  </a:cubicBezTo>
                  <a:cubicBezTo>
                    <a:pt x="11572" y="6497"/>
                    <a:pt x="11610" y="5857"/>
                    <a:pt x="11953" y="5361"/>
                  </a:cubicBezTo>
                  <a:lnTo>
                    <a:pt x="13567" y="3028"/>
                  </a:lnTo>
                  <a:cubicBezTo>
                    <a:pt x="13870" y="2592"/>
                    <a:pt x="14366" y="2332"/>
                    <a:pt x="14896" y="2332"/>
                  </a:cubicBezTo>
                  <a:lnTo>
                    <a:pt x="14896" y="539"/>
                  </a:lnTo>
                  <a:cubicBezTo>
                    <a:pt x="14896" y="241"/>
                    <a:pt x="14655" y="0"/>
                    <a:pt x="14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20"/>
            <p:cNvSpPr/>
            <p:nvPr/>
          </p:nvSpPr>
          <p:spPr>
            <a:xfrm>
              <a:off x="1779325" y="1629100"/>
              <a:ext cx="427150" cy="228875"/>
            </a:xfrm>
            <a:custGeom>
              <a:avLst/>
              <a:gdLst/>
              <a:ahLst/>
              <a:cxnLst/>
              <a:rect l="l" t="t" r="r" b="b"/>
              <a:pathLst>
                <a:path w="17086" h="9155" extrusionOk="0">
                  <a:moveTo>
                    <a:pt x="14900" y="0"/>
                  </a:moveTo>
                  <a:cubicBezTo>
                    <a:pt x="14722" y="0"/>
                    <a:pt x="14559" y="88"/>
                    <a:pt x="14457" y="232"/>
                  </a:cubicBezTo>
                  <a:lnTo>
                    <a:pt x="12841" y="2567"/>
                  </a:lnTo>
                  <a:cubicBezTo>
                    <a:pt x="12728" y="2731"/>
                    <a:pt x="12714" y="2946"/>
                    <a:pt x="12807" y="3123"/>
                  </a:cubicBezTo>
                  <a:cubicBezTo>
                    <a:pt x="12899" y="3301"/>
                    <a:pt x="13084" y="3412"/>
                    <a:pt x="13283" y="3412"/>
                  </a:cubicBezTo>
                  <a:lnTo>
                    <a:pt x="13822" y="3412"/>
                  </a:lnTo>
                  <a:lnTo>
                    <a:pt x="13822" y="7002"/>
                  </a:lnTo>
                  <a:lnTo>
                    <a:pt x="1" y="7002"/>
                  </a:lnTo>
                  <a:lnTo>
                    <a:pt x="1" y="8616"/>
                  </a:lnTo>
                  <a:cubicBezTo>
                    <a:pt x="1" y="8914"/>
                    <a:pt x="242" y="9155"/>
                    <a:pt x="540" y="9155"/>
                  </a:cubicBezTo>
                  <a:lnTo>
                    <a:pt x="14359" y="9155"/>
                  </a:lnTo>
                  <a:cubicBezTo>
                    <a:pt x="15249" y="9155"/>
                    <a:pt x="15975" y="8429"/>
                    <a:pt x="15975" y="7539"/>
                  </a:cubicBezTo>
                  <a:lnTo>
                    <a:pt x="15975" y="3412"/>
                  </a:lnTo>
                  <a:lnTo>
                    <a:pt x="16512" y="3412"/>
                  </a:lnTo>
                  <a:cubicBezTo>
                    <a:pt x="16714" y="3412"/>
                    <a:pt x="16896" y="3301"/>
                    <a:pt x="16989" y="3123"/>
                  </a:cubicBezTo>
                  <a:cubicBezTo>
                    <a:pt x="17086" y="2946"/>
                    <a:pt x="17073" y="2733"/>
                    <a:pt x="16959" y="2567"/>
                  </a:cubicBezTo>
                  <a:lnTo>
                    <a:pt x="15343" y="232"/>
                  </a:lnTo>
                  <a:cubicBezTo>
                    <a:pt x="15243" y="86"/>
                    <a:pt x="15077" y="0"/>
                    <a:pt x="14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20"/>
            <p:cNvSpPr/>
            <p:nvPr/>
          </p:nvSpPr>
          <p:spPr>
            <a:xfrm>
              <a:off x="2095725" y="1398550"/>
              <a:ext cx="26950" cy="118450"/>
            </a:xfrm>
            <a:custGeom>
              <a:avLst/>
              <a:gdLst/>
              <a:ahLst/>
              <a:cxnLst/>
              <a:rect l="l" t="t" r="r" b="b"/>
              <a:pathLst>
                <a:path w="1078" h="4738" extrusionOk="0">
                  <a:moveTo>
                    <a:pt x="539" y="0"/>
                  </a:moveTo>
                  <a:cubicBezTo>
                    <a:pt x="241" y="0"/>
                    <a:pt x="1" y="241"/>
                    <a:pt x="1" y="539"/>
                  </a:cubicBezTo>
                  <a:lnTo>
                    <a:pt x="1" y="4737"/>
                  </a:lnTo>
                  <a:lnTo>
                    <a:pt x="1078" y="4737"/>
                  </a:lnTo>
                  <a:lnTo>
                    <a:pt x="1078" y="539"/>
                  </a:lnTo>
                  <a:cubicBezTo>
                    <a:pt x="1078" y="241"/>
                    <a:pt x="837"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20"/>
            <p:cNvSpPr/>
            <p:nvPr/>
          </p:nvSpPr>
          <p:spPr>
            <a:xfrm>
              <a:off x="2149150" y="1408725"/>
              <a:ext cx="89775" cy="78350"/>
            </a:xfrm>
            <a:custGeom>
              <a:avLst/>
              <a:gdLst/>
              <a:ahLst/>
              <a:cxnLst/>
              <a:rect l="l" t="t" r="r" b="b"/>
              <a:pathLst>
                <a:path w="3591" h="3134" extrusionOk="0">
                  <a:moveTo>
                    <a:pt x="1" y="0"/>
                  </a:moveTo>
                  <a:lnTo>
                    <a:pt x="1" y="3133"/>
                  </a:lnTo>
                  <a:lnTo>
                    <a:pt x="3220" y="2079"/>
                  </a:lnTo>
                  <a:cubicBezTo>
                    <a:pt x="3440" y="2006"/>
                    <a:pt x="3591" y="1799"/>
                    <a:pt x="3591" y="1568"/>
                  </a:cubicBezTo>
                  <a:cubicBezTo>
                    <a:pt x="3591" y="1336"/>
                    <a:pt x="3440" y="1127"/>
                    <a:pt x="3220" y="1054"/>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Google Shape;724;p20"/>
          <p:cNvSpPr/>
          <p:nvPr>
            <p:custDataLst>
              <p:tags r:id="rId1"/>
            </p:custDataLst>
          </p:nvPr>
        </p:nvSpPr>
        <p:spPr>
          <a:xfrm>
            <a:off x="6147345" y="1592010"/>
            <a:ext cx="634500" cy="634500"/>
          </a:xfrm>
          <a:prstGeom prst="rect">
            <a:avLst/>
          </a:pr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3" name="Google Shape;726;p20"/>
          <p:cNvGrpSpPr/>
          <p:nvPr/>
        </p:nvGrpSpPr>
        <p:grpSpPr>
          <a:xfrm>
            <a:off x="6234845" y="1679523"/>
            <a:ext cx="459500" cy="459500"/>
            <a:chOff x="1387850" y="3150525"/>
            <a:chExt cx="459500" cy="459500"/>
          </a:xfrm>
        </p:grpSpPr>
        <p:sp>
          <p:nvSpPr>
            <p:cNvPr id="4" name="Google Shape;727;p20"/>
            <p:cNvSpPr/>
            <p:nvPr>
              <p:custDataLst>
                <p:tags r:id="rId2"/>
              </p:custDataLst>
            </p:nvPr>
          </p:nvSpPr>
          <p:spPr>
            <a:xfrm>
              <a:off x="1515725" y="3285075"/>
              <a:ext cx="88425" cy="121025"/>
            </a:xfrm>
            <a:custGeom>
              <a:avLst/>
              <a:gdLst/>
              <a:ahLst/>
              <a:cxnLst/>
              <a:rect l="l" t="t" r="r" b="b"/>
              <a:pathLst>
                <a:path w="3537" h="4841" extrusionOk="0">
                  <a:moveTo>
                    <a:pt x="0" y="1"/>
                  </a:moveTo>
                  <a:lnTo>
                    <a:pt x="0" y="4"/>
                  </a:lnTo>
                  <a:cubicBezTo>
                    <a:pt x="126" y="963"/>
                    <a:pt x="473" y="1881"/>
                    <a:pt x="1022" y="2691"/>
                  </a:cubicBezTo>
                  <a:cubicBezTo>
                    <a:pt x="1656" y="3627"/>
                    <a:pt x="2520" y="4364"/>
                    <a:pt x="3536" y="4840"/>
                  </a:cubicBezTo>
                  <a:lnTo>
                    <a:pt x="3536"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728;p20"/>
            <p:cNvSpPr/>
            <p:nvPr>
              <p:custDataLst>
                <p:tags r:id="rId3"/>
              </p:custDataLst>
            </p:nvPr>
          </p:nvSpPr>
          <p:spPr>
            <a:xfrm>
              <a:off x="1631050" y="3285200"/>
              <a:ext cx="88425" cy="120925"/>
            </a:xfrm>
            <a:custGeom>
              <a:avLst/>
              <a:gdLst/>
              <a:ahLst/>
              <a:cxnLst/>
              <a:rect l="l" t="t" r="r" b="b"/>
              <a:pathLst>
                <a:path w="3537" h="4837" extrusionOk="0">
                  <a:moveTo>
                    <a:pt x="1" y="0"/>
                  </a:moveTo>
                  <a:lnTo>
                    <a:pt x="1" y="4837"/>
                  </a:lnTo>
                  <a:cubicBezTo>
                    <a:pt x="1017" y="4359"/>
                    <a:pt x="1881" y="3622"/>
                    <a:pt x="2514" y="2688"/>
                  </a:cubicBezTo>
                  <a:cubicBezTo>
                    <a:pt x="3063" y="1877"/>
                    <a:pt x="3411" y="959"/>
                    <a:pt x="353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729;p20"/>
            <p:cNvSpPr/>
            <p:nvPr>
              <p:custDataLst>
                <p:tags r:id="rId4"/>
              </p:custDataLst>
            </p:nvPr>
          </p:nvSpPr>
          <p:spPr>
            <a:xfrm>
              <a:off x="1631050" y="3150525"/>
              <a:ext cx="89775" cy="107675"/>
            </a:xfrm>
            <a:custGeom>
              <a:avLst/>
              <a:gdLst/>
              <a:ahLst/>
              <a:cxnLst/>
              <a:rect l="l" t="t" r="r" b="b"/>
              <a:pathLst>
                <a:path w="3591" h="4307" extrusionOk="0">
                  <a:moveTo>
                    <a:pt x="1" y="0"/>
                  </a:moveTo>
                  <a:lnTo>
                    <a:pt x="1" y="4307"/>
                  </a:lnTo>
                  <a:lnTo>
                    <a:pt x="3590" y="4307"/>
                  </a:lnTo>
                  <a:lnTo>
                    <a:pt x="3590" y="1974"/>
                  </a:lnTo>
                  <a:cubicBezTo>
                    <a:pt x="3590" y="1678"/>
                    <a:pt x="3349" y="1437"/>
                    <a:pt x="3052" y="1437"/>
                  </a:cubicBezTo>
                  <a:cubicBezTo>
                    <a:pt x="2557" y="1437"/>
                    <a:pt x="2154" y="1032"/>
                    <a:pt x="2154" y="539"/>
                  </a:cubicBezTo>
                  <a:cubicBezTo>
                    <a:pt x="2154" y="241"/>
                    <a:pt x="1913" y="0"/>
                    <a:pt x="161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730;p20"/>
            <p:cNvSpPr/>
            <p:nvPr>
              <p:custDataLst>
                <p:tags r:id="rId5"/>
              </p:custDataLst>
            </p:nvPr>
          </p:nvSpPr>
          <p:spPr>
            <a:xfrm>
              <a:off x="1514375" y="3150550"/>
              <a:ext cx="89775" cy="107725"/>
            </a:xfrm>
            <a:custGeom>
              <a:avLst/>
              <a:gdLst/>
              <a:ahLst/>
              <a:cxnLst/>
              <a:rect l="l" t="t" r="r" b="b"/>
              <a:pathLst>
                <a:path w="3591" h="4309" extrusionOk="0">
                  <a:moveTo>
                    <a:pt x="1976" y="1"/>
                  </a:moveTo>
                  <a:cubicBezTo>
                    <a:pt x="1678" y="1"/>
                    <a:pt x="1437" y="242"/>
                    <a:pt x="1437" y="539"/>
                  </a:cubicBezTo>
                  <a:cubicBezTo>
                    <a:pt x="1437" y="1034"/>
                    <a:pt x="1034" y="1437"/>
                    <a:pt x="539" y="1437"/>
                  </a:cubicBezTo>
                  <a:cubicBezTo>
                    <a:pt x="241" y="1437"/>
                    <a:pt x="0" y="1678"/>
                    <a:pt x="0" y="1974"/>
                  </a:cubicBezTo>
                  <a:lnTo>
                    <a:pt x="0" y="4309"/>
                  </a:lnTo>
                  <a:lnTo>
                    <a:pt x="3590" y="4309"/>
                  </a:lnTo>
                  <a:lnTo>
                    <a:pt x="3590"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731;p20"/>
            <p:cNvSpPr/>
            <p:nvPr>
              <p:custDataLst>
                <p:tags r:id="rId6"/>
              </p:custDataLst>
            </p:nvPr>
          </p:nvSpPr>
          <p:spPr>
            <a:xfrm>
              <a:off x="1387850" y="3260000"/>
              <a:ext cx="166950" cy="282700"/>
            </a:xfrm>
            <a:custGeom>
              <a:avLst/>
              <a:gdLst/>
              <a:ahLst/>
              <a:cxnLst/>
              <a:rect l="l" t="t" r="r" b="b"/>
              <a:pathLst>
                <a:path w="6678" h="11308" extrusionOk="0">
                  <a:moveTo>
                    <a:pt x="831" y="1"/>
                  </a:moveTo>
                  <a:cubicBezTo>
                    <a:pt x="374" y="1"/>
                    <a:pt x="0" y="376"/>
                    <a:pt x="0" y="833"/>
                  </a:cubicBezTo>
                  <a:lnTo>
                    <a:pt x="0" y="6281"/>
                  </a:lnTo>
                  <a:cubicBezTo>
                    <a:pt x="0" y="6296"/>
                    <a:pt x="4" y="6310"/>
                    <a:pt x="9" y="6323"/>
                  </a:cubicBezTo>
                  <a:lnTo>
                    <a:pt x="2145" y="11307"/>
                  </a:lnTo>
                  <a:lnTo>
                    <a:pt x="6677" y="11307"/>
                  </a:lnTo>
                  <a:lnTo>
                    <a:pt x="6677" y="9348"/>
                  </a:lnTo>
                  <a:cubicBezTo>
                    <a:pt x="6677" y="8881"/>
                    <a:pt x="6537" y="8434"/>
                    <a:pt x="6269" y="8052"/>
                  </a:cubicBezTo>
                  <a:lnTo>
                    <a:pt x="4837" y="6007"/>
                  </a:lnTo>
                  <a:cubicBezTo>
                    <a:pt x="4592" y="5658"/>
                    <a:pt x="4203" y="5463"/>
                    <a:pt x="3813" y="5463"/>
                  </a:cubicBezTo>
                  <a:cubicBezTo>
                    <a:pt x="3639" y="5463"/>
                    <a:pt x="3465" y="5502"/>
                    <a:pt x="3304" y="5583"/>
                  </a:cubicBezTo>
                  <a:cubicBezTo>
                    <a:pt x="3085" y="5694"/>
                    <a:pt x="2910" y="5868"/>
                    <a:pt x="2794" y="6081"/>
                  </a:cubicBezTo>
                  <a:cubicBezTo>
                    <a:pt x="2590" y="6462"/>
                    <a:pt x="2599" y="6942"/>
                    <a:pt x="2866" y="7321"/>
                  </a:cubicBezTo>
                  <a:lnTo>
                    <a:pt x="3380" y="8055"/>
                  </a:lnTo>
                  <a:cubicBezTo>
                    <a:pt x="3549" y="8299"/>
                    <a:pt x="3491" y="8634"/>
                    <a:pt x="3248" y="8805"/>
                  </a:cubicBezTo>
                  <a:cubicBezTo>
                    <a:pt x="3155" y="8871"/>
                    <a:pt x="3047" y="8902"/>
                    <a:pt x="2940" y="8902"/>
                  </a:cubicBezTo>
                  <a:cubicBezTo>
                    <a:pt x="2771" y="8902"/>
                    <a:pt x="2604" y="8823"/>
                    <a:pt x="2498" y="8674"/>
                  </a:cubicBezTo>
                  <a:lnTo>
                    <a:pt x="1984" y="7938"/>
                  </a:lnTo>
                  <a:cubicBezTo>
                    <a:pt x="1637" y="7445"/>
                    <a:pt x="1505" y="6843"/>
                    <a:pt x="1610" y="6249"/>
                  </a:cubicBezTo>
                  <a:cubicBezTo>
                    <a:pt x="1702" y="5718"/>
                    <a:pt x="1977" y="5249"/>
                    <a:pt x="2385" y="4907"/>
                  </a:cubicBezTo>
                  <a:cubicBezTo>
                    <a:pt x="2377" y="4820"/>
                    <a:pt x="2371" y="4731"/>
                    <a:pt x="2371" y="4640"/>
                  </a:cubicBezTo>
                  <a:lnTo>
                    <a:pt x="2371" y="1544"/>
                  </a:lnTo>
                  <a:cubicBezTo>
                    <a:pt x="2371" y="697"/>
                    <a:pt x="1685" y="8"/>
                    <a:pt x="839" y="1"/>
                  </a:cubicBezTo>
                  <a:cubicBezTo>
                    <a:pt x="837" y="1"/>
                    <a:pt x="834" y="1"/>
                    <a:pt x="831"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732;p20"/>
            <p:cNvSpPr/>
            <p:nvPr>
              <p:custDataLst>
                <p:tags r:id="rId7"/>
              </p:custDataLst>
            </p:nvPr>
          </p:nvSpPr>
          <p:spPr>
            <a:xfrm>
              <a:off x="1442625" y="3569650"/>
              <a:ext cx="112175" cy="40375"/>
            </a:xfrm>
            <a:custGeom>
              <a:avLst/>
              <a:gdLst/>
              <a:ahLst/>
              <a:cxnLst/>
              <a:rect l="l" t="t" r="r" b="b"/>
              <a:pathLst>
                <a:path w="4487" h="1615" extrusionOk="0">
                  <a:moveTo>
                    <a:pt x="0" y="0"/>
                  </a:moveTo>
                  <a:lnTo>
                    <a:pt x="0" y="1076"/>
                  </a:lnTo>
                  <a:cubicBezTo>
                    <a:pt x="0" y="1374"/>
                    <a:pt x="241" y="1615"/>
                    <a:pt x="539" y="1615"/>
                  </a:cubicBezTo>
                  <a:lnTo>
                    <a:pt x="3948" y="1615"/>
                  </a:lnTo>
                  <a:cubicBezTo>
                    <a:pt x="4246" y="1615"/>
                    <a:pt x="4486" y="1374"/>
                    <a:pt x="4486" y="1076"/>
                  </a:cubicBezTo>
                  <a:lnTo>
                    <a:pt x="4486"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733;p20"/>
            <p:cNvSpPr/>
            <p:nvPr>
              <p:custDataLst>
                <p:tags r:id="rId8"/>
              </p:custDataLst>
            </p:nvPr>
          </p:nvSpPr>
          <p:spPr>
            <a:xfrm>
              <a:off x="1680400" y="3260000"/>
              <a:ext cx="166950" cy="282700"/>
            </a:xfrm>
            <a:custGeom>
              <a:avLst/>
              <a:gdLst/>
              <a:ahLst/>
              <a:cxnLst/>
              <a:rect l="l" t="t" r="r" b="b"/>
              <a:pathLst>
                <a:path w="6678" h="11308" extrusionOk="0">
                  <a:moveTo>
                    <a:pt x="5846" y="1"/>
                  </a:moveTo>
                  <a:cubicBezTo>
                    <a:pt x="5844" y="1"/>
                    <a:pt x="5841" y="1"/>
                    <a:pt x="5838" y="1"/>
                  </a:cubicBezTo>
                  <a:cubicBezTo>
                    <a:pt x="4993" y="8"/>
                    <a:pt x="4307" y="697"/>
                    <a:pt x="4307" y="1544"/>
                  </a:cubicBezTo>
                  <a:lnTo>
                    <a:pt x="4307" y="4640"/>
                  </a:lnTo>
                  <a:cubicBezTo>
                    <a:pt x="4307" y="4731"/>
                    <a:pt x="4303" y="4820"/>
                    <a:pt x="4292" y="4907"/>
                  </a:cubicBezTo>
                  <a:cubicBezTo>
                    <a:pt x="4701" y="5249"/>
                    <a:pt x="4976" y="5718"/>
                    <a:pt x="5069" y="6249"/>
                  </a:cubicBezTo>
                  <a:cubicBezTo>
                    <a:pt x="5173" y="6843"/>
                    <a:pt x="5041" y="7443"/>
                    <a:pt x="4694" y="7938"/>
                  </a:cubicBezTo>
                  <a:lnTo>
                    <a:pt x="4180" y="8674"/>
                  </a:lnTo>
                  <a:cubicBezTo>
                    <a:pt x="4074" y="8823"/>
                    <a:pt x="3907" y="8902"/>
                    <a:pt x="3737" y="8902"/>
                  </a:cubicBezTo>
                  <a:cubicBezTo>
                    <a:pt x="3631" y="8902"/>
                    <a:pt x="3523" y="8871"/>
                    <a:pt x="3430" y="8805"/>
                  </a:cubicBezTo>
                  <a:cubicBezTo>
                    <a:pt x="3187" y="8633"/>
                    <a:pt x="3129" y="8297"/>
                    <a:pt x="3298" y="8055"/>
                  </a:cubicBezTo>
                  <a:lnTo>
                    <a:pt x="3813" y="7319"/>
                  </a:lnTo>
                  <a:cubicBezTo>
                    <a:pt x="4079" y="6942"/>
                    <a:pt x="4088" y="6462"/>
                    <a:pt x="3884" y="6081"/>
                  </a:cubicBezTo>
                  <a:cubicBezTo>
                    <a:pt x="3770" y="5867"/>
                    <a:pt x="3594" y="5694"/>
                    <a:pt x="3376" y="5582"/>
                  </a:cubicBezTo>
                  <a:cubicBezTo>
                    <a:pt x="3214" y="5501"/>
                    <a:pt x="3040" y="5462"/>
                    <a:pt x="2866" y="5462"/>
                  </a:cubicBezTo>
                  <a:cubicBezTo>
                    <a:pt x="2476" y="5462"/>
                    <a:pt x="2086" y="5657"/>
                    <a:pt x="1843" y="6005"/>
                  </a:cubicBezTo>
                  <a:lnTo>
                    <a:pt x="409" y="8052"/>
                  </a:lnTo>
                  <a:cubicBezTo>
                    <a:pt x="142" y="8434"/>
                    <a:pt x="0" y="8881"/>
                    <a:pt x="0" y="9348"/>
                  </a:cubicBezTo>
                  <a:lnTo>
                    <a:pt x="0" y="11307"/>
                  </a:lnTo>
                  <a:lnTo>
                    <a:pt x="4533" y="11307"/>
                  </a:lnTo>
                  <a:lnTo>
                    <a:pt x="6669" y="6323"/>
                  </a:lnTo>
                  <a:cubicBezTo>
                    <a:pt x="6675" y="6310"/>
                    <a:pt x="6678" y="6296"/>
                    <a:pt x="6678" y="6281"/>
                  </a:cubicBezTo>
                  <a:lnTo>
                    <a:pt x="6678" y="833"/>
                  </a:lnTo>
                  <a:cubicBezTo>
                    <a:pt x="6678" y="376"/>
                    <a:pt x="6304" y="1"/>
                    <a:pt x="584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734;p20"/>
            <p:cNvSpPr/>
            <p:nvPr>
              <p:custDataLst>
                <p:tags r:id="rId9"/>
              </p:custDataLst>
            </p:nvPr>
          </p:nvSpPr>
          <p:spPr>
            <a:xfrm>
              <a:off x="1680400" y="3569650"/>
              <a:ext cx="112175" cy="40375"/>
            </a:xfrm>
            <a:custGeom>
              <a:avLst/>
              <a:gdLst/>
              <a:ahLst/>
              <a:cxnLst/>
              <a:rect l="l" t="t" r="r" b="b"/>
              <a:pathLst>
                <a:path w="4487" h="1615" extrusionOk="0">
                  <a:moveTo>
                    <a:pt x="0" y="0"/>
                  </a:moveTo>
                  <a:lnTo>
                    <a:pt x="0" y="1076"/>
                  </a:lnTo>
                  <a:cubicBezTo>
                    <a:pt x="0" y="1374"/>
                    <a:pt x="241" y="1615"/>
                    <a:pt x="539" y="1615"/>
                  </a:cubicBezTo>
                  <a:lnTo>
                    <a:pt x="3948" y="1615"/>
                  </a:lnTo>
                  <a:cubicBezTo>
                    <a:pt x="4246" y="1615"/>
                    <a:pt x="4486" y="1374"/>
                    <a:pt x="4486" y="1076"/>
                  </a:cubicBezTo>
                  <a:lnTo>
                    <a:pt x="4486"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9" name="Google Shape;742;p20"/>
          <p:cNvSpPr/>
          <p:nvPr>
            <p:custDataLst>
              <p:tags r:id="rId10"/>
            </p:custDataLst>
          </p:nvPr>
        </p:nvSpPr>
        <p:spPr>
          <a:xfrm>
            <a:off x="6147345" y="2526366"/>
            <a:ext cx="634500" cy="634500"/>
          </a:xfrm>
          <a:prstGeom prst="rect">
            <a:avLst/>
          </a:pr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8" name="Google Shape;751;p20"/>
          <p:cNvGrpSpPr/>
          <p:nvPr/>
        </p:nvGrpSpPr>
        <p:grpSpPr>
          <a:xfrm>
            <a:off x="6262633" y="2613891"/>
            <a:ext cx="403925" cy="459475"/>
            <a:chOff x="1328900" y="1398500"/>
            <a:chExt cx="403925" cy="459475"/>
          </a:xfrm>
        </p:grpSpPr>
        <p:sp>
          <p:nvSpPr>
            <p:cNvPr id="29" name="Google Shape;752;p20"/>
            <p:cNvSpPr/>
            <p:nvPr>
              <p:custDataLst>
                <p:tags r:id="rId11"/>
              </p:custDataLst>
            </p:nvPr>
          </p:nvSpPr>
          <p:spPr>
            <a:xfrm>
              <a:off x="1346925" y="1795100"/>
              <a:ext cx="367950" cy="62875"/>
            </a:xfrm>
            <a:custGeom>
              <a:avLst/>
              <a:gdLst/>
              <a:ahLst/>
              <a:cxnLst/>
              <a:rect l="l" t="t" r="r" b="b"/>
              <a:pathLst>
                <a:path w="14718" h="2515" extrusionOk="0">
                  <a:moveTo>
                    <a:pt x="1437" y="1"/>
                  </a:moveTo>
                  <a:cubicBezTo>
                    <a:pt x="643" y="1"/>
                    <a:pt x="0" y="643"/>
                    <a:pt x="0" y="1437"/>
                  </a:cubicBezTo>
                  <a:lnTo>
                    <a:pt x="0" y="1976"/>
                  </a:lnTo>
                  <a:cubicBezTo>
                    <a:pt x="0" y="2274"/>
                    <a:pt x="241" y="2515"/>
                    <a:pt x="538" y="2515"/>
                  </a:cubicBezTo>
                  <a:lnTo>
                    <a:pt x="14179" y="2515"/>
                  </a:lnTo>
                  <a:cubicBezTo>
                    <a:pt x="14477" y="2515"/>
                    <a:pt x="14717" y="2274"/>
                    <a:pt x="14717" y="1976"/>
                  </a:cubicBezTo>
                  <a:lnTo>
                    <a:pt x="14717" y="1437"/>
                  </a:lnTo>
                  <a:cubicBezTo>
                    <a:pt x="14717" y="643"/>
                    <a:pt x="14075" y="1"/>
                    <a:pt x="13281"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 name="Google Shape;753;p20"/>
            <p:cNvSpPr/>
            <p:nvPr>
              <p:custDataLst>
                <p:tags r:id="rId12"/>
              </p:custDataLst>
            </p:nvPr>
          </p:nvSpPr>
          <p:spPr>
            <a:xfrm>
              <a:off x="1517400" y="1398500"/>
              <a:ext cx="26950" cy="62850"/>
            </a:xfrm>
            <a:custGeom>
              <a:avLst/>
              <a:gdLst/>
              <a:ahLst/>
              <a:cxnLst/>
              <a:rect l="l" t="t" r="r" b="b"/>
              <a:pathLst>
                <a:path w="1078" h="2514" extrusionOk="0">
                  <a:moveTo>
                    <a:pt x="539" y="1"/>
                  </a:moveTo>
                  <a:cubicBezTo>
                    <a:pt x="241" y="1"/>
                    <a:pt x="1" y="242"/>
                    <a:pt x="1" y="538"/>
                  </a:cubicBezTo>
                  <a:lnTo>
                    <a:pt x="1" y="1974"/>
                  </a:lnTo>
                  <a:cubicBezTo>
                    <a:pt x="1" y="2272"/>
                    <a:pt x="241" y="2513"/>
                    <a:pt x="539" y="2513"/>
                  </a:cubicBezTo>
                  <a:cubicBezTo>
                    <a:pt x="837" y="2513"/>
                    <a:pt x="1078" y="2272"/>
                    <a:pt x="1078" y="1977"/>
                  </a:cubicBezTo>
                  <a:lnTo>
                    <a:pt x="1078" y="541"/>
                  </a:lnTo>
                  <a:cubicBezTo>
                    <a:pt x="1078" y="243"/>
                    <a:pt x="837" y="1"/>
                    <a:pt x="53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 name="Google Shape;754;p20"/>
            <p:cNvSpPr/>
            <p:nvPr>
              <p:custDataLst>
                <p:tags r:id="rId13"/>
              </p:custDataLst>
            </p:nvPr>
          </p:nvSpPr>
          <p:spPr>
            <a:xfrm>
              <a:off x="1671050" y="1506200"/>
              <a:ext cx="61775" cy="44875"/>
            </a:xfrm>
            <a:custGeom>
              <a:avLst/>
              <a:gdLst/>
              <a:ahLst/>
              <a:cxnLst/>
              <a:rect l="l" t="t" r="r" b="b"/>
              <a:pathLst>
                <a:path w="2471" h="1795" extrusionOk="0">
                  <a:moveTo>
                    <a:pt x="1857" y="1"/>
                  </a:moveTo>
                  <a:cubicBezTo>
                    <a:pt x="1766" y="1"/>
                    <a:pt x="1673" y="24"/>
                    <a:pt x="1589" y="72"/>
                  </a:cubicBezTo>
                  <a:lnTo>
                    <a:pt x="345" y="789"/>
                  </a:lnTo>
                  <a:cubicBezTo>
                    <a:pt x="88" y="936"/>
                    <a:pt x="1" y="1268"/>
                    <a:pt x="148" y="1525"/>
                  </a:cubicBezTo>
                  <a:cubicBezTo>
                    <a:pt x="249" y="1699"/>
                    <a:pt x="430" y="1795"/>
                    <a:pt x="615" y="1795"/>
                  </a:cubicBezTo>
                  <a:cubicBezTo>
                    <a:pt x="707" y="1795"/>
                    <a:pt x="799" y="1773"/>
                    <a:pt x="884" y="1722"/>
                  </a:cubicBezTo>
                  <a:lnTo>
                    <a:pt x="2126" y="1005"/>
                  </a:lnTo>
                  <a:cubicBezTo>
                    <a:pt x="2385" y="856"/>
                    <a:pt x="2471" y="526"/>
                    <a:pt x="2323" y="269"/>
                  </a:cubicBezTo>
                  <a:cubicBezTo>
                    <a:pt x="2224" y="97"/>
                    <a:pt x="2043" y="1"/>
                    <a:pt x="185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 name="Google Shape;755;p20"/>
            <p:cNvSpPr/>
            <p:nvPr>
              <p:custDataLst>
                <p:tags r:id="rId14"/>
              </p:custDataLst>
            </p:nvPr>
          </p:nvSpPr>
          <p:spPr>
            <a:xfrm>
              <a:off x="1605250" y="1427375"/>
              <a:ext cx="48675" cy="58025"/>
            </a:xfrm>
            <a:custGeom>
              <a:avLst/>
              <a:gdLst/>
              <a:ahLst/>
              <a:cxnLst/>
              <a:rect l="l" t="t" r="r" b="b"/>
              <a:pathLst>
                <a:path w="1947" h="2321" extrusionOk="0">
                  <a:moveTo>
                    <a:pt x="1334" y="0"/>
                  </a:moveTo>
                  <a:cubicBezTo>
                    <a:pt x="1147" y="0"/>
                    <a:pt x="965" y="97"/>
                    <a:pt x="866" y="269"/>
                  </a:cubicBezTo>
                  <a:lnTo>
                    <a:pt x="149" y="1511"/>
                  </a:lnTo>
                  <a:cubicBezTo>
                    <a:pt x="0" y="1768"/>
                    <a:pt x="89" y="2100"/>
                    <a:pt x="346" y="2247"/>
                  </a:cubicBezTo>
                  <a:cubicBezTo>
                    <a:pt x="430" y="2297"/>
                    <a:pt x="523" y="2320"/>
                    <a:pt x="615" y="2320"/>
                  </a:cubicBezTo>
                  <a:cubicBezTo>
                    <a:pt x="800" y="2320"/>
                    <a:pt x="981" y="2225"/>
                    <a:pt x="1082" y="2050"/>
                  </a:cubicBezTo>
                  <a:lnTo>
                    <a:pt x="1799" y="808"/>
                  </a:lnTo>
                  <a:cubicBezTo>
                    <a:pt x="1946" y="549"/>
                    <a:pt x="1859" y="219"/>
                    <a:pt x="1602" y="72"/>
                  </a:cubicBezTo>
                  <a:cubicBezTo>
                    <a:pt x="1517" y="23"/>
                    <a:pt x="1425" y="0"/>
                    <a:pt x="133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 name="Google Shape;756;p20"/>
            <p:cNvSpPr/>
            <p:nvPr>
              <p:custDataLst>
                <p:tags r:id="rId15"/>
              </p:custDataLst>
            </p:nvPr>
          </p:nvSpPr>
          <p:spPr>
            <a:xfrm>
              <a:off x="1328900" y="1506175"/>
              <a:ext cx="61775" cy="44900"/>
            </a:xfrm>
            <a:custGeom>
              <a:avLst/>
              <a:gdLst/>
              <a:ahLst/>
              <a:cxnLst/>
              <a:rect l="l" t="t" r="r" b="b"/>
              <a:pathLst>
                <a:path w="2471" h="1796" extrusionOk="0">
                  <a:moveTo>
                    <a:pt x="615" y="0"/>
                  </a:moveTo>
                  <a:cubicBezTo>
                    <a:pt x="429" y="0"/>
                    <a:pt x="247" y="98"/>
                    <a:pt x="148" y="270"/>
                  </a:cubicBezTo>
                  <a:cubicBezTo>
                    <a:pt x="0" y="527"/>
                    <a:pt x="88" y="857"/>
                    <a:pt x="345" y="1006"/>
                  </a:cubicBezTo>
                  <a:lnTo>
                    <a:pt x="1587" y="1723"/>
                  </a:lnTo>
                  <a:cubicBezTo>
                    <a:pt x="1672" y="1773"/>
                    <a:pt x="1765" y="1796"/>
                    <a:pt x="1856" y="1796"/>
                  </a:cubicBezTo>
                  <a:cubicBezTo>
                    <a:pt x="2043" y="1796"/>
                    <a:pt x="2224" y="1701"/>
                    <a:pt x="2323" y="1526"/>
                  </a:cubicBezTo>
                  <a:cubicBezTo>
                    <a:pt x="2470" y="1269"/>
                    <a:pt x="2384" y="937"/>
                    <a:pt x="2126" y="790"/>
                  </a:cubicBezTo>
                  <a:lnTo>
                    <a:pt x="884" y="73"/>
                  </a:lnTo>
                  <a:cubicBezTo>
                    <a:pt x="799" y="24"/>
                    <a:pt x="707" y="0"/>
                    <a:pt x="61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 name="Google Shape;757;p20"/>
            <p:cNvSpPr/>
            <p:nvPr>
              <p:custDataLst>
                <p:tags r:id="rId16"/>
              </p:custDataLst>
            </p:nvPr>
          </p:nvSpPr>
          <p:spPr>
            <a:xfrm>
              <a:off x="1407800" y="1427375"/>
              <a:ext cx="48675" cy="58025"/>
            </a:xfrm>
            <a:custGeom>
              <a:avLst/>
              <a:gdLst/>
              <a:ahLst/>
              <a:cxnLst/>
              <a:rect l="l" t="t" r="r" b="b"/>
              <a:pathLst>
                <a:path w="1947" h="2321" extrusionOk="0">
                  <a:moveTo>
                    <a:pt x="615" y="0"/>
                  </a:moveTo>
                  <a:cubicBezTo>
                    <a:pt x="523" y="0"/>
                    <a:pt x="431" y="23"/>
                    <a:pt x="347" y="72"/>
                  </a:cubicBezTo>
                  <a:cubicBezTo>
                    <a:pt x="90" y="219"/>
                    <a:pt x="1" y="549"/>
                    <a:pt x="149" y="808"/>
                  </a:cubicBezTo>
                  <a:lnTo>
                    <a:pt x="866" y="2050"/>
                  </a:lnTo>
                  <a:cubicBezTo>
                    <a:pt x="967" y="2224"/>
                    <a:pt x="1147" y="2320"/>
                    <a:pt x="1333" y="2320"/>
                  </a:cubicBezTo>
                  <a:cubicBezTo>
                    <a:pt x="1425" y="2320"/>
                    <a:pt x="1517" y="2298"/>
                    <a:pt x="1602" y="2247"/>
                  </a:cubicBezTo>
                  <a:cubicBezTo>
                    <a:pt x="1859" y="2100"/>
                    <a:pt x="1947" y="1768"/>
                    <a:pt x="1799" y="1511"/>
                  </a:cubicBezTo>
                  <a:lnTo>
                    <a:pt x="1081" y="269"/>
                  </a:lnTo>
                  <a:cubicBezTo>
                    <a:pt x="982" y="97"/>
                    <a:pt x="801" y="0"/>
                    <a:pt x="61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5" name="Google Shape;758;p20"/>
            <p:cNvSpPr/>
            <p:nvPr>
              <p:custDataLst>
                <p:tags r:id="rId17"/>
              </p:custDataLst>
            </p:nvPr>
          </p:nvSpPr>
          <p:spPr>
            <a:xfrm>
              <a:off x="1393125" y="1508000"/>
              <a:ext cx="275550" cy="260250"/>
            </a:xfrm>
            <a:custGeom>
              <a:avLst/>
              <a:gdLst/>
              <a:ahLst/>
              <a:cxnLst/>
              <a:rect l="l" t="t" r="r" b="b"/>
              <a:pathLst>
                <a:path w="11022" h="10410" extrusionOk="0">
                  <a:moveTo>
                    <a:pt x="3504" y="0"/>
                  </a:moveTo>
                  <a:cubicBezTo>
                    <a:pt x="2119" y="0"/>
                    <a:pt x="970" y="1038"/>
                    <a:pt x="827" y="2413"/>
                  </a:cubicBezTo>
                  <a:lnTo>
                    <a:pt x="1" y="10409"/>
                  </a:lnTo>
                  <a:lnTo>
                    <a:pt x="2461" y="10409"/>
                  </a:lnTo>
                  <a:lnTo>
                    <a:pt x="2459" y="7717"/>
                  </a:lnTo>
                  <a:cubicBezTo>
                    <a:pt x="2459" y="7015"/>
                    <a:pt x="2910" y="6416"/>
                    <a:pt x="3535" y="6194"/>
                  </a:cubicBezTo>
                  <a:lnTo>
                    <a:pt x="3535" y="4486"/>
                  </a:lnTo>
                  <a:cubicBezTo>
                    <a:pt x="3535" y="3397"/>
                    <a:pt x="4421" y="2513"/>
                    <a:pt x="5510" y="2513"/>
                  </a:cubicBezTo>
                  <a:cubicBezTo>
                    <a:pt x="6599" y="2513"/>
                    <a:pt x="7484" y="3397"/>
                    <a:pt x="7484" y="4486"/>
                  </a:cubicBezTo>
                  <a:lnTo>
                    <a:pt x="7484" y="6194"/>
                  </a:lnTo>
                  <a:cubicBezTo>
                    <a:pt x="8110" y="6418"/>
                    <a:pt x="8561" y="7016"/>
                    <a:pt x="8561" y="7717"/>
                  </a:cubicBezTo>
                  <a:lnTo>
                    <a:pt x="8561" y="10409"/>
                  </a:lnTo>
                  <a:lnTo>
                    <a:pt x="11021" y="10409"/>
                  </a:lnTo>
                  <a:lnTo>
                    <a:pt x="10195" y="2413"/>
                  </a:lnTo>
                  <a:cubicBezTo>
                    <a:pt x="10052" y="1038"/>
                    <a:pt x="8900" y="0"/>
                    <a:pt x="751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 name="Google Shape;759;p20"/>
            <p:cNvSpPr/>
            <p:nvPr>
              <p:custDataLst>
                <p:tags r:id="rId18"/>
              </p:custDataLst>
            </p:nvPr>
          </p:nvSpPr>
          <p:spPr>
            <a:xfrm>
              <a:off x="1508425" y="1597750"/>
              <a:ext cx="44925" cy="62825"/>
            </a:xfrm>
            <a:custGeom>
              <a:avLst/>
              <a:gdLst/>
              <a:ahLst/>
              <a:cxnLst/>
              <a:rect l="l" t="t" r="r" b="b"/>
              <a:pathLst>
                <a:path w="1797" h="2513" extrusionOk="0">
                  <a:moveTo>
                    <a:pt x="898" y="0"/>
                  </a:moveTo>
                  <a:cubicBezTo>
                    <a:pt x="403" y="0"/>
                    <a:pt x="0" y="403"/>
                    <a:pt x="0" y="896"/>
                  </a:cubicBezTo>
                  <a:lnTo>
                    <a:pt x="0" y="2512"/>
                  </a:lnTo>
                  <a:lnTo>
                    <a:pt x="1793" y="2512"/>
                  </a:lnTo>
                  <a:lnTo>
                    <a:pt x="1793" y="896"/>
                  </a:lnTo>
                  <a:cubicBezTo>
                    <a:pt x="1796" y="403"/>
                    <a:pt x="1393" y="0"/>
                    <a:pt x="89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 name="Google Shape;760;p20"/>
            <p:cNvSpPr/>
            <p:nvPr>
              <p:custDataLst>
                <p:tags r:id="rId19"/>
              </p:custDataLst>
            </p:nvPr>
          </p:nvSpPr>
          <p:spPr>
            <a:xfrm>
              <a:off x="1481500" y="1687450"/>
              <a:ext cx="98725" cy="80800"/>
            </a:xfrm>
            <a:custGeom>
              <a:avLst/>
              <a:gdLst/>
              <a:ahLst/>
              <a:cxnLst/>
              <a:rect l="l" t="t" r="r" b="b"/>
              <a:pathLst>
                <a:path w="3949" h="3232" extrusionOk="0">
                  <a:moveTo>
                    <a:pt x="539" y="0"/>
                  </a:moveTo>
                  <a:cubicBezTo>
                    <a:pt x="241" y="0"/>
                    <a:pt x="0" y="241"/>
                    <a:pt x="0" y="539"/>
                  </a:cubicBezTo>
                  <a:lnTo>
                    <a:pt x="0" y="3231"/>
                  </a:lnTo>
                  <a:lnTo>
                    <a:pt x="3949" y="3231"/>
                  </a:lnTo>
                  <a:lnTo>
                    <a:pt x="3949" y="539"/>
                  </a:lnTo>
                  <a:cubicBezTo>
                    <a:pt x="3949" y="244"/>
                    <a:pt x="3708" y="0"/>
                    <a:pt x="3412"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38" name="Google Shape;761;p20"/>
          <p:cNvSpPr/>
          <p:nvPr>
            <p:custDataLst>
              <p:tags r:id="rId20"/>
            </p:custDataLst>
          </p:nvPr>
        </p:nvSpPr>
        <p:spPr>
          <a:xfrm>
            <a:off x="6147345" y="3460723"/>
            <a:ext cx="634500" cy="634500"/>
          </a:xfrm>
          <a:prstGeom prst="rect">
            <a:avLst/>
          </a:pr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40" name="Google Shape;763;p20"/>
          <p:cNvGrpSpPr/>
          <p:nvPr/>
        </p:nvGrpSpPr>
        <p:grpSpPr>
          <a:xfrm>
            <a:off x="6939960" y="1721048"/>
            <a:ext cx="1604645" cy="2289810"/>
            <a:chOff x="1430700" y="2203013"/>
            <a:chExt cx="1604645" cy="2289810"/>
          </a:xfrm>
        </p:grpSpPr>
        <p:sp>
          <p:nvSpPr>
            <p:cNvPr id="41" name="Google Shape;766;p20"/>
            <p:cNvSpPr/>
            <p:nvPr>
              <p:custDataLst>
                <p:tags r:id="rId21"/>
              </p:custDataLst>
            </p:nvPr>
          </p:nvSpPr>
          <p:spPr>
            <a:xfrm>
              <a:off x="1430700" y="2203013"/>
              <a:ext cx="1604645" cy="42100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Backend Code Documentation</a:t>
              </a:r>
              <a:endParaRPr lang="en-GB">
                <a:solidFill>
                  <a:schemeClr val="lt1"/>
                </a:solidFill>
                <a:latin typeface="Lato" panose="020F0502020204030203"/>
                <a:ea typeface="Lato" panose="020F0502020204030203"/>
                <a:cs typeface="Lato" panose="020F0502020204030203"/>
                <a:sym typeface="Lato" panose="020F0502020204030203"/>
              </a:endParaRPr>
            </a:p>
          </p:txBody>
        </p:sp>
        <p:sp>
          <p:nvSpPr>
            <p:cNvPr id="43" name="Google Shape;768;p20"/>
            <p:cNvSpPr/>
            <p:nvPr>
              <p:custDataLst>
                <p:tags r:id="rId22"/>
              </p:custDataLst>
            </p:nvPr>
          </p:nvSpPr>
          <p:spPr>
            <a:xfrm>
              <a:off x="1430700" y="3137098"/>
              <a:ext cx="1484630" cy="42100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UI Code Documentation</a:t>
              </a:r>
              <a:endParaRPr lang="en-GB">
                <a:solidFill>
                  <a:schemeClr val="lt1"/>
                </a:solidFill>
                <a:latin typeface="Lato" panose="020F0502020204030203"/>
                <a:ea typeface="Lato" panose="020F0502020204030203"/>
                <a:cs typeface="Lato" panose="020F0502020204030203"/>
                <a:sym typeface="Lato" panose="020F0502020204030203"/>
              </a:endParaRPr>
            </a:p>
          </p:txBody>
        </p:sp>
        <p:sp>
          <p:nvSpPr>
            <p:cNvPr id="45" name="Google Shape;770;p20"/>
            <p:cNvSpPr/>
            <p:nvPr>
              <p:custDataLst>
                <p:tags r:id="rId23"/>
              </p:custDataLst>
            </p:nvPr>
          </p:nvSpPr>
          <p:spPr>
            <a:xfrm>
              <a:off x="1430700" y="4071818"/>
              <a:ext cx="1532890" cy="42100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UX Design</a:t>
              </a:r>
              <a:endParaRPr lang="en-GB">
                <a:solidFill>
                  <a:schemeClr val="lt1"/>
                </a:solidFill>
                <a:latin typeface="Lato" panose="020F0502020204030203"/>
                <a:ea typeface="Lato" panose="020F0502020204030203"/>
                <a:cs typeface="Lato" panose="020F0502020204030203"/>
                <a:sym typeface="Lato" panose="020F0502020204030203"/>
              </a:endParaRPr>
            </a:p>
          </p:txBody>
        </p:sp>
      </p:grpSp>
      <p:cxnSp>
        <p:nvCxnSpPr>
          <p:cNvPr id="47" name="Google Shape;777;p20"/>
          <p:cNvCxnSpPr/>
          <p:nvPr>
            <p:custDataLst>
              <p:tags r:id="rId24"/>
            </p:custDataLst>
          </p:nvPr>
        </p:nvCxnSpPr>
        <p:spPr>
          <a:xfrm>
            <a:off x="10564085" y="2288510"/>
            <a:ext cx="0" cy="12319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778;p20"/>
          <p:cNvCxnSpPr/>
          <p:nvPr>
            <p:custDataLst>
              <p:tags r:id="rId25"/>
            </p:custDataLst>
          </p:nvPr>
        </p:nvCxnSpPr>
        <p:spPr>
          <a:xfrm>
            <a:off x="10564085" y="3202985"/>
            <a:ext cx="0" cy="123190"/>
          </a:xfrm>
          <a:prstGeom prst="straightConnector1">
            <a:avLst/>
          </a:prstGeom>
          <a:noFill/>
          <a:ln w="9525" cap="flat" cmpd="sng">
            <a:solidFill>
              <a:schemeClr val="dk1"/>
            </a:solidFill>
            <a:prstDash val="solid"/>
            <a:round/>
            <a:headEnd type="none" w="med" len="med"/>
            <a:tailEnd type="none" w="med" len="med"/>
          </a:ln>
        </p:spPr>
      </p:cxnSp>
      <p:grpSp>
        <p:nvGrpSpPr>
          <p:cNvPr id="49" name="Google Shape;796;p20"/>
          <p:cNvGrpSpPr/>
          <p:nvPr/>
        </p:nvGrpSpPr>
        <p:grpSpPr>
          <a:xfrm>
            <a:off x="6244195" y="3548185"/>
            <a:ext cx="440825" cy="459450"/>
            <a:chOff x="1957125" y="2012525"/>
            <a:chExt cx="440825" cy="459450"/>
          </a:xfrm>
        </p:grpSpPr>
        <p:sp>
          <p:nvSpPr>
            <p:cNvPr id="50" name="Google Shape;797;p20"/>
            <p:cNvSpPr/>
            <p:nvPr>
              <p:custDataLst>
                <p:tags r:id="rId26"/>
              </p:custDataLst>
            </p:nvPr>
          </p:nvSpPr>
          <p:spPr>
            <a:xfrm>
              <a:off x="2102175" y="2168175"/>
              <a:ext cx="49150" cy="22475"/>
            </a:xfrm>
            <a:custGeom>
              <a:avLst/>
              <a:gdLst/>
              <a:ahLst/>
              <a:cxnLst/>
              <a:rect l="l" t="t" r="r" b="b"/>
              <a:pathLst>
                <a:path w="1966" h="899" extrusionOk="0">
                  <a:moveTo>
                    <a:pt x="1" y="1"/>
                  </a:moveTo>
                  <a:cubicBezTo>
                    <a:pt x="43" y="504"/>
                    <a:pt x="468" y="898"/>
                    <a:pt x="982" y="898"/>
                  </a:cubicBezTo>
                  <a:cubicBezTo>
                    <a:pt x="1496" y="898"/>
                    <a:pt x="1921" y="504"/>
                    <a:pt x="196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 name="Google Shape;798;p20"/>
            <p:cNvSpPr/>
            <p:nvPr>
              <p:custDataLst>
                <p:tags r:id="rId27"/>
              </p:custDataLst>
            </p:nvPr>
          </p:nvSpPr>
          <p:spPr>
            <a:xfrm>
              <a:off x="2294700" y="2121000"/>
              <a:ext cx="26525" cy="20275"/>
            </a:xfrm>
            <a:custGeom>
              <a:avLst/>
              <a:gdLst/>
              <a:ahLst/>
              <a:cxnLst/>
              <a:rect l="l" t="t" r="r" b="b"/>
              <a:pathLst>
                <a:path w="1061" h="811" extrusionOk="0">
                  <a:moveTo>
                    <a:pt x="531" y="0"/>
                  </a:moveTo>
                  <a:lnTo>
                    <a:pt x="1" y="810"/>
                  </a:lnTo>
                  <a:lnTo>
                    <a:pt x="1061" y="810"/>
                  </a:lnTo>
                  <a:lnTo>
                    <a:pt x="531"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2" name="Google Shape;799;p20"/>
            <p:cNvSpPr/>
            <p:nvPr>
              <p:custDataLst>
                <p:tags r:id="rId28"/>
              </p:custDataLst>
            </p:nvPr>
          </p:nvSpPr>
          <p:spPr>
            <a:xfrm>
              <a:off x="2113425" y="2121000"/>
              <a:ext cx="26550" cy="20275"/>
            </a:xfrm>
            <a:custGeom>
              <a:avLst/>
              <a:gdLst/>
              <a:ahLst/>
              <a:cxnLst/>
              <a:rect l="l" t="t" r="r" b="b"/>
              <a:pathLst>
                <a:path w="1062" h="811" extrusionOk="0">
                  <a:moveTo>
                    <a:pt x="532" y="0"/>
                  </a:moveTo>
                  <a:lnTo>
                    <a:pt x="1" y="810"/>
                  </a:lnTo>
                  <a:lnTo>
                    <a:pt x="1062" y="810"/>
                  </a:lnTo>
                  <a:lnTo>
                    <a:pt x="532"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 name="Google Shape;800;p20"/>
            <p:cNvSpPr/>
            <p:nvPr>
              <p:custDataLst>
                <p:tags r:id="rId29"/>
              </p:custDataLst>
            </p:nvPr>
          </p:nvSpPr>
          <p:spPr>
            <a:xfrm>
              <a:off x="2159000" y="2265075"/>
              <a:ext cx="116675" cy="26925"/>
            </a:xfrm>
            <a:custGeom>
              <a:avLst/>
              <a:gdLst/>
              <a:ahLst/>
              <a:cxnLst/>
              <a:rect l="l" t="t" r="r" b="b"/>
              <a:pathLst>
                <a:path w="4667" h="1077" extrusionOk="0">
                  <a:moveTo>
                    <a:pt x="897" y="1"/>
                  </a:moveTo>
                  <a:cubicBezTo>
                    <a:pt x="404" y="2"/>
                    <a:pt x="1" y="404"/>
                    <a:pt x="1" y="898"/>
                  </a:cubicBezTo>
                  <a:lnTo>
                    <a:pt x="1" y="1076"/>
                  </a:lnTo>
                  <a:lnTo>
                    <a:pt x="4667" y="1076"/>
                  </a:lnTo>
                  <a:lnTo>
                    <a:pt x="4667" y="898"/>
                  </a:lnTo>
                  <a:cubicBezTo>
                    <a:pt x="4667" y="404"/>
                    <a:pt x="4264" y="1"/>
                    <a:pt x="376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 name="Google Shape;801;p20"/>
            <p:cNvSpPr/>
            <p:nvPr>
              <p:custDataLst>
                <p:tags r:id="rId30"/>
              </p:custDataLst>
            </p:nvPr>
          </p:nvSpPr>
          <p:spPr>
            <a:xfrm>
              <a:off x="2283425" y="2168175"/>
              <a:ext cx="49150" cy="22475"/>
            </a:xfrm>
            <a:custGeom>
              <a:avLst/>
              <a:gdLst/>
              <a:ahLst/>
              <a:cxnLst/>
              <a:rect l="l" t="t" r="r" b="b"/>
              <a:pathLst>
                <a:path w="1966" h="899" extrusionOk="0">
                  <a:moveTo>
                    <a:pt x="1" y="1"/>
                  </a:moveTo>
                  <a:cubicBezTo>
                    <a:pt x="46" y="504"/>
                    <a:pt x="469" y="898"/>
                    <a:pt x="982" y="898"/>
                  </a:cubicBezTo>
                  <a:cubicBezTo>
                    <a:pt x="1497" y="898"/>
                    <a:pt x="1920" y="504"/>
                    <a:pt x="196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 name="Google Shape;802;p20"/>
            <p:cNvSpPr/>
            <p:nvPr>
              <p:custDataLst>
                <p:tags r:id="rId31"/>
              </p:custDataLst>
            </p:nvPr>
          </p:nvSpPr>
          <p:spPr>
            <a:xfrm>
              <a:off x="1957125" y="2373225"/>
              <a:ext cx="440825" cy="98750"/>
            </a:xfrm>
            <a:custGeom>
              <a:avLst/>
              <a:gdLst/>
              <a:ahLst/>
              <a:cxnLst/>
              <a:rect l="l" t="t" r="r" b="b"/>
              <a:pathLst>
                <a:path w="17633" h="3950" extrusionOk="0">
                  <a:moveTo>
                    <a:pt x="1974" y="0"/>
                  </a:moveTo>
                  <a:cubicBezTo>
                    <a:pt x="885" y="0"/>
                    <a:pt x="0" y="886"/>
                    <a:pt x="0" y="1975"/>
                  </a:cubicBezTo>
                  <a:cubicBezTo>
                    <a:pt x="0" y="3064"/>
                    <a:pt x="885" y="3949"/>
                    <a:pt x="1974" y="3949"/>
                  </a:cubicBezTo>
                  <a:lnTo>
                    <a:pt x="17051" y="3949"/>
                  </a:lnTo>
                  <a:cubicBezTo>
                    <a:pt x="17282" y="3949"/>
                    <a:pt x="17486" y="3800"/>
                    <a:pt x="17559" y="3581"/>
                  </a:cubicBezTo>
                  <a:cubicBezTo>
                    <a:pt x="17632" y="3362"/>
                    <a:pt x="17558" y="3120"/>
                    <a:pt x="17372" y="2981"/>
                  </a:cubicBezTo>
                  <a:cubicBezTo>
                    <a:pt x="17320" y="2942"/>
                    <a:pt x="16870" y="2587"/>
                    <a:pt x="16870" y="1975"/>
                  </a:cubicBezTo>
                  <a:cubicBezTo>
                    <a:pt x="16870" y="1911"/>
                    <a:pt x="16882" y="1336"/>
                    <a:pt x="17372" y="969"/>
                  </a:cubicBezTo>
                  <a:cubicBezTo>
                    <a:pt x="17558" y="831"/>
                    <a:pt x="17632" y="588"/>
                    <a:pt x="17559" y="369"/>
                  </a:cubicBezTo>
                  <a:cubicBezTo>
                    <a:pt x="17486" y="149"/>
                    <a:pt x="17280" y="0"/>
                    <a:pt x="17048"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 name="Google Shape;803;p20"/>
            <p:cNvSpPr/>
            <p:nvPr>
              <p:custDataLst>
                <p:tags r:id="rId32"/>
              </p:custDataLst>
            </p:nvPr>
          </p:nvSpPr>
          <p:spPr>
            <a:xfrm>
              <a:off x="1957150" y="2012700"/>
              <a:ext cx="53850" cy="351775"/>
            </a:xfrm>
            <a:custGeom>
              <a:avLst/>
              <a:gdLst/>
              <a:ahLst/>
              <a:cxnLst/>
              <a:rect l="l" t="t" r="r" b="b"/>
              <a:pathLst>
                <a:path w="2154" h="14071" extrusionOk="0">
                  <a:moveTo>
                    <a:pt x="2154" y="1"/>
                  </a:moveTo>
                  <a:cubicBezTo>
                    <a:pt x="951" y="91"/>
                    <a:pt x="0" y="1100"/>
                    <a:pt x="0" y="2325"/>
                  </a:cubicBezTo>
                  <a:lnTo>
                    <a:pt x="0" y="14071"/>
                  </a:lnTo>
                  <a:cubicBezTo>
                    <a:pt x="533" y="13618"/>
                    <a:pt x="1222" y="13344"/>
                    <a:pt x="1974" y="13344"/>
                  </a:cubicBezTo>
                  <a:lnTo>
                    <a:pt x="2154" y="13344"/>
                  </a:lnTo>
                  <a:lnTo>
                    <a:pt x="2154"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 name="Google Shape;804;p20"/>
            <p:cNvSpPr/>
            <p:nvPr>
              <p:custDataLst>
                <p:tags r:id="rId33"/>
              </p:custDataLst>
            </p:nvPr>
          </p:nvSpPr>
          <p:spPr>
            <a:xfrm>
              <a:off x="2037875" y="2012525"/>
              <a:ext cx="358975" cy="333825"/>
            </a:xfrm>
            <a:custGeom>
              <a:avLst/>
              <a:gdLst/>
              <a:ahLst/>
              <a:cxnLst/>
              <a:rect l="l" t="t" r="r" b="b"/>
              <a:pathLst>
                <a:path w="14359" h="13353" extrusionOk="0">
                  <a:moveTo>
                    <a:pt x="7182" y="1092"/>
                  </a:moveTo>
                  <a:cubicBezTo>
                    <a:pt x="7480" y="1092"/>
                    <a:pt x="7720" y="1333"/>
                    <a:pt x="7720" y="1631"/>
                  </a:cubicBezTo>
                  <a:lnTo>
                    <a:pt x="7720" y="1808"/>
                  </a:lnTo>
                  <a:cubicBezTo>
                    <a:pt x="8104" y="1901"/>
                    <a:pt x="8499" y="2075"/>
                    <a:pt x="8907" y="2253"/>
                  </a:cubicBezTo>
                  <a:cubicBezTo>
                    <a:pt x="9534" y="2529"/>
                    <a:pt x="10182" y="2815"/>
                    <a:pt x="10808" y="2815"/>
                  </a:cubicBezTo>
                  <a:cubicBezTo>
                    <a:pt x="11297" y="2815"/>
                    <a:pt x="11518" y="2646"/>
                    <a:pt x="11976" y="2101"/>
                  </a:cubicBezTo>
                  <a:cubicBezTo>
                    <a:pt x="12082" y="1974"/>
                    <a:pt x="12234" y="1909"/>
                    <a:pt x="12388" y="1909"/>
                  </a:cubicBezTo>
                  <a:cubicBezTo>
                    <a:pt x="12510" y="1909"/>
                    <a:pt x="12633" y="1951"/>
                    <a:pt x="12735" y="2035"/>
                  </a:cubicBezTo>
                  <a:cubicBezTo>
                    <a:pt x="12963" y="2228"/>
                    <a:pt x="12992" y="2567"/>
                    <a:pt x="12801" y="2795"/>
                  </a:cubicBezTo>
                  <a:cubicBezTo>
                    <a:pt x="12474" y="3184"/>
                    <a:pt x="12148" y="3529"/>
                    <a:pt x="11694" y="3724"/>
                  </a:cubicBezTo>
                  <a:lnTo>
                    <a:pt x="12780" y="5393"/>
                  </a:lnTo>
                  <a:cubicBezTo>
                    <a:pt x="12837" y="5482"/>
                    <a:pt x="12868" y="5584"/>
                    <a:pt x="12868" y="5688"/>
                  </a:cubicBezTo>
                  <a:lnTo>
                    <a:pt x="12868" y="6136"/>
                  </a:lnTo>
                  <a:cubicBezTo>
                    <a:pt x="12868" y="7275"/>
                    <a:pt x="11942" y="8200"/>
                    <a:pt x="10804" y="8200"/>
                  </a:cubicBezTo>
                  <a:cubicBezTo>
                    <a:pt x="9665" y="8200"/>
                    <a:pt x="8741" y="7275"/>
                    <a:pt x="8741" y="6136"/>
                  </a:cubicBezTo>
                  <a:lnTo>
                    <a:pt x="8741" y="5688"/>
                  </a:lnTo>
                  <a:cubicBezTo>
                    <a:pt x="8741" y="5584"/>
                    <a:pt x="8772" y="5481"/>
                    <a:pt x="8829" y="5393"/>
                  </a:cubicBezTo>
                  <a:lnTo>
                    <a:pt x="9888" y="3771"/>
                  </a:lnTo>
                  <a:cubicBezTo>
                    <a:pt x="9383" y="3644"/>
                    <a:pt x="8909" y="3434"/>
                    <a:pt x="8471" y="3240"/>
                  </a:cubicBezTo>
                  <a:cubicBezTo>
                    <a:pt x="8205" y="3123"/>
                    <a:pt x="7950" y="3011"/>
                    <a:pt x="7716" y="2930"/>
                  </a:cubicBezTo>
                  <a:lnTo>
                    <a:pt x="7716" y="9025"/>
                  </a:lnTo>
                  <a:lnTo>
                    <a:pt x="8614" y="9025"/>
                  </a:lnTo>
                  <a:cubicBezTo>
                    <a:pt x="9704" y="9025"/>
                    <a:pt x="10589" y="9910"/>
                    <a:pt x="10589" y="10999"/>
                  </a:cubicBezTo>
                  <a:lnTo>
                    <a:pt x="10589" y="11178"/>
                  </a:lnTo>
                  <a:lnTo>
                    <a:pt x="11487" y="11178"/>
                  </a:lnTo>
                  <a:cubicBezTo>
                    <a:pt x="11785" y="11178"/>
                    <a:pt x="12026" y="11419"/>
                    <a:pt x="12026" y="11717"/>
                  </a:cubicBezTo>
                  <a:cubicBezTo>
                    <a:pt x="12026" y="12015"/>
                    <a:pt x="11785" y="12254"/>
                    <a:pt x="11487" y="12254"/>
                  </a:cubicBezTo>
                  <a:lnTo>
                    <a:pt x="2871" y="12254"/>
                  </a:lnTo>
                  <a:cubicBezTo>
                    <a:pt x="2574" y="12254"/>
                    <a:pt x="2334" y="12015"/>
                    <a:pt x="2334" y="11717"/>
                  </a:cubicBezTo>
                  <a:cubicBezTo>
                    <a:pt x="2334" y="11419"/>
                    <a:pt x="2574" y="11178"/>
                    <a:pt x="2871" y="11178"/>
                  </a:cubicBezTo>
                  <a:lnTo>
                    <a:pt x="3769" y="11178"/>
                  </a:lnTo>
                  <a:lnTo>
                    <a:pt x="3769" y="10999"/>
                  </a:lnTo>
                  <a:cubicBezTo>
                    <a:pt x="3769" y="9910"/>
                    <a:pt x="4655" y="9025"/>
                    <a:pt x="5744" y="9025"/>
                  </a:cubicBezTo>
                  <a:lnTo>
                    <a:pt x="6642" y="9025"/>
                  </a:lnTo>
                  <a:lnTo>
                    <a:pt x="6642" y="2930"/>
                  </a:lnTo>
                  <a:cubicBezTo>
                    <a:pt x="6410" y="3011"/>
                    <a:pt x="6153" y="3123"/>
                    <a:pt x="5888" y="3240"/>
                  </a:cubicBezTo>
                  <a:cubicBezTo>
                    <a:pt x="5450" y="3434"/>
                    <a:pt x="4976" y="3644"/>
                    <a:pt x="4469" y="3771"/>
                  </a:cubicBezTo>
                  <a:lnTo>
                    <a:pt x="5531" y="5393"/>
                  </a:lnTo>
                  <a:cubicBezTo>
                    <a:pt x="5586" y="5482"/>
                    <a:pt x="5618" y="5584"/>
                    <a:pt x="5618" y="5688"/>
                  </a:cubicBezTo>
                  <a:lnTo>
                    <a:pt x="5618" y="6136"/>
                  </a:lnTo>
                  <a:cubicBezTo>
                    <a:pt x="5618" y="7275"/>
                    <a:pt x="4693" y="8200"/>
                    <a:pt x="3554" y="8200"/>
                  </a:cubicBezTo>
                  <a:cubicBezTo>
                    <a:pt x="2415" y="8200"/>
                    <a:pt x="1490" y="7275"/>
                    <a:pt x="1490" y="6136"/>
                  </a:cubicBezTo>
                  <a:lnTo>
                    <a:pt x="1490" y="5688"/>
                  </a:lnTo>
                  <a:cubicBezTo>
                    <a:pt x="1490" y="5584"/>
                    <a:pt x="1520" y="5481"/>
                    <a:pt x="1577" y="5393"/>
                  </a:cubicBezTo>
                  <a:lnTo>
                    <a:pt x="2669" y="3724"/>
                  </a:lnTo>
                  <a:cubicBezTo>
                    <a:pt x="2212" y="3529"/>
                    <a:pt x="1890" y="3184"/>
                    <a:pt x="1563" y="2795"/>
                  </a:cubicBezTo>
                  <a:cubicBezTo>
                    <a:pt x="1372" y="2567"/>
                    <a:pt x="1401" y="2228"/>
                    <a:pt x="1628" y="2035"/>
                  </a:cubicBezTo>
                  <a:cubicBezTo>
                    <a:pt x="1730" y="1951"/>
                    <a:pt x="1853" y="1909"/>
                    <a:pt x="1976" y="1909"/>
                  </a:cubicBezTo>
                  <a:cubicBezTo>
                    <a:pt x="2129" y="1909"/>
                    <a:pt x="2281" y="1974"/>
                    <a:pt x="2388" y="2101"/>
                  </a:cubicBezTo>
                  <a:cubicBezTo>
                    <a:pt x="2846" y="2646"/>
                    <a:pt x="3066" y="2815"/>
                    <a:pt x="3555" y="2815"/>
                  </a:cubicBezTo>
                  <a:cubicBezTo>
                    <a:pt x="4182" y="2815"/>
                    <a:pt x="4830" y="2530"/>
                    <a:pt x="5455" y="2253"/>
                  </a:cubicBezTo>
                  <a:cubicBezTo>
                    <a:pt x="5864" y="2072"/>
                    <a:pt x="6258" y="1900"/>
                    <a:pt x="6643" y="1808"/>
                  </a:cubicBezTo>
                  <a:lnTo>
                    <a:pt x="6643" y="1631"/>
                  </a:lnTo>
                  <a:cubicBezTo>
                    <a:pt x="6643" y="1333"/>
                    <a:pt x="6884" y="1092"/>
                    <a:pt x="7182" y="1092"/>
                  </a:cubicBezTo>
                  <a:close/>
                  <a:moveTo>
                    <a:pt x="1" y="0"/>
                  </a:moveTo>
                  <a:lnTo>
                    <a:pt x="1" y="13352"/>
                  </a:lnTo>
                  <a:lnTo>
                    <a:pt x="14358" y="13352"/>
                  </a:lnTo>
                  <a:lnTo>
                    <a:pt x="14358" y="538"/>
                  </a:lnTo>
                  <a:cubicBezTo>
                    <a:pt x="14358" y="241"/>
                    <a:pt x="14118" y="0"/>
                    <a:pt x="1382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63" name="Google Shape;763;p20"/>
          <p:cNvGrpSpPr/>
          <p:nvPr/>
        </p:nvGrpSpPr>
        <p:grpSpPr>
          <a:xfrm>
            <a:off x="4284390" y="1719143"/>
            <a:ext cx="1462405" cy="2289810"/>
            <a:chOff x="1430700" y="2203013"/>
            <a:chExt cx="1462405" cy="2289810"/>
          </a:xfrm>
        </p:grpSpPr>
        <p:sp>
          <p:nvSpPr>
            <p:cNvPr id="64" name="Google Shape;766;p20"/>
            <p:cNvSpPr/>
            <p:nvPr>
              <p:custDataLst>
                <p:tags r:id="rId34"/>
              </p:custDataLst>
            </p:nvPr>
          </p:nvSpPr>
          <p:spPr>
            <a:xfrm>
              <a:off x="1430700" y="2203013"/>
              <a:ext cx="1318260" cy="42100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Expressjs and Mongo</a:t>
              </a:r>
              <a:endParaRPr lang="en-GB">
                <a:solidFill>
                  <a:schemeClr val="lt1"/>
                </a:solidFill>
                <a:latin typeface="Lato" panose="020F0502020204030203"/>
                <a:ea typeface="Lato" panose="020F0502020204030203"/>
                <a:cs typeface="Lato" panose="020F0502020204030203"/>
                <a:sym typeface="Lato" panose="020F0502020204030203"/>
              </a:endParaRPr>
            </a:p>
          </p:txBody>
        </p:sp>
        <p:sp>
          <p:nvSpPr>
            <p:cNvPr id="66" name="Google Shape;768;p20"/>
            <p:cNvSpPr/>
            <p:nvPr>
              <p:custDataLst>
                <p:tags r:id="rId35"/>
              </p:custDataLst>
            </p:nvPr>
          </p:nvSpPr>
          <p:spPr>
            <a:xfrm>
              <a:off x="1430700" y="3137098"/>
              <a:ext cx="1173480" cy="42100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Restful API Design</a:t>
              </a:r>
              <a:endParaRPr lang="en-GB">
                <a:solidFill>
                  <a:schemeClr val="lt1"/>
                </a:solidFill>
                <a:latin typeface="Lato" panose="020F0502020204030203"/>
                <a:ea typeface="Lato" panose="020F0502020204030203"/>
                <a:cs typeface="Lato" panose="020F0502020204030203"/>
                <a:sym typeface="Lato" panose="020F0502020204030203"/>
              </a:endParaRPr>
            </a:p>
          </p:txBody>
        </p:sp>
        <p:sp>
          <p:nvSpPr>
            <p:cNvPr id="68" name="Google Shape;770;p20"/>
            <p:cNvSpPr/>
            <p:nvPr>
              <p:custDataLst>
                <p:tags r:id="rId36"/>
              </p:custDataLst>
            </p:nvPr>
          </p:nvSpPr>
          <p:spPr>
            <a:xfrm>
              <a:off x="1430700" y="4071818"/>
              <a:ext cx="1462405" cy="42100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Domain Driven Design</a:t>
              </a:r>
              <a:endParaRPr lang="en-GB">
                <a:solidFill>
                  <a:schemeClr val="lt1"/>
                </a:solidFill>
                <a:latin typeface="Lato" panose="020F0502020204030203"/>
                <a:ea typeface="Lato" panose="020F0502020204030203"/>
                <a:cs typeface="Lato" panose="020F0502020204030203"/>
                <a:sym typeface="Lato" panose="020F0502020204030203"/>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0" name="Shape 660"/>
        <p:cNvGrpSpPr/>
        <p:nvPr/>
      </p:nvGrpSpPr>
      <p:grpSpPr>
        <a:xfrm>
          <a:off x="0" y="0"/>
          <a:ext cx="0" cy="0"/>
          <a:chOff x="0" y="0"/>
          <a:chExt cx="0" cy="0"/>
        </a:xfrm>
      </p:grpSpPr>
      <p:sp>
        <p:nvSpPr>
          <p:cNvPr id="661" name="Google Shape;661;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t>Project Screenshots</a:t>
            </a:r>
          </a:p>
        </p:txBody>
      </p:sp>
      <p:sp>
        <p:nvSpPr>
          <p:cNvPr id="662" name="Google Shape;662;p18"/>
          <p:cNvSpPr/>
          <p:nvPr/>
        </p:nvSpPr>
        <p:spPr>
          <a:xfrm>
            <a:off x="8539349" y="1073915"/>
            <a:ext cx="604374" cy="2161641"/>
          </a:xfrm>
          <a:custGeom>
            <a:avLst/>
            <a:gdLst/>
            <a:ahLst/>
            <a:cxnLst/>
            <a:rect l="l" t="t" r="r" b="b"/>
            <a:pathLst>
              <a:path w="18869" h="67488" extrusionOk="0">
                <a:moveTo>
                  <a:pt x="0" y="0"/>
                </a:moveTo>
                <a:lnTo>
                  <a:pt x="0" y="67488"/>
                </a:lnTo>
                <a:lnTo>
                  <a:pt x="18868" y="67488"/>
                </a:lnTo>
                <a:lnTo>
                  <a:pt x="18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8"/>
          <p:cNvSpPr/>
          <p:nvPr/>
        </p:nvSpPr>
        <p:spPr>
          <a:xfrm>
            <a:off x="8841360" y="2384153"/>
            <a:ext cx="302363" cy="2759128"/>
          </a:xfrm>
          <a:custGeom>
            <a:avLst/>
            <a:gdLst/>
            <a:ahLst/>
            <a:cxnLst/>
            <a:rect l="l" t="t" r="r" b="b"/>
            <a:pathLst>
              <a:path w="9440" h="86142" fill="none" extrusionOk="0">
                <a:moveTo>
                  <a:pt x="1" y="86142"/>
                </a:moveTo>
                <a:lnTo>
                  <a:pt x="1" y="1"/>
                </a:lnTo>
                <a:lnTo>
                  <a:pt x="9439" y="1"/>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4" name="Google Shape;664;p18"/>
          <p:cNvGrpSpPr/>
          <p:nvPr/>
        </p:nvGrpSpPr>
        <p:grpSpPr>
          <a:xfrm>
            <a:off x="7600935" y="-69083"/>
            <a:ext cx="1422164" cy="425775"/>
            <a:chOff x="7459810" y="1126912"/>
            <a:chExt cx="1422164" cy="425775"/>
          </a:xfrm>
        </p:grpSpPr>
        <p:sp>
          <p:nvSpPr>
            <p:cNvPr id="665" name="Google Shape;665;p18"/>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8"/>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8"/>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8"/>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8"/>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8"/>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8"/>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8"/>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8"/>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8"/>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8"/>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8"/>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8"/>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8"/>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8"/>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8"/>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8"/>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8"/>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8"/>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8"/>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8"/>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6" name="Google Shape;686;p18"/>
          <p:cNvSpPr/>
          <p:nvPr/>
        </p:nvSpPr>
        <p:spPr>
          <a:xfrm>
            <a:off x="0" y="4608500"/>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8"/>
          <p:cNvSpPr/>
          <p:nvPr/>
        </p:nvSpPr>
        <p:spPr>
          <a:xfrm>
            <a:off x="0" y="-11105"/>
            <a:ext cx="2977156" cy="461723"/>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8"/>
          <p:cNvSpPr/>
          <p:nvPr/>
        </p:nvSpPr>
        <p:spPr>
          <a:xfrm>
            <a:off x="-117131" y="1344075"/>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9" name="Google Shape;689;p18"/>
          <p:cNvGrpSpPr/>
          <p:nvPr/>
        </p:nvGrpSpPr>
        <p:grpSpPr>
          <a:xfrm>
            <a:off x="52909" y="4351749"/>
            <a:ext cx="609243" cy="513505"/>
            <a:chOff x="4534959" y="3244799"/>
            <a:chExt cx="609243" cy="513505"/>
          </a:xfrm>
        </p:grpSpPr>
        <p:sp>
          <p:nvSpPr>
            <p:cNvPr id="690" name="Google Shape;690;p18"/>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8"/>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8"/>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8"/>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8"/>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8"/>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8"/>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8"/>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8"/>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8"/>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8"/>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8"/>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图片 1"/>
          <p:cNvPicPr>
            <a:picLocks noChangeAspect="1"/>
          </p:cNvPicPr>
          <p:nvPr>
            <p:custDataLst>
              <p:tags r:id="rId1"/>
            </p:custDataLst>
          </p:nvPr>
        </p:nvPicPr>
        <p:blipFill>
          <a:blip r:embed="rId2"/>
          <a:stretch>
            <a:fillRect/>
          </a:stretch>
        </p:blipFill>
        <p:spPr>
          <a:xfrm>
            <a:off x="1691640" y="1059180"/>
            <a:ext cx="5595620" cy="3602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60" name="Shape 660"/>
        <p:cNvGrpSpPr/>
        <p:nvPr/>
      </p:nvGrpSpPr>
      <p:grpSpPr>
        <a:xfrm>
          <a:off x="0" y="0"/>
          <a:ext cx="0" cy="0"/>
          <a:chOff x="0" y="0"/>
          <a:chExt cx="0" cy="0"/>
        </a:xfrm>
      </p:grpSpPr>
      <p:sp>
        <p:nvSpPr>
          <p:cNvPr id="661" name="Google Shape;661;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t>Project Screenshots</a:t>
            </a:r>
          </a:p>
        </p:txBody>
      </p:sp>
      <p:sp>
        <p:nvSpPr>
          <p:cNvPr id="662" name="Google Shape;662;p18"/>
          <p:cNvSpPr/>
          <p:nvPr/>
        </p:nvSpPr>
        <p:spPr>
          <a:xfrm>
            <a:off x="8539349" y="1073915"/>
            <a:ext cx="604374" cy="2161641"/>
          </a:xfrm>
          <a:custGeom>
            <a:avLst/>
            <a:gdLst/>
            <a:ahLst/>
            <a:cxnLst/>
            <a:rect l="l" t="t" r="r" b="b"/>
            <a:pathLst>
              <a:path w="18869" h="67488" extrusionOk="0">
                <a:moveTo>
                  <a:pt x="0" y="0"/>
                </a:moveTo>
                <a:lnTo>
                  <a:pt x="0" y="67488"/>
                </a:lnTo>
                <a:lnTo>
                  <a:pt x="18868" y="67488"/>
                </a:lnTo>
                <a:lnTo>
                  <a:pt x="18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8"/>
          <p:cNvSpPr/>
          <p:nvPr/>
        </p:nvSpPr>
        <p:spPr>
          <a:xfrm>
            <a:off x="8841360" y="2384153"/>
            <a:ext cx="302363" cy="2759128"/>
          </a:xfrm>
          <a:custGeom>
            <a:avLst/>
            <a:gdLst/>
            <a:ahLst/>
            <a:cxnLst/>
            <a:rect l="l" t="t" r="r" b="b"/>
            <a:pathLst>
              <a:path w="9440" h="86142" fill="none" extrusionOk="0">
                <a:moveTo>
                  <a:pt x="1" y="86142"/>
                </a:moveTo>
                <a:lnTo>
                  <a:pt x="1" y="1"/>
                </a:lnTo>
                <a:lnTo>
                  <a:pt x="9439" y="1"/>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4" name="Google Shape;664;p18"/>
          <p:cNvGrpSpPr/>
          <p:nvPr/>
        </p:nvGrpSpPr>
        <p:grpSpPr>
          <a:xfrm>
            <a:off x="7600935" y="-69083"/>
            <a:ext cx="1422164" cy="425775"/>
            <a:chOff x="7459810" y="1126912"/>
            <a:chExt cx="1422164" cy="425775"/>
          </a:xfrm>
        </p:grpSpPr>
        <p:sp>
          <p:nvSpPr>
            <p:cNvPr id="665" name="Google Shape;665;p18"/>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8"/>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8"/>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8"/>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8"/>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8"/>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8"/>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8"/>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8"/>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8"/>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8"/>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8"/>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8"/>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8"/>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8"/>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8"/>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8"/>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8"/>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8"/>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8"/>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8"/>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6" name="Google Shape;686;p18"/>
          <p:cNvSpPr/>
          <p:nvPr/>
        </p:nvSpPr>
        <p:spPr>
          <a:xfrm>
            <a:off x="0" y="4608500"/>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8"/>
          <p:cNvSpPr/>
          <p:nvPr/>
        </p:nvSpPr>
        <p:spPr>
          <a:xfrm>
            <a:off x="0" y="-11105"/>
            <a:ext cx="2977156" cy="461723"/>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8"/>
          <p:cNvSpPr/>
          <p:nvPr/>
        </p:nvSpPr>
        <p:spPr>
          <a:xfrm>
            <a:off x="-117131" y="1344075"/>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9" name="Google Shape;689;p18"/>
          <p:cNvGrpSpPr/>
          <p:nvPr/>
        </p:nvGrpSpPr>
        <p:grpSpPr>
          <a:xfrm>
            <a:off x="52909" y="4351749"/>
            <a:ext cx="609243" cy="513505"/>
            <a:chOff x="4534959" y="3244799"/>
            <a:chExt cx="609243" cy="513505"/>
          </a:xfrm>
        </p:grpSpPr>
        <p:sp>
          <p:nvSpPr>
            <p:cNvPr id="690" name="Google Shape;690;p18"/>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8"/>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8"/>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8"/>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8"/>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8"/>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8"/>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8"/>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8"/>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8"/>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8"/>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8"/>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 name="图片 2"/>
          <p:cNvPicPr>
            <a:picLocks noChangeAspect="1"/>
          </p:cNvPicPr>
          <p:nvPr>
            <p:custDataLst>
              <p:tags r:id="rId1"/>
            </p:custDataLst>
          </p:nvPr>
        </p:nvPicPr>
        <p:blipFill>
          <a:blip r:embed="rId2"/>
          <a:stretch>
            <a:fillRect/>
          </a:stretch>
        </p:blipFill>
        <p:spPr>
          <a:xfrm>
            <a:off x="1836420" y="1289685"/>
            <a:ext cx="5746750" cy="3651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60" name="Shape 660"/>
        <p:cNvGrpSpPr/>
        <p:nvPr/>
      </p:nvGrpSpPr>
      <p:grpSpPr>
        <a:xfrm>
          <a:off x="0" y="0"/>
          <a:ext cx="0" cy="0"/>
          <a:chOff x="0" y="0"/>
          <a:chExt cx="0" cy="0"/>
        </a:xfrm>
      </p:grpSpPr>
      <p:sp>
        <p:nvSpPr>
          <p:cNvPr id="661" name="Google Shape;661;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t>Project Screenshots</a:t>
            </a:r>
          </a:p>
        </p:txBody>
      </p:sp>
      <p:sp>
        <p:nvSpPr>
          <p:cNvPr id="662" name="Google Shape;662;p18"/>
          <p:cNvSpPr/>
          <p:nvPr/>
        </p:nvSpPr>
        <p:spPr>
          <a:xfrm>
            <a:off x="8539349" y="1073915"/>
            <a:ext cx="604374" cy="2161641"/>
          </a:xfrm>
          <a:custGeom>
            <a:avLst/>
            <a:gdLst/>
            <a:ahLst/>
            <a:cxnLst/>
            <a:rect l="l" t="t" r="r" b="b"/>
            <a:pathLst>
              <a:path w="18869" h="67488" extrusionOk="0">
                <a:moveTo>
                  <a:pt x="0" y="0"/>
                </a:moveTo>
                <a:lnTo>
                  <a:pt x="0" y="67488"/>
                </a:lnTo>
                <a:lnTo>
                  <a:pt x="18868" y="67488"/>
                </a:lnTo>
                <a:lnTo>
                  <a:pt x="18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8"/>
          <p:cNvSpPr/>
          <p:nvPr/>
        </p:nvSpPr>
        <p:spPr>
          <a:xfrm>
            <a:off x="8841360" y="2384153"/>
            <a:ext cx="302363" cy="2759128"/>
          </a:xfrm>
          <a:custGeom>
            <a:avLst/>
            <a:gdLst/>
            <a:ahLst/>
            <a:cxnLst/>
            <a:rect l="l" t="t" r="r" b="b"/>
            <a:pathLst>
              <a:path w="9440" h="86142" fill="none" extrusionOk="0">
                <a:moveTo>
                  <a:pt x="1" y="86142"/>
                </a:moveTo>
                <a:lnTo>
                  <a:pt x="1" y="1"/>
                </a:lnTo>
                <a:lnTo>
                  <a:pt x="9439" y="1"/>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4" name="Google Shape;664;p18"/>
          <p:cNvGrpSpPr/>
          <p:nvPr/>
        </p:nvGrpSpPr>
        <p:grpSpPr>
          <a:xfrm>
            <a:off x="7600935" y="-69083"/>
            <a:ext cx="1422164" cy="425775"/>
            <a:chOff x="7459810" y="1126912"/>
            <a:chExt cx="1422164" cy="425775"/>
          </a:xfrm>
        </p:grpSpPr>
        <p:sp>
          <p:nvSpPr>
            <p:cNvPr id="665" name="Google Shape;665;p18"/>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8"/>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8"/>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8"/>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8"/>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8"/>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8"/>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8"/>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8"/>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8"/>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8"/>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8"/>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8"/>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8"/>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8"/>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8"/>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8"/>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8"/>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8"/>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8"/>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8"/>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6" name="Google Shape;686;p18"/>
          <p:cNvSpPr/>
          <p:nvPr/>
        </p:nvSpPr>
        <p:spPr>
          <a:xfrm>
            <a:off x="0" y="4608500"/>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8"/>
          <p:cNvSpPr/>
          <p:nvPr/>
        </p:nvSpPr>
        <p:spPr>
          <a:xfrm>
            <a:off x="0" y="-11105"/>
            <a:ext cx="2977156" cy="461723"/>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8"/>
          <p:cNvSpPr/>
          <p:nvPr/>
        </p:nvSpPr>
        <p:spPr>
          <a:xfrm>
            <a:off x="-117131" y="1344075"/>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9" name="Google Shape;689;p18"/>
          <p:cNvGrpSpPr/>
          <p:nvPr/>
        </p:nvGrpSpPr>
        <p:grpSpPr>
          <a:xfrm>
            <a:off x="52909" y="4351749"/>
            <a:ext cx="609243" cy="513505"/>
            <a:chOff x="4534959" y="3244799"/>
            <a:chExt cx="609243" cy="513505"/>
          </a:xfrm>
        </p:grpSpPr>
        <p:sp>
          <p:nvSpPr>
            <p:cNvPr id="690" name="Google Shape;690;p18"/>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8"/>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8"/>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8"/>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8"/>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8"/>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8"/>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8"/>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8"/>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8"/>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8"/>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8"/>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图片 4"/>
          <p:cNvPicPr>
            <a:picLocks noChangeAspect="1"/>
          </p:cNvPicPr>
          <p:nvPr>
            <p:custDataLst>
              <p:tags r:id="rId1"/>
            </p:custDataLst>
          </p:nvPr>
        </p:nvPicPr>
        <p:blipFill>
          <a:blip r:embed="rId2"/>
          <a:stretch>
            <a:fillRect/>
          </a:stretch>
        </p:blipFill>
        <p:spPr>
          <a:xfrm>
            <a:off x="683260" y="1348105"/>
            <a:ext cx="3607435" cy="341312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4744720" y="1344295"/>
            <a:ext cx="3907155" cy="34124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60" name="Shape 660"/>
        <p:cNvGrpSpPr/>
        <p:nvPr/>
      </p:nvGrpSpPr>
      <p:grpSpPr>
        <a:xfrm>
          <a:off x="0" y="0"/>
          <a:ext cx="0" cy="0"/>
          <a:chOff x="0" y="0"/>
          <a:chExt cx="0" cy="0"/>
        </a:xfrm>
      </p:grpSpPr>
      <p:sp>
        <p:nvSpPr>
          <p:cNvPr id="661" name="Google Shape;661;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t>Project Screenshots</a:t>
            </a:r>
          </a:p>
        </p:txBody>
      </p:sp>
      <p:sp>
        <p:nvSpPr>
          <p:cNvPr id="662" name="Google Shape;662;p18"/>
          <p:cNvSpPr/>
          <p:nvPr/>
        </p:nvSpPr>
        <p:spPr>
          <a:xfrm>
            <a:off x="8539349" y="1073915"/>
            <a:ext cx="604374" cy="2161641"/>
          </a:xfrm>
          <a:custGeom>
            <a:avLst/>
            <a:gdLst/>
            <a:ahLst/>
            <a:cxnLst/>
            <a:rect l="l" t="t" r="r" b="b"/>
            <a:pathLst>
              <a:path w="18869" h="67488" extrusionOk="0">
                <a:moveTo>
                  <a:pt x="0" y="0"/>
                </a:moveTo>
                <a:lnTo>
                  <a:pt x="0" y="67488"/>
                </a:lnTo>
                <a:lnTo>
                  <a:pt x="18868" y="67488"/>
                </a:lnTo>
                <a:lnTo>
                  <a:pt x="18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8"/>
          <p:cNvSpPr/>
          <p:nvPr/>
        </p:nvSpPr>
        <p:spPr>
          <a:xfrm>
            <a:off x="8841360" y="2384153"/>
            <a:ext cx="302363" cy="2759128"/>
          </a:xfrm>
          <a:custGeom>
            <a:avLst/>
            <a:gdLst/>
            <a:ahLst/>
            <a:cxnLst/>
            <a:rect l="l" t="t" r="r" b="b"/>
            <a:pathLst>
              <a:path w="9440" h="86142" fill="none" extrusionOk="0">
                <a:moveTo>
                  <a:pt x="1" y="86142"/>
                </a:moveTo>
                <a:lnTo>
                  <a:pt x="1" y="1"/>
                </a:lnTo>
                <a:lnTo>
                  <a:pt x="9439" y="1"/>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4" name="Google Shape;664;p18"/>
          <p:cNvGrpSpPr/>
          <p:nvPr/>
        </p:nvGrpSpPr>
        <p:grpSpPr>
          <a:xfrm>
            <a:off x="7600935" y="-69083"/>
            <a:ext cx="1422164" cy="425775"/>
            <a:chOff x="7459810" y="1126912"/>
            <a:chExt cx="1422164" cy="425775"/>
          </a:xfrm>
        </p:grpSpPr>
        <p:sp>
          <p:nvSpPr>
            <p:cNvPr id="665" name="Google Shape;665;p18"/>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8"/>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8"/>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8"/>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8"/>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8"/>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8"/>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8"/>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8"/>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8"/>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8"/>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8"/>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8"/>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8"/>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8"/>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8"/>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8"/>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8"/>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8"/>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8"/>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8"/>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6" name="Google Shape;686;p18"/>
          <p:cNvSpPr/>
          <p:nvPr/>
        </p:nvSpPr>
        <p:spPr>
          <a:xfrm>
            <a:off x="0" y="4608500"/>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8"/>
          <p:cNvSpPr/>
          <p:nvPr/>
        </p:nvSpPr>
        <p:spPr>
          <a:xfrm>
            <a:off x="0" y="-11105"/>
            <a:ext cx="2977156" cy="461723"/>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8"/>
          <p:cNvSpPr/>
          <p:nvPr/>
        </p:nvSpPr>
        <p:spPr>
          <a:xfrm>
            <a:off x="-117131" y="1344075"/>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9" name="Google Shape;689;p18"/>
          <p:cNvGrpSpPr/>
          <p:nvPr/>
        </p:nvGrpSpPr>
        <p:grpSpPr>
          <a:xfrm>
            <a:off x="52909" y="4351749"/>
            <a:ext cx="609243" cy="513505"/>
            <a:chOff x="4534959" y="3244799"/>
            <a:chExt cx="609243" cy="513505"/>
          </a:xfrm>
        </p:grpSpPr>
        <p:sp>
          <p:nvSpPr>
            <p:cNvPr id="690" name="Google Shape;690;p18"/>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8"/>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8"/>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8"/>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8"/>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8"/>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8"/>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8"/>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8"/>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8"/>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8"/>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8"/>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 name="图片 2"/>
          <p:cNvPicPr>
            <a:picLocks noChangeAspect="1"/>
          </p:cNvPicPr>
          <p:nvPr>
            <p:custDataLst>
              <p:tags r:id="rId1"/>
            </p:custDataLst>
          </p:nvPr>
        </p:nvPicPr>
        <p:blipFill>
          <a:blip r:embed="rId2"/>
          <a:stretch>
            <a:fillRect/>
          </a:stretch>
        </p:blipFill>
        <p:spPr>
          <a:xfrm>
            <a:off x="683895" y="1669415"/>
            <a:ext cx="3959860" cy="230568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4726305" y="1367155"/>
            <a:ext cx="3328670" cy="29095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60" name="Shape 660"/>
        <p:cNvGrpSpPr/>
        <p:nvPr/>
      </p:nvGrpSpPr>
      <p:grpSpPr>
        <a:xfrm>
          <a:off x="0" y="0"/>
          <a:ext cx="0" cy="0"/>
          <a:chOff x="0" y="0"/>
          <a:chExt cx="0" cy="0"/>
        </a:xfrm>
      </p:grpSpPr>
      <p:sp>
        <p:nvSpPr>
          <p:cNvPr id="661" name="Google Shape;661;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t>Project Screenshots</a:t>
            </a:r>
          </a:p>
        </p:txBody>
      </p:sp>
      <p:sp>
        <p:nvSpPr>
          <p:cNvPr id="662" name="Google Shape;662;p18"/>
          <p:cNvSpPr/>
          <p:nvPr/>
        </p:nvSpPr>
        <p:spPr>
          <a:xfrm>
            <a:off x="8539349" y="1073915"/>
            <a:ext cx="604374" cy="2161641"/>
          </a:xfrm>
          <a:custGeom>
            <a:avLst/>
            <a:gdLst/>
            <a:ahLst/>
            <a:cxnLst/>
            <a:rect l="l" t="t" r="r" b="b"/>
            <a:pathLst>
              <a:path w="18869" h="67488" extrusionOk="0">
                <a:moveTo>
                  <a:pt x="0" y="0"/>
                </a:moveTo>
                <a:lnTo>
                  <a:pt x="0" y="67488"/>
                </a:lnTo>
                <a:lnTo>
                  <a:pt x="18868" y="67488"/>
                </a:lnTo>
                <a:lnTo>
                  <a:pt x="18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8"/>
          <p:cNvSpPr/>
          <p:nvPr/>
        </p:nvSpPr>
        <p:spPr>
          <a:xfrm>
            <a:off x="8841360" y="2384153"/>
            <a:ext cx="302363" cy="2759128"/>
          </a:xfrm>
          <a:custGeom>
            <a:avLst/>
            <a:gdLst/>
            <a:ahLst/>
            <a:cxnLst/>
            <a:rect l="l" t="t" r="r" b="b"/>
            <a:pathLst>
              <a:path w="9440" h="86142" fill="none" extrusionOk="0">
                <a:moveTo>
                  <a:pt x="1" y="86142"/>
                </a:moveTo>
                <a:lnTo>
                  <a:pt x="1" y="1"/>
                </a:lnTo>
                <a:lnTo>
                  <a:pt x="9439" y="1"/>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4" name="Google Shape;664;p18"/>
          <p:cNvGrpSpPr/>
          <p:nvPr/>
        </p:nvGrpSpPr>
        <p:grpSpPr>
          <a:xfrm>
            <a:off x="7600935" y="-69083"/>
            <a:ext cx="1422164" cy="425775"/>
            <a:chOff x="7459810" y="1126912"/>
            <a:chExt cx="1422164" cy="425775"/>
          </a:xfrm>
        </p:grpSpPr>
        <p:sp>
          <p:nvSpPr>
            <p:cNvPr id="665" name="Google Shape;665;p18"/>
            <p:cNvSpPr/>
            <p:nvPr/>
          </p:nvSpPr>
          <p:spPr>
            <a:xfrm>
              <a:off x="882252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8"/>
            <p:cNvSpPr/>
            <p:nvPr/>
          </p:nvSpPr>
          <p:spPr>
            <a:xfrm>
              <a:off x="8595338"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8"/>
            <p:cNvSpPr/>
            <p:nvPr/>
          </p:nvSpPr>
          <p:spPr>
            <a:xfrm>
              <a:off x="8368469" y="1126912"/>
              <a:ext cx="59191" cy="59191"/>
            </a:xfrm>
            <a:custGeom>
              <a:avLst/>
              <a:gdLst/>
              <a:ahLst/>
              <a:cxnLst/>
              <a:rect l="l" t="t" r="r" b="b"/>
              <a:pathLst>
                <a:path w="1848" h="1848"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8"/>
            <p:cNvSpPr/>
            <p:nvPr/>
          </p:nvSpPr>
          <p:spPr>
            <a:xfrm>
              <a:off x="8141312" y="1126912"/>
              <a:ext cx="59191" cy="59191"/>
            </a:xfrm>
            <a:custGeom>
              <a:avLst/>
              <a:gdLst/>
              <a:ahLst/>
              <a:cxnLst/>
              <a:rect l="l" t="t" r="r" b="b"/>
              <a:pathLst>
                <a:path w="1848" h="1848"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8"/>
            <p:cNvSpPr/>
            <p:nvPr/>
          </p:nvSpPr>
          <p:spPr>
            <a:xfrm>
              <a:off x="7914156" y="1126912"/>
              <a:ext cx="59448" cy="59191"/>
            </a:xfrm>
            <a:custGeom>
              <a:avLst/>
              <a:gdLst/>
              <a:ahLst/>
              <a:cxnLst/>
              <a:rect l="l" t="t" r="r" b="b"/>
              <a:pathLst>
                <a:path w="1856" h="1848"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8"/>
            <p:cNvSpPr/>
            <p:nvPr/>
          </p:nvSpPr>
          <p:spPr>
            <a:xfrm>
              <a:off x="7686967" y="1126912"/>
              <a:ext cx="59480" cy="59191"/>
            </a:xfrm>
            <a:custGeom>
              <a:avLst/>
              <a:gdLst/>
              <a:ahLst/>
              <a:cxnLst/>
              <a:rect l="l" t="t" r="r" b="b"/>
              <a:pathLst>
                <a:path w="1857" h="1848"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8"/>
            <p:cNvSpPr/>
            <p:nvPr/>
          </p:nvSpPr>
          <p:spPr>
            <a:xfrm>
              <a:off x="7459810" y="1126912"/>
              <a:ext cx="59480" cy="59191"/>
            </a:xfrm>
            <a:custGeom>
              <a:avLst/>
              <a:gdLst/>
              <a:ahLst/>
              <a:cxnLst/>
              <a:rect l="l" t="t" r="r" b="b"/>
              <a:pathLst>
                <a:path w="1857" h="1848"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8"/>
            <p:cNvSpPr/>
            <p:nvPr/>
          </p:nvSpPr>
          <p:spPr>
            <a:xfrm>
              <a:off x="882252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8"/>
            <p:cNvSpPr/>
            <p:nvPr/>
          </p:nvSpPr>
          <p:spPr>
            <a:xfrm>
              <a:off x="8595338"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8"/>
            <p:cNvSpPr/>
            <p:nvPr/>
          </p:nvSpPr>
          <p:spPr>
            <a:xfrm>
              <a:off x="8368469" y="1310059"/>
              <a:ext cx="59191" cy="59480"/>
            </a:xfrm>
            <a:custGeom>
              <a:avLst/>
              <a:gdLst/>
              <a:ahLst/>
              <a:cxnLst/>
              <a:rect l="l" t="t" r="r" b="b"/>
              <a:pathLst>
                <a:path w="1848" h="1857" extrusionOk="0">
                  <a:moveTo>
                    <a:pt x="1" y="1"/>
                  </a:moveTo>
                  <a:lnTo>
                    <a:pt x="1"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8"/>
            <p:cNvSpPr/>
            <p:nvPr/>
          </p:nvSpPr>
          <p:spPr>
            <a:xfrm>
              <a:off x="8141312" y="1310059"/>
              <a:ext cx="59191" cy="59480"/>
            </a:xfrm>
            <a:custGeom>
              <a:avLst/>
              <a:gdLst/>
              <a:ahLst/>
              <a:cxnLst/>
              <a:rect l="l" t="t" r="r" b="b"/>
              <a:pathLst>
                <a:path w="1848" h="1857" extrusionOk="0">
                  <a:moveTo>
                    <a:pt x="0" y="1"/>
                  </a:moveTo>
                  <a:lnTo>
                    <a:pt x="0" y="1856"/>
                  </a:lnTo>
                  <a:lnTo>
                    <a:pt x="1847" y="1856"/>
                  </a:lnTo>
                  <a:lnTo>
                    <a:pt x="1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8"/>
            <p:cNvSpPr/>
            <p:nvPr/>
          </p:nvSpPr>
          <p:spPr>
            <a:xfrm>
              <a:off x="7914156" y="1310059"/>
              <a:ext cx="59448" cy="59480"/>
            </a:xfrm>
            <a:custGeom>
              <a:avLst/>
              <a:gdLst/>
              <a:ahLst/>
              <a:cxnLst/>
              <a:rect l="l" t="t" r="r" b="b"/>
              <a:pathLst>
                <a:path w="1856" h="1857" extrusionOk="0">
                  <a:moveTo>
                    <a:pt x="0" y="1"/>
                  </a:moveTo>
                  <a:lnTo>
                    <a:pt x="0"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8"/>
            <p:cNvSpPr/>
            <p:nvPr/>
          </p:nvSpPr>
          <p:spPr>
            <a:xfrm>
              <a:off x="7686967" y="1310059"/>
              <a:ext cx="59480" cy="59480"/>
            </a:xfrm>
            <a:custGeom>
              <a:avLst/>
              <a:gdLst/>
              <a:ahLst/>
              <a:cxnLst/>
              <a:rect l="l" t="t" r="r" b="b"/>
              <a:pathLst>
                <a:path w="1857" h="1857" extrusionOk="0">
                  <a:moveTo>
                    <a:pt x="1" y="1"/>
                  </a:moveTo>
                  <a:lnTo>
                    <a:pt x="1" y="1856"/>
                  </a:lnTo>
                  <a:lnTo>
                    <a:pt x="1857" y="1856"/>
                  </a:lnTo>
                  <a:lnTo>
                    <a:pt x="18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8"/>
            <p:cNvSpPr/>
            <p:nvPr/>
          </p:nvSpPr>
          <p:spPr>
            <a:xfrm>
              <a:off x="7459810" y="1310059"/>
              <a:ext cx="59480" cy="59480"/>
            </a:xfrm>
            <a:custGeom>
              <a:avLst/>
              <a:gdLst/>
              <a:ahLst/>
              <a:cxnLst/>
              <a:rect l="l" t="t" r="r" b="b"/>
              <a:pathLst>
                <a:path w="1857" h="1857" extrusionOk="0">
                  <a:moveTo>
                    <a:pt x="1" y="1"/>
                  </a:moveTo>
                  <a:lnTo>
                    <a:pt x="1" y="1856"/>
                  </a:lnTo>
                  <a:lnTo>
                    <a:pt x="1856" y="1856"/>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8"/>
            <p:cNvSpPr/>
            <p:nvPr/>
          </p:nvSpPr>
          <p:spPr>
            <a:xfrm>
              <a:off x="882252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8"/>
            <p:cNvSpPr/>
            <p:nvPr/>
          </p:nvSpPr>
          <p:spPr>
            <a:xfrm>
              <a:off x="8595338"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8"/>
            <p:cNvSpPr/>
            <p:nvPr/>
          </p:nvSpPr>
          <p:spPr>
            <a:xfrm>
              <a:off x="8368469" y="1493527"/>
              <a:ext cx="59191" cy="59159"/>
            </a:xfrm>
            <a:custGeom>
              <a:avLst/>
              <a:gdLst/>
              <a:ahLst/>
              <a:cxnLst/>
              <a:rect l="l" t="t" r="r" b="b"/>
              <a:pathLst>
                <a:path w="1848" h="1847" extrusionOk="0">
                  <a:moveTo>
                    <a:pt x="1" y="0"/>
                  </a:moveTo>
                  <a:lnTo>
                    <a:pt x="1"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8"/>
            <p:cNvSpPr/>
            <p:nvPr/>
          </p:nvSpPr>
          <p:spPr>
            <a:xfrm>
              <a:off x="8141312" y="1493527"/>
              <a:ext cx="59191" cy="59159"/>
            </a:xfrm>
            <a:custGeom>
              <a:avLst/>
              <a:gdLst/>
              <a:ahLst/>
              <a:cxnLst/>
              <a:rect l="l" t="t" r="r" b="b"/>
              <a:pathLst>
                <a:path w="1848" h="1847" extrusionOk="0">
                  <a:moveTo>
                    <a:pt x="0" y="0"/>
                  </a:moveTo>
                  <a:lnTo>
                    <a:pt x="0" y="1847"/>
                  </a:lnTo>
                  <a:lnTo>
                    <a:pt x="1847" y="1847"/>
                  </a:lnTo>
                  <a:lnTo>
                    <a:pt x="1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8"/>
            <p:cNvSpPr/>
            <p:nvPr/>
          </p:nvSpPr>
          <p:spPr>
            <a:xfrm>
              <a:off x="7914156" y="1493527"/>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8"/>
            <p:cNvSpPr/>
            <p:nvPr/>
          </p:nvSpPr>
          <p:spPr>
            <a:xfrm>
              <a:off x="7686967" y="1493527"/>
              <a:ext cx="59480" cy="59159"/>
            </a:xfrm>
            <a:custGeom>
              <a:avLst/>
              <a:gdLst/>
              <a:ahLst/>
              <a:cxnLst/>
              <a:rect l="l" t="t" r="r" b="b"/>
              <a:pathLst>
                <a:path w="1857" h="1847" extrusionOk="0">
                  <a:moveTo>
                    <a:pt x="1" y="0"/>
                  </a:moveTo>
                  <a:lnTo>
                    <a:pt x="1" y="1847"/>
                  </a:lnTo>
                  <a:lnTo>
                    <a:pt x="1857" y="1847"/>
                  </a:lnTo>
                  <a:lnTo>
                    <a:pt x="18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8"/>
            <p:cNvSpPr/>
            <p:nvPr/>
          </p:nvSpPr>
          <p:spPr>
            <a:xfrm>
              <a:off x="7459810" y="1493527"/>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6" name="Google Shape;686;p18"/>
          <p:cNvSpPr/>
          <p:nvPr/>
        </p:nvSpPr>
        <p:spPr>
          <a:xfrm>
            <a:off x="0" y="4608500"/>
            <a:ext cx="715066" cy="534723"/>
          </a:xfrm>
          <a:custGeom>
            <a:avLst/>
            <a:gdLst/>
            <a:ahLst/>
            <a:cxnLst/>
            <a:rect l="l" t="t" r="r" b="b"/>
            <a:pathLst>
              <a:path w="54357" h="47925" extrusionOk="0">
                <a:moveTo>
                  <a:pt x="0" y="0"/>
                </a:moveTo>
                <a:lnTo>
                  <a:pt x="0" y="47924"/>
                </a:lnTo>
                <a:lnTo>
                  <a:pt x="54356" y="47924"/>
                </a:lnTo>
                <a:lnTo>
                  <a:pt x="543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8"/>
          <p:cNvSpPr/>
          <p:nvPr/>
        </p:nvSpPr>
        <p:spPr>
          <a:xfrm>
            <a:off x="0" y="-11105"/>
            <a:ext cx="2977156" cy="461723"/>
          </a:xfrm>
          <a:custGeom>
            <a:avLst/>
            <a:gdLst/>
            <a:ahLst/>
            <a:cxnLst/>
            <a:rect l="l" t="t" r="r" b="b"/>
            <a:pathLst>
              <a:path w="92949" h="28227" extrusionOk="0">
                <a:moveTo>
                  <a:pt x="0" y="1"/>
                </a:moveTo>
                <a:lnTo>
                  <a:pt x="0" y="28227"/>
                </a:lnTo>
                <a:lnTo>
                  <a:pt x="92949" y="28227"/>
                </a:lnTo>
                <a:lnTo>
                  <a:pt x="929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8"/>
          <p:cNvSpPr/>
          <p:nvPr/>
        </p:nvSpPr>
        <p:spPr>
          <a:xfrm>
            <a:off x="-117131" y="1344075"/>
            <a:ext cx="577789" cy="1900756"/>
          </a:xfrm>
          <a:custGeom>
            <a:avLst/>
            <a:gdLst/>
            <a:ahLst/>
            <a:cxnLst/>
            <a:rect l="l" t="t" r="r" b="b"/>
            <a:pathLst>
              <a:path w="18039" h="59343" fill="none" extrusionOk="0">
                <a:moveTo>
                  <a:pt x="0" y="0"/>
                </a:moveTo>
                <a:lnTo>
                  <a:pt x="18038" y="0"/>
                </a:lnTo>
                <a:lnTo>
                  <a:pt x="18038" y="59343"/>
                </a:lnTo>
                <a:lnTo>
                  <a:pt x="0" y="59343"/>
                </a:lnTo>
              </a:path>
            </a:pathLst>
          </a:custGeom>
          <a:noFill/>
          <a:ln w="9525" cap="flat" cmpd="sng">
            <a:solidFill>
              <a:schemeClr val="l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9" name="Google Shape;689;p18"/>
          <p:cNvGrpSpPr/>
          <p:nvPr/>
        </p:nvGrpSpPr>
        <p:grpSpPr>
          <a:xfrm>
            <a:off x="52909" y="4351749"/>
            <a:ext cx="609243" cy="513505"/>
            <a:chOff x="4534959" y="3244799"/>
            <a:chExt cx="609243" cy="513505"/>
          </a:xfrm>
        </p:grpSpPr>
        <p:sp>
          <p:nvSpPr>
            <p:cNvPr id="690" name="Google Shape;690;p18"/>
            <p:cNvSpPr/>
            <p:nvPr/>
          </p:nvSpPr>
          <p:spPr>
            <a:xfrm>
              <a:off x="4534959"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8"/>
            <p:cNvSpPr/>
            <p:nvPr/>
          </p:nvSpPr>
          <p:spPr>
            <a:xfrm>
              <a:off x="4534959"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8"/>
            <p:cNvSpPr/>
            <p:nvPr/>
          </p:nvSpPr>
          <p:spPr>
            <a:xfrm>
              <a:off x="4534959"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8"/>
            <p:cNvSpPr/>
            <p:nvPr/>
          </p:nvSpPr>
          <p:spPr>
            <a:xfrm>
              <a:off x="4718138" y="3244799"/>
              <a:ext cx="59448" cy="59191"/>
            </a:xfrm>
            <a:custGeom>
              <a:avLst/>
              <a:gdLst/>
              <a:ahLst/>
              <a:cxnLst/>
              <a:rect l="l" t="t" r="r" b="b"/>
              <a:pathLst>
                <a:path w="1856" h="1848" extrusionOk="0">
                  <a:moveTo>
                    <a:pt x="0" y="1"/>
                  </a:moveTo>
                  <a:lnTo>
                    <a:pt x="0"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8"/>
            <p:cNvSpPr/>
            <p:nvPr/>
          </p:nvSpPr>
          <p:spPr>
            <a:xfrm>
              <a:off x="4718138" y="3471988"/>
              <a:ext cx="59448" cy="59159"/>
            </a:xfrm>
            <a:custGeom>
              <a:avLst/>
              <a:gdLst/>
              <a:ahLst/>
              <a:cxnLst/>
              <a:rect l="l" t="t" r="r" b="b"/>
              <a:pathLst>
                <a:path w="1856" h="1847" extrusionOk="0">
                  <a:moveTo>
                    <a:pt x="0" y="0"/>
                  </a:moveTo>
                  <a:lnTo>
                    <a:pt x="0"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8"/>
            <p:cNvSpPr/>
            <p:nvPr/>
          </p:nvSpPr>
          <p:spPr>
            <a:xfrm>
              <a:off x="4718138" y="3698857"/>
              <a:ext cx="59448" cy="59448"/>
            </a:xfrm>
            <a:custGeom>
              <a:avLst/>
              <a:gdLst/>
              <a:ahLst/>
              <a:cxnLst/>
              <a:rect l="l" t="t" r="r" b="b"/>
              <a:pathLst>
                <a:path w="1856" h="1856" extrusionOk="0">
                  <a:moveTo>
                    <a:pt x="0" y="0"/>
                  </a:moveTo>
                  <a:lnTo>
                    <a:pt x="0"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8"/>
            <p:cNvSpPr/>
            <p:nvPr/>
          </p:nvSpPr>
          <p:spPr>
            <a:xfrm>
              <a:off x="4901574" y="3244799"/>
              <a:ext cx="59480" cy="59191"/>
            </a:xfrm>
            <a:custGeom>
              <a:avLst/>
              <a:gdLst/>
              <a:ahLst/>
              <a:cxnLst/>
              <a:rect l="l" t="t" r="r" b="b"/>
              <a:pathLst>
                <a:path w="1857" h="1848" extrusionOk="0">
                  <a:moveTo>
                    <a:pt x="1" y="1"/>
                  </a:moveTo>
                  <a:lnTo>
                    <a:pt x="1" y="1847"/>
                  </a:lnTo>
                  <a:lnTo>
                    <a:pt x="1856" y="1847"/>
                  </a:lnTo>
                  <a:lnTo>
                    <a:pt x="18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8"/>
            <p:cNvSpPr/>
            <p:nvPr/>
          </p:nvSpPr>
          <p:spPr>
            <a:xfrm>
              <a:off x="4901574" y="3471988"/>
              <a:ext cx="59480" cy="59159"/>
            </a:xfrm>
            <a:custGeom>
              <a:avLst/>
              <a:gdLst/>
              <a:ahLst/>
              <a:cxnLst/>
              <a:rect l="l" t="t" r="r" b="b"/>
              <a:pathLst>
                <a:path w="1857" h="1847" extrusionOk="0">
                  <a:moveTo>
                    <a:pt x="1" y="0"/>
                  </a:moveTo>
                  <a:lnTo>
                    <a:pt x="1" y="1847"/>
                  </a:lnTo>
                  <a:lnTo>
                    <a:pt x="1856" y="1847"/>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8"/>
            <p:cNvSpPr/>
            <p:nvPr/>
          </p:nvSpPr>
          <p:spPr>
            <a:xfrm>
              <a:off x="4901574" y="3698857"/>
              <a:ext cx="59480" cy="59448"/>
            </a:xfrm>
            <a:custGeom>
              <a:avLst/>
              <a:gdLst/>
              <a:ahLst/>
              <a:cxnLst/>
              <a:rect l="l" t="t" r="r" b="b"/>
              <a:pathLst>
                <a:path w="1857" h="1856" extrusionOk="0">
                  <a:moveTo>
                    <a:pt x="1" y="0"/>
                  </a:moveTo>
                  <a:lnTo>
                    <a:pt x="1" y="1856"/>
                  </a:lnTo>
                  <a:lnTo>
                    <a:pt x="1856" y="1856"/>
                  </a:lnTo>
                  <a:lnTo>
                    <a:pt x="18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8"/>
            <p:cNvSpPr/>
            <p:nvPr/>
          </p:nvSpPr>
          <p:spPr>
            <a:xfrm>
              <a:off x="5085010" y="3244799"/>
              <a:ext cx="59191" cy="59191"/>
            </a:xfrm>
            <a:custGeom>
              <a:avLst/>
              <a:gdLst/>
              <a:ahLst/>
              <a:cxnLst/>
              <a:rect l="l" t="t" r="r" b="b"/>
              <a:pathLst>
                <a:path w="1848" h="1848" extrusionOk="0">
                  <a:moveTo>
                    <a:pt x="1" y="1"/>
                  </a:moveTo>
                  <a:lnTo>
                    <a:pt x="1" y="1847"/>
                  </a:lnTo>
                  <a:lnTo>
                    <a:pt x="1848" y="1847"/>
                  </a:lnTo>
                  <a:lnTo>
                    <a:pt x="1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8"/>
            <p:cNvSpPr/>
            <p:nvPr/>
          </p:nvSpPr>
          <p:spPr>
            <a:xfrm>
              <a:off x="5085010" y="3471988"/>
              <a:ext cx="59191" cy="59159"/>
            </a:xfrm>
            <a:custGeom>
              <a:avLst/>
              <a:gdLst/>
              <a:ahLst/>
              <a:cxnLst/>
              <a:rect l="l" t="t" r="r" b="b"/>
              <a:pathLst>
                <a:path w="1848" h="1847" extrusionOk="0">
                  <a:moveTo>
                    <a:pt x="1" y="0"/>
                  </a:moveTo>
                  <a:lnTo>
                    <a:pt x="1" y="1847"/>
                  </a:lnTo>
                  <a:lnTo>
                    <a:pt x="1848" y="1847"/>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8"/>
            <p:cNvSpPr/>
            <p:nvPr/>
          </p:nvSpPr>
          <p:spPr>
            <a:xfrm>
              <a:off x="5085010" y="3698857"/>
              <a:ext cx="59191" cy="59448"/>
            </a:xfrm>
            <a:custGeom>
              <a:avLst/>
              <a:gdLst/>
              <a:ahLst/>
              <a:cxnLst/>
              <a:rect l="l" t="t" r="r" b="b"/>
              <a:pathLst>
                <a:path w="1848" h="1856" extrusionOk="0">
                  <a:moveTo>
                    <a:pt x="1" y="0"/>
                  </a:moveTo>
                  <a:lnTo>
                    <a:pt x="1" y="1856"/>
                  </a:lnTo>
                  <a:lnTo>
                    <a:pt x="1848" y="1856"/>
                  </a:lnTo>
                  <a:lnTo>
                    <a:pt x="1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6" name="图片 5"/>
          <p:cNvPicPr>
            <a:picLocks noChangeAspect="1"/>
          </p:cNvPicPr>
          <p:nvPr>
            <p:custDataLst>
              <p:tags r:id="rId1"/>
            </p:custDataLst>
          </p:nvPr>
        </p:nvPicPr>
        <p:blipFill>
          <a:blip r:embed="rId2"/>
          <a:stretch>
            <a:fillRect/>
          </a:stretch>
        </p:blipFill>
        <p:spPr>
          <a:xfrm>
            <a:off x="1734820" y="1203325"/>
            <a:ext cx="5982335" cy="3748405"/>
          </a:xfrm>
          <a:prstGeom prst="rect">
            <a:avLst/>
          </a:prstGeom>
        </p:spPr>
      </p:pic>
    </p:spTree>
  </p:cSld>
  <p:clrMapOvr>
    <a:masterClrMapping/>
  </p:clrMapOvr>
</p:sld>
</file>

<file path=ppt/tags/tag1.xml><?xml version="1.0" encoding="utf-8"?>
<p:tagLst xmlns:p="http://schemas.openxmlformats.org/presentationml/2006/main">
  <p:tag name="TABLE_ENDDRAG_ORIGIN_RECT" val="246*150"/>
  <p:tag name="TABLE_ENDDRAG_RECT" val="76*213*246*150"/>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PP_MARK_KEY" val="efe7d423-2947-4ea6-818c-cc52f6f8794d"/>
  <p:tag name="COMMONDATA" val="eyJoZGlkIjoiNWI3YjJhN2EwMjlhODk3Y2JmNWJkZDg2YjBjMjExYWI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Labor Law: Workers' Duties Infographics by Slidesgo">
  <a:themeElements>
    <a:clrScheme name="Simple Light">
      <a:dk1>
        <a:srgbClr val="212838"/>
      </a:dk1>
      <a:lt1>
        <a:srgbClr val="FFFFFF"/>
      </a:lt1>
      <a:dk2>
        <a:srgbClr val="3A4769"/>
      </a:dk2>
      <a:lt2>
        <a:srgbClr val="DFB05F"/>
      </a:lt2>
      <a:accent1>
        <a:srgbClr val="F8C36A"/>
      </a:accent1>
      <a:accent2>
        <a:srgbClr val="EAD9D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1177</Words>
  <Application>WPS 演示</Application>
  <PresentationFormat/>
  <Paragraphs>60</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Arial</vt:lpstr>
      <vt:lpstr>Playfair Display</vt:lpstr>
      <vt:lpstr>Bebas Neue</vt:lpstr>
      <vt:lpstr>Segoe Print</vt:lpstr>
      <vt:lpstr>Lato</vt:lpstr>
      <vt:lpstr>微软雅黑</vt:lpstr>
      <vt:lpstr>Wingdings</vt:lpstr>
      <vt:lpstr>Arial Unicode MS</vt:lpstr>
      <vt:lpstr>Labor Law: Workers' Duties Infographics by Slidesgo</vt:lpstr>
      <vt:lpstr>Project Presentation</vt:lpstr>
      <vt:lpstr>TimeToMaster</vt:lpstr>
      <vt:lpstr> Project Features</vt:lpstr>
      <vt:lpstr> Supported Design</vt:lpstr>
      <vt:lpstr>Project Screenshots</vt:lpstr>
      <vt:lpstr>Project Screenshots</vt:lpstr>
      <vt:lpstr>Project Screenshots</vt:lpstr>
      <vt:lpstr>Project Screenshots</vt:lpstr>
      <vt:lpstr>Project Screenshots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
  <cp:lastModifiedBy>Jiawei Wang</cp:lastModifiedBy>
  <cp:revision>8</cp:revision>
  <dcterms:created xsi:type="dcterms:W3CDTF">2023-08-11T12:36:00Z</dcterms:created>
  <dcterms:modified xsi:type="dcterms:W3CDTF">2024-06-07T00:15:17Z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8292FDB4C8F14B9AADBA5B0A7A828664_12</vt:lpwstr>
  </property>
  <property fmtid="{D5CDD505-2E9C-101B-9397-08002B2CF9AE}" pid="3" name="KSOProductBuildVer">
    <vt:lpwstr>2052-12.1.0.16929</vt:lpwstr>
  </property>
</Properties>
</file>