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4" r:id="rId4"/>
    <p:sldId id="258" r:id="rId5"/>
    <p:sldId id="256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8DA6C-ECE2-4AE5-A32D-FD3ED3CDCC9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9B06A59-F582-4650-90E2-CAFFAA5EAC83}">
      <dgm:prSet phldrT="[文本]" custT="1"/>
      <dgm:spPr/>
      <dgm:t>
        <a:bodyPr/>
        <a:lstStyle/>
        <a:p>
          <a:r>
            <a:rPr lang="zh-CN" altLang="en-US" sz="2400" dirty="0"/>
            <a:t>数据类型</a:t>
          </a:r>
        </a:p>
      </dgm:t>
    </dgm:pt>
    <dgm:pt modelId="{6DBD408E-E500-47E1-86C8-63CBC9BF669B}" type="parTrans" cxnId="{2724A870-232B-4C98-8FC9-C28F43FC5854}">
      <dgm:prSet/>
      <dgm:spPr/>
      <dgm:t>
        <a:bodyPr/>
        <a:lstStyle/>
        <a:p>
          <a:endParaRPr lang="zh-CN" altLang="en-US" sz="1050"/>
        </a:p>
      </dgm:t>
    </dgm:pt>
    <dgm:pt modelId="{C70C85D7-EF5B-4A86-B20E-4AA097AA3193}" type="sibTrans" cxnId="{2724A870-232B-4C98-8FC9-C28F43FC5854}">
      <dgm:prSet/>
      <dgm:spPr/>
      <dgm:t>
        <a:bodyPr/>
        <a:lstStyle/>
        <a:p>
          <a:endParaRPr lang="zh-CN" altLang="en-US" sz="1050"/>
        </a:p>
      </dgm:t>
    </dgm:pt>
    <dgm:pt modelId="{72550549-FA16-47C1-A495-3214665010C7}">
      <dgm:prSet phldrT="[文本]" custT="1"/>
      <dgm:spPr/>
      <dgm:t>
        <a:bodyPr/>
        <a:lstStyle/>
        <a:p>
          <a:r>
            <a:rPr lang="zh-CN" altLang="en-US" sz="2400" dirty="0"/>
            <a:t>基本类型</a:t>
          </a:r>
        </a:p>
      </dgm:t>
    </dgm:pt>
    <dgm:pt modelId="{A271BB8B-7689-45B3-9ED6-63F55B1B046C}" type="parTrans" cxnId="{8CAEEF7C-7402-458A-B5DF-7E2167FC084A}">
      <dgm:prSet custT="1"/>
      <dgm:spPr/>
      <dgm:t>
        <a:bodyPr/>
        <a:lstStyle/>
        <a:p>
          <a:endParaRPr lang="zh-CN" altLang="en-US" sz="500"/>
        </a:p>
      </dgm:t>
    </dgm:pt>
    <dgm:pt modelId="{5B10EB29-B33B-4A98-9279-EB2440FFDD57}" type="sibTrans" cxnId="{8CAEEF7C-7402-458A-B5DF-7E2167FC084A}">
      <dgm:prSet/>
      <dgm:spPr/>
      <dgm:t>
        <a:bodyPr/>
        <a:lstStyle/>
        <a:p>
          <a:endParaRPr lang="zh-CN" altLang="en-US" sz="1050"/>
        </a:p>
      </dgm:t>
    </dgm:pt>
    <dgm:pt modelId="{55EE2798-BE82-4D68-BB66-6467BD71F202}">
      <dgm:prSet phldrT="[文本]" custT="1"/>
      <dgm:spPr/>
      <dgm:t>
        <a:bodyPr/>
        <a:lstStyle/>
        <a:p>
          <a:r>
            <a:rPr lang="zh-CN" altLang="en-US" sz="2400" dirty="0"/>
            <a:t>指针类型</a:t>
          </a:r>
        </a:p>
      </dgm:t>
    </dgm:pt>
    <dgm:pt modelId="{A0ED3F01-64FF-492E-96B1-DFA82236541D}" type="parTrans" cxnId="{7AE7BB9A-D9EE-49BE-B418-C2E33A1799F9}">
      <dgm:prSet custT="1"/>
      <dgm:spPr/>
      <dgm:t>
        <a:bodyPr/>
        <a:lstStyle/>
        <a:p>
          <a:endParaRPr lang="zh-CN" altLang="en-US" sz="300"/>
        </a:p>
      </dgm:t>
    </dgm:pt>
    <dgm:pt modelId="{3CBD6E74-AB3A-4F4B-9A92-6F0A23CC85AC}" type="sibTrans" cxnId="{7AE7BB9A-D9EE-49BE-B418-C2E33A1799F9}">
      <dgm:prSet/>
      <dgm:spPr/>
      <dgm:t>
        <a:bodyPr/>
        <a:lstStyle/>
        <a:p>
          <a:endParaRPr lang="zh-CN" altLang="en-US" sz="1050"/>
        </a:p>
      </dgm:t>
    </dgm:pt>
    <dgm:pt modelId="{542C8A3B-522E-432C-B84C-05BD6C5B7E85}">
      <dgm:prSet phldrT="[文本]" custT="1"/>
      <dgm:spPr/>
      <dgm:t>
        <a:bodyPr/>
        <a:lstStyle/>
        <a:p>
          <a:r>
            <a:rPr lang="zh-CN" altLang="en-US" sz="2400" dirty="0"/>
            <a:t>构造类型</a:t>
          </a:r>
        </a:p>
      </dgm:t>
    </dgm:pt>
    <dgm:pt modelId="{AF7D9CE2-CC16-4E09-BDF1-3BAD0603E898}" type="parTrans" cxnId="{05954D07-7C06-4602-8D0A-6661430DC49F}">
      <dgm:prSet custT="1"/>
      <dgm:spPr/>
      <dgm:t>
        <a:bodyPr/>
        <a:lstStyle/>
        <a:p>
          <a:endParaRPr lang="zh-CN" altLang="en-US" sz="300"/>
        </a:p>
      </dgm:t>
    </dgm:pt>
    <dgm:pt modelId="{10338814-EEA6-4936-9795-20F75EE89503}" type="sibTrans" cxnId="{05954D07-7C06-4602-8D0A-6661430DC49F}">
      <dgm:prSet/>
      <dgm:spPr/>
      <dgm:t>
        <a:bodyPr/>
        <a:lstStyle/>
        <a:p>
          <a:endParaRPr lang="zh-CN" altLang="en-US" sz="1050"/>
        </a:p>
      </dgm:t>
    </dgm:pt>
    <dgm:pt modelId="{CEF59E60-7D38-4616-9DFD-E7EA980E0D15}">
      <dgm:prSet phldrT="[文本]" custT="1"/>
      <dgm:spPr/>
      <dgm:t>
        <a:bodyPr/>
        <a:lstStyle/>
        <a:p>
          <a:r>
            <a:rPr lang="zh-CN" altLang="en-US" sz="2400" dirty="0"/>
            <a:t>空类型</a:t>
          </a:r>
        </a:p>
      </dgm:t>
    </dgm:pt>
    <dgm:pt modelId="{66DC8C91-5607-4FB2-98AA-0B74154ACEEE}" type="parTrans" cxnId="{59BF8FEA-95BE-4F26-8A4F-319D056F017E}">
      <dgm:prSet custT="1"/>
      <dgm:spPr/>
      <dgm:t>
        <a:bodyPr/>
        <a:lstStyle/>
        <a:p>
          <a:endParaRPr lang="zh-CN" altLang="en-US" sz="500"/>
        </a:p>
      </dgm:t>
    </dgm:pt>
    <dgm:pt modelId="{A0514DE6-65FD-4328-AEAB-BFAC1F287FB7}" type="sibTrans" cxnId="{59BF8FEA-95BE-4F26-8A4F-319D056F017E}">
      <dgm:prSet/>
      <dgm:spPr/>
      <dgm:t>
        <a:bodyPr/>
        <a:lstStyle/>
        <a:p>
          <a:endParaRPr lang="zh-CN" altLang="en-US" sz="1050"/>
        </a:p>
      </dgm:t>
    </dgm:pt>
    <dgm:pt modelId="{FB26BF21-F5A6-4DF3-93F6-06AE4B8F2113}">
      <dgm:prSet phldrT="[文本]" custT="1"/>
      <dgm:spPr/>
      <dgm:t>
        <a:bodyPr/>
        <a:lstStyle/>
        <a:p>
          <a:r>
            <a:rPr lang="zh-CN" altLang="en-US" sz="2400" dirty="0"/>
            <a:t>整数类型</a:t>
          </a:r>
        </a:p>
      </dgm:t>
    </dgm:pt>
    <dgm:pt modelId="{3BE07237-AFC6-4198-AC85-865F8C0B3C86}" type="parTrans" cxnId="{955266DE-C3D9-446B-8E26-BBB641DF7C78}">
      <dgm:prSet custT="1"/>
      <dgm:spPr/>
      <dgm:t>
        <a:bodyPr/>
        <a:lstStyle/>
        <a:p>
          <a:endParaRPr lang="zh-CN" altLang="en-US" sz="200"/>
        </a:p>
      </dgm:t>
    </dgm:pt>
    <dgm:pt modelId="{CC61F32D-CC4C-430A-BED2-312A26D3A529}" type="sibTrans" cxnId="{955266DE-C3D9-446B-8E26-BBB641DF7C78}">
      <dgm:prSet/>
      <dgm:spPr/>
      <dgm:t>
        <a:bodyPr/>
        <a:lstStyle/>
        <a:p>
          <a:endParaRPr lang="zh-CN" altLang="en-US" sz="1200"/>
        </a:p>
      </dgm:t>
    </dgm:pt>
    <dgm:pt modelId="{15253C4C-476D-47E8-BC77-1A0D164CFE2E}">
      <dgm:prSet phldrT="[文本]" custT="1"/>
      <dgm:spPr/>
      <dgm:t>
        <a:bodyPr/>
        <a:lstStyle/>
        <a:p>
          <a:r>
            <a:rPr lang="zh-CN" altLang="en-US" sz="2400" dirty="0"/>
            <a:t>浮点数类型</a:t>
          </a:r>
        </a:p>
      </dgm:t>
    </dgm:pt>
    <dgm:pt modelId="{F09BAADE-CDE7-4064-8F6D-D18708BF6EAC}" type="parTrans" cxnId="{012ED1CF-A14A-45EF-9A47-93ED426659EE}">
      <dgm:prSet custT="1"/>
      <dgm:spPr/>
      <dgm:t>
        <a:bodyPr/>
        <a:lstStyle/>
        <a:p>
          <a:endParaRPr lang="zh-CN" altLang="en-US" sz="200"/>
        </a:p>
      </dgm:t>
    </dgm:pt>
    <dgm:pt modelId="{721B7D9F-E96C-49B8-B779-FC64D6BFCC3D}" type="sibTrans" cxnId="{012ED1CF-A14A-45EF-9A47-93ED426659EE}">
      <dgm:prSet/>
      <dgm:spPr/>
      <dgm:t>
        <a:bodyPr/>
        <a:lstStyle/>
        <a:p>
          <a:endParaRPr lang="zh-CN" altLang="en-US" sz="1200"/>
        </a:p>
      </dgm:t>
    </dgm:pt>
    <dgm:pt modelId="{7A3F6099-DDF9-4DFE-9DA2-82755996F142}">
      <dgm:prSet phldrT="[文本]" custT="1"/>
      <dgm:spPr/>
      <dgm:t>
        <a:bodyPr/>
        <a:lstStyle/>
        <a:p>
          <a:r>
            <a:rPr lang="zh-CN" altLang="en-US" sz="2400" dirty="0"/>
            <a:t>数组类型</a:t>
          </a:r>
          <a:endParaRPr lang="en-US" altLang="zh-CN" sz="2400" dirty="0"/>
        </a:p>
      </dgm:t>
    </dgm:pt>
    <dgm:pt modelId="{361EEC26-AB4F-4C73-BFB3-EA595848764A}" type="parTrans" cxnId="{401961B7-D519-4B15-A436-776BDA6EB80D}">
      <dgm:prSet custT="1"/>
      <dgm:spPr/>
      <dgm:t>
        <a:bodyPr/>
        <a:lstStyle/>
        <a:p>
          <a:endParaRPr lang="zh-CN" altLang="en-US" sz="200"/>
        </a:p>
      </dgm:t>
    </dgm:pt>
    <dgm:pt modelId="{873BD8E6-F5A6-4108-A9A9-FA7D085159DB}" type="sibTrans" cxnId="{401961B7-D519-4B15-A436-776BDA6EB80D}">
      <dgm:prSet/>
      <dgm:spPr/>
      <dgm:t>
        <a:bodyPr/>
        <a:lstStyle/>
        <a:p>
          <a:endParaRPr lang="zh-CN" altLang="en-US" sz="1200"/>
        </a:p>
      </dgm:t>
    </dgm:pt>
    <dgm:pt modelId="{D2A2C67C-C531-4386-A4E3-197B645D9E5A}">
      <dgm:prSet phldrT="[文本]" custT="1"/>
      <dgm:spPr/>
      <dgm:t>
        <a:bodyPr/>
        <a:lstStyle/>
        <a:p>
          <a:r>
            <a:rPr lang="zh-CN" altLang="en-US" sz="2400" dirty="0"/>
            <a:t>结构类型</a:t>
          </a:r>
          <a:endParaRPr lang="en-US" altLang="zh-CN" sz="2400" dirty="0"/>
        </a:p>
      </dgm:t>
    </dgm:pt>
    <dgm:pt modelId="{4BB98EE4-A128-4E41-9ABD-D9DBC274FB76}" type="parTrans" cxnId="{07A25CB2-0F9A-419E-AAA4-F8D537BB76F7}">
      <dgm:prSet custT="1"/>
      <dgm:spPr/>
      <dgm:t>
        <a:bodyPr/>
        <a:lstStyle/>
        <a:p>
          <a:endParaRPr lang="zh-CN" altLang="en-US" sz="200"/>
        </a:p>
      </dgm:t>
    </dgm:pt>
    <dgm:pt modelId="{D2586837-D3B3-4572-BE81-9D8A1469FBA0}" type="sibTrans" cxnId="{07A25CB2-0F9A-419E-AAA4-F8D537BB76F7}">
      <dgm:prSet/>
      <dgm:spPr/>
      <dgm:t>
        <a:bodyPr/>
        <a:lstStyle/>
        <a:p>
          <a:endParaRPr lang="zh-CN" altLang="en-US" sz="1200"/>
        </a:p>
      </dgm:t>
    </dgm:pt>
    <dgm:pt modelId="{93EB75FC-6FAC-4C59-A363-E8C000F6E649}">
      <dgm:prSet phldrT="[文本]" custT="1"/>
      <dgm:spPr/>
      <dgm:t>
        <a:bodyPr/>
        <a:lstStyle/>
        <a:p>
          <a:r>
            <a:rPr lang="zh-CN" altLang="en-US" sz="2400" dirty="0"/>
            <a:t>联合类型</a:t>
          </a:r>
          <a:endParaRPr lang="en-US" altLang="zh-CN" sz="2400" dirty="0"/>
        </a:p>
      </dgm:t>
    </dgm:pt>
    <dgm:pt modelId="{C319F36F-FAFF-47F4-B486-6908A6C662AA}" type="parTrans" cxnId="{DD379284-6629-46CB-B9FA-6B6848228A21}">
      <dgm:prSet custT="1"/>
      <dgm:spPr/>
      <dgm:t>
        <a:bodyPr/>
        <a:lstStyle/>
        <a:p>
          <a:endParaRPr lang="zh-CN" altLang="en-US" sz="200"/>
        </a:p>
      </dgm:t>
    </dgm:pt>
    <dgm:pt modelId="{520A06CA-A27A-46D6-8ABE-6B8AC7FFBC70}" type="sibTrans" cxnId="{DD379284-6629-46CB-B9FA-6B6848228A21}">
      <dgm:prSet/>
      <dgm:spPr/>
      <dgm:t>
        <a:bodyPr/>
        <a:lstStyle/>
        <a:p>
          <a:endParaRPr lang="zh-CN" altLang="en-US" sz="1200"/>
        </a:p>
      </dgm:t>
    </dgm:pt>
    <dgm:pt modelId="{E70483E6-F8DD-4BDD-B03D-694E01F1E837}">
      <dgm:prSet phldrT="[文本]" custT="1"/>
      <dgm:spPr/>
      <dgm:t>
        <a:bodyPr/>
        <a:lstStyle/>
        <a:p>
          <a:r>
            <a:rPr lang="zh-CN" altLang="en-US" sz="2400" dirty="0"/>
            <a:t>字符类型</a:t>
          </a:r>
        </a:p>
      </dgm:t>
    </dgm:pt>
    <dgm:pt modelId="{F359E935-F75A-45B7-8CD4-3D995885B1F5}" type="parTrans" cxnId="{547605B1-F4AD-4B93-9D9D-26783B689A96}">
      <dgm:prSet custT="1"/>
      <dgm:spPr/>
      <dgm:t>
        <a:bodyPr/>
        <a:lstStyle/>
        <a:p>
          <a:endParaRPr lang="zh-CN" altLang="en-US" sz="200"/>
        </a:p>
      </dgm:t>
    </dgm:pt>
    <dgm:pt modelId="{AD9555C8-5207-479A-8B75-788FDB01DF24}" type="sibTrans" cxnId="{547605B1-F4AD-4B93-9D9D-26783B689A96}">
      <dgm:prSet/>
      <dgm:spPr/>
      <dgm:t>
        <a:bodyPr/>
        <a:lstStyle/>
        <a:p>
          <a:endParaRPr lang="zh-CN" altLang="en-US" sz="1200"/>
        </a:p>
      </dgm:t>
    </dgm:pt>
    <dgm:pt modelId="{FED3A5AB-873E-4A82-B619-4F7D688B02D1}">
      <dgm:prSet phldrT="[文本]" custT="1"/>
      <dgm:spPr/>
      <dgm:t>
        <a:bodyPr/>
        <a:lstStyle/>
        <a:p>
          <a:r>
            <a:rPr lang="zh-CN" altLang="en-US" sz="2400" dirty="0"/>
            <a:t>枚举类型</a:t>
          </a:r>
        </a:p>
      </dgm:t>
    </dgm:pt>
    <dgm:pt modelId="{5E287FE1-9133-4C57-9408-203D4087C9B3}" type="parTrans" cxnId="{4D3EE122-36B1-4239-AC2F-4F1B11FFE1D4}">
      <dgm:prSet custT="1"/>
      <dgm:spPr/>
      <dgm:t>
        <a:bodyPr/>
        <a:lstStyle/>
        <a:p>
          <a:endParaRPr lang="zh-CN" altLang="en-US" sz="200"/>
        </a:p>
      </dgm:t>
    </dgm:pt>
    <dgm:pt modelId="{1127EB58-9606-4BB3-B433-5FA0CA04654A}" type="sibTrans" cxnId="{4D3EE122-36B1-4239-AC2F-4F1B11FFE1D4}">
      <dgm:prSet/>
      <dgm:spPr/>
      <dgm:t>
        <a:bodyPr/>
        <a:lstStyle/>
        <a:p>
          <a:endParaRPr lang="zh-CN" altLang="en-US" sz="1200"/>
        </a:p>
      </dgm:t>
    </dgm:pt>
    <dgm:pt modelId="{F82AAE89-B820-471C-B6A8-4ACEE8335F75}">
      <dgm:prSet phldrT="[文本]" custT="1"/>
      <dgm:spPr/>
      <dgm:t>
        <a:bodyPr/>
        <a:lstStyle/>
        <a:p>
          <a:r>
            <a:rPr lang="zh-CN" altLang="en-US" sz="2400" dirty="0"/>
            <a:t>布尔类型</a:t>
          </a:r>
        </a:p>
      </dgm:t>
    </dgm:pt>
    <dgm:pt modelId="{356B31A6-6123-4058-AE09-2B3FB26E0507}" type="parTrans" cxnId="{35971156-6B52-4847-9EF6-89FDABC3AC64}">
      <dgm:prSet/>
      <dgm:spPr/>
      <dgm:t>
        <a:bodyPr/>
        <a:lstStyle/>
        <a:p>
          <a:endParaRPr lang="zh-CN" altLang="en-US"/>
        </a:p>
      </dgm:t>
    </dgm:pt>
    <dgm:pt modelId="{45A4319B-8BD8-4375-AA43-2C938395AAD9}" type="sibTrans" cxnId="{35971156-6B52-4847-9EF6-89FDABC3AC64}">
      <dgm:prSet/>
      <dgm:spPr/>
      <dgm:t>
        <a:bodyPr/>
        <a:lstStyle/>
        <a:p>
          <a:endParaRPr lang="zh-CN" altLang="en-US"/>
        </a:p>
      </dgm:t>
    </dgm:pt>
    <dgm:pt modelId="{863E8786-82D6-4CFC-8C2C-E42633BB2FBC}" type="pres">
      <dgm:prSet presAssocID="{04B8DA6C-ECE2-4AE5-A32D-FD3ED3CDCC9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6C7BD32-E05F-4ACE-9B85-922C487E9CF3}" type="pres">
      <dgm:prSet presAssocID="{19B06A59-F582-4650-90E2-CAFFAA5EAC83}" presName="root1" presStyleCnt="0"/>
      <dgm:spPr/>
    </dgm:pt>
    <dgm:pt modelId="{1508C276-F819-4667-A162-A4591756E5FC}" type="pres">
      <dgm:prSet presAssocID="{19B06A59-F582-4650-90E2-CAFFAA5EAC83}" presName="LevelOneTextNode" presStyleLbl="node0" presStyleIdx="0" presStyleCnt="1" custAng="5400000" custScaleY="59165" custLinFactX="-100000" custLinFactNeighborX="-135018" custLinFactNeighborY="-568">
        <dgm:presLayoutVars>
          <dgm:chPref val="3"/>
        </dgm:presLayoutVars>
      </dgm:prSet>
      <dgm:spPr/>
    </dgm:pt>
    <dgm:pt modelId="{91145317-BA5D-4798-97FE-194B6405E788}" type="pres">
      <dgm:prSet presAssocID="{19B06A59-F582-4650-90E2-CAFFAA5EAC83}" presName="level2hierChild" presStyleCnt="0"/>
      <dgm:spPr/>
    </dgm:pt>
    <dgm:pt modelId="{3DC53CF7-78C7-47A1-8351-F1E485D1AFB3}" type="pres">
      <dgm:prSet presAssocID="{A271BB8B-7689-45B3-9ED6-63F55B1B046C}" presName="conn2-1" presStyleLbl="parChTrans1D2" presStyleIdx="0" presStyleCnt="4"/>
      <dgm:spPr/>
    </dgm:pt>
    <dgm:pt modelId="{BA96CD97-88CE-4798-AD18-947848E119A0}" type="pres">
      <dgm:prSet presAssocID="{A271BB8B-7689-45B3-9ED6-63F55B1B046C}" presName="connTx" presStyleLbl="parChTrans1D2" presStyleIdx="0" presStyleCnt="4"/>
      <dgm:spPr/>
    </dgm:pt>
    <dgm:pt modelId="{6371A27F-8465-45A0-BCC3-542BC8C63F5C}" type="pres">
      <dgm:prSet presAssocID="{72550549-FA16-47C1-A495-3214665010C7}" presName="root2" presStyleCnt="0"/>
      <dgm:spPr/>
    </dgm:pt>
    <dgm:pt modelId="{B645360E-75B3-45E4-89D7-C1716F5FEA4B}" type="pres">
      <dgm:prSet presAssocID="{72550549-FA16-47C1-A495-3214665010C7}" presName="LevelTwoTextNode" presStyleLbl="node2" presStyleIdx="0" presStyleCnt="4" custLinFactNeighborX="7855" custLinFactNeighborY="-12800">
        <dgm:presLayoutVars>
          <dgm:chPref val="3"/>
        </dgm:presLayoutVars>
      </dgm:prSet>
      <dgm:spPr/>
    </dgm:pt>
    <dgm:pt modelId="{72FB0864-F1F7-4C19-89F2-149CABC46D92}" type="pres">
      <dgm:prSet presAssocID="{72550549-FA16-47C1-A495-3214665010C7}" presName="level3hierChild" presStyleCnt="0"/>
      <dgm:spPr/>
    </dgm:pt>
    <dgm:pt modelId="{0A4B1EED-6599-4236-8EA1-CA0C5D06B28C}" type="pres">
      <dgm:prSet presAssocID="{3BE07237-AFC6-4198-AC85-865F8C0B3C86}" presName="conn2-1" presStyleLbl="parChTrans1D3" presStyleIdx="0" presStyleCnt="8"/>
      <dgm:spPr/>
    </dgm:pt>
    <dgm:pt modelId="{6C65D337-D6B1-441A-9904-4C225AAF2256}" type="pres">
      <dgm:prSet presAssocID="{3BE07237-AFC6-4198-AC85-865F8C0B3C86}" presName="connTx" presStyleLbl="parChTrans1D3" presStyleIdx="0" presStyleCnt="8"/>
      <dgm:spPr/>
    </dgm:pt>
    <dgm:pt modelId="{71AC5D6B-823B-4A86-A8AA-7D8F7535F8FA}" type="pres">
      <dgm:prSet presAssocID="{FB26BF21-F5A6-4DF3-93F6-06AE4B8F2113}" presName="root2" presStyleCnt="0"/>
      <dgm:spPr/>
    </dgm:pt>
    <dgm:pt modelId="{EF858458-615C-4E0E-84EB-42A07404B056}" type="pres">
      <dgm:prSet presAssocID="{FB26BF21-F5A6-4DF3-93F6-06AE4B8F2113}" presName="LevelTwoTextNode" presStyleLbl="node3" presStyleIdx="0" presStyleCnt="8" custScaleX="113052" custLinFactNeighborX="51733" custLinFactNeighborY="-2846">
        <dgm:presLayoutVars>
          <dgm:chPref val="3"/>
        </dgm:presLayoutVars>
      </dgm:prSet>
      <dgm:spPr/>
    </dgm:pt>
    <dgm:pt modelId="{DDC4C114-BC01-4362-BFBD-6C14DDE3BDDA}" type="pres">
      <dgm:prSet presAssocID="{FB26BF21-F5A6-4DF3-93F6-06AE4B8F2113}" presName="level3hierChild" presStyleCnt="0"/>
      <dgm:spPr/>
    </dgm:pt>
    <dgm:pt modelId="{0ABAD710-69D4-4A56-B407-642AC63CDE1F}" type="pres">
      <dgm:prSet presAssocID="{F09BAADE-CDE7-4064-8F6D-D18708BF6EAC}" presName="conn2-1" presStyleLbl="parChTrans1D3" presStyleIdx="1" presStyleCnt="8"/>
      <dgm:spPr/>
    </dgm:pt>
    <dgm:pt modelId="{16AD1F07-83C8-4523-BE6A-929727B5E61D}" type="pres">
      <dgm:prSet presAssocID="{F09BAADE-CDE7-4064-8F6D-D18708BF6EAC}" presName="connTx" presStyleLbl="parChTrans1D3" presStyleIdx="1" presStyleCnt="8"/>
      <dgm:spPr/>
    </dgm:pt>
    <dgm:pt modelId="{FE155D07-68C8-48C8-8B9D-95AA456C3191}" type="pres">
      <dgm:prSet presAssocID="{15253C4C-476D-47E8-BC77-1A0D164CFE2E}" presName="root2" presStyleCnt="0"/>
      <dgm:spPr/>
    </dgm:pt>
    <dgm:pt modelId="{43AA7C31-0A19-4E37-A68F-36A95A7C9684}" type="pres">
      <dgm:prSet presAssocID="{15253C4C-476D-47E8-BC77-1A0D164CFE2E}" presName="LevelTwoTextNode" presStyleLbl="node3" presStyleIdx="1" presStyleCnt="8" custScaleX="113052" custLinFactNeighborX="51733" custLinFactNeighborY="-2846">
        <dgm:presLayoutVars>
          <dgm:chPref val="3"/>
        </dgm:presLayoutVars>
      </dgm:prSet>
      <dgm:spPr/>
    </dgm:pt>
    <dgm:pt modelId="{420CA9D6-38C1-495A-9110-FD4D897612F2}" type="pres">
      <dgm:prSet presAssocID="{15253C4C-476D-47E8-BC77-1A0D164CFE2E}" presName="level3hierChild" presStyleCnt="0"/>
      <dgm:spPr/>
    </dgm:pt>
    <dgm:pt modelId="{22C6E5D1-BACC-459D-BFA9-1758819003AD}" type="pres">
      <dgm:prSet presAssocID="{F359E935-F75A-45B7-8CD4-3D995885B1F5}" presName="conn2-1" presStyleLbl="parChTrans1D3" presStyleIdx="2" presStyleCnt="8"/>
      <dgm:spPr/>
    </dgm:pt>
    <dgm:pt modelId="{0BE6D758-FE7D-4112-8093-02BDC76DE880}" type="pres">
      <dgm:prSet presAssocID="{F359E935-F75A-45B7-8CD4-3D995885B1F5}" presName="connTx" presStyleLbl="parChTrans1D3" presStyleIdx="2" presStyleCnt="8"/>
      <dgm:spPr/>
    </dgm:pt>
    <dgm:pt modelId="{2D3BE7B1-595A-4DF7-92D6-D2BAB34A1FC0}" type="pres">
      <dgm:prSet presAssocID="{E70483E6-F8DD-4BDD-B03D-694E01F1E837}" presName="root2" presStyleCnt="0"/>
      <dgm:spPr/>
    </dgm:pt>
    <dgm:pt modelId="{70FE9765-DBBE-4A23-9EA8-6FBB9347B377}" type="pres">
      <dgm:prSet presAssocID="{E70483E6-F8DD-4BDD-B03D-694E01F1E837}" presName="LevelTwoTextNode" presStyleLbl="node3" presStyleIdx="2" presStyleCnt="8" custScaleX="113052" custLinFactNeighborX="51695" custLinFactNeighborY="2032">
        <dgm:presLayoutVars>
          <dgm:chPref val="3"/>
        </dgm:presLayoutVars>
      </dgm:prSet>
      <dgm:spPr/>
    </dgm:pt>
    <dgm:pt modelId="{0F256757-F47E-4C5F-8A0A-6AF25D9B46D3}" type="pres">
      <dgm:prSet presAssocID="{E70483E6-F8DD-4BDD-B03D-694E01F1E837}" presName="level3hierChild" presStyleCnt="0"/>
      <dgm:spPr/>
    </dgm:pt>
    <dgm:pt modelId="{66E7EC96-55E6-4154-B9CF-BEFE6C74FB17}" type="pres">
      <dgm:prSet presAssocID="{356B31A6-6123-4058-AE09-2B3FB26E0507}" presName="conn2-1" presStyleLbl="parChTrans1D3" presStyleIdx="3" presStyleCnt="8"/>
      <dgm:spPr/>
    </dgm:pt>
    <dgm:pt modelId="{9A9D001F-8C6E-44EE-9753-D4E77E3CBF32}" type="pres">
      <dgm:prSet presAssocID="{356B31A6-6123-4058-AE09-2B3FB26E0507}" presName="connTx" presStyleLbl="parChTrans1D3" presStyleIdx="3" presStyleCnt="8"/>
      <dgm:spPr/>
    </dgm:pt>
    <dgm:pt modelId="{28C24609-3505-46E9-AB00-8BF0042AECE0}" type="pres">
      <dgm:prSet presAssocID="{F82AAE89-B820-471C-B6A8-4ACEE8335F75}" presName="root2" presStyleCnt="0"/>
      <dgm:spPr/>
    </dgm:pt>
    <dgm:pt modelId="{166542C2-72C0-434D-8C0E-4D81388FDACC}" type="pres">
      <dgm:prSet presAssocID="{F82AAE89-B820-471C-B6A8-4ACEE8335F75}" presName="LevelTwoTextNode" presStyleLbl="node3" presStyleIdx="3" presStyleCnt="8" custScaleX="113052" custLinFactNeighborX="51695" custLinFactNeighborY="2032">
        <dgm:presLayoutVars>
          <dgm:chPref val="3"/>
        </dgm:presLayoutVars>
      </dgm:prSet>
      <dgm:spPr/>
    </dgm:pt>
    <dgm:pt modelId="{0E04CCBC-3E66-4E81-837A-37D24606E9C7}" type="pres">
      <dgm:prSet presAssocID="{F82AAE89-B820-471C-B6A8-4ACEE8335F75}" presName="level3hierChild" presStyleCnt="0"/>
      <dgm:spPr/>
    </dgm:pt>
    <dgm:pt modelId="{63B020ED-5391-4566-8E3D-4E5F6735620F}" type="pres">
      <dgm:prSet presAssocID="{5E287FE1-9133-4C57-9408-203D4087C9B3}" presName="conn2-1" presStyleLbl="parChTrans1D3" presStyleIdx="4" presStyleCnt="8"/>
      <dgm:spPr/>
    </dgm:pt>
    <dgm:pt modelId="{526F5B5D-2B17-4AFC-A69E-8DF7F59DD7FC}" type="pres">
      <dgm:prSet presAssocID="{5E287FE1-9133-4C57-9408-203D4087C9B3}" presName="connTx" presStyleLbl="parChTrans1D3" presStyleIdx="4" presStyleCnt="8"/>
      <dgm:spPr/>
    </dgm:pt>
    <dgm:pt modelId="{4C137E6E-4C0E-4A2D-AEC8-DC0E0CA654C8}" type="pres">
      <dgm:prSet presAssocID="{FED3A5AB-873E-4A82-B619-4F7D688B02D1}" presName="root2" presStyleCnt="0"/>
      <dgm:spPr/>
    </dgm:pt>
    <dgm:pt modelId="{471A920B-84B3-4F82-911A-E79979D18181}" type="pres">
      <dgm:prSet presAssocID="{FED3A5AB-873E-4A82-B619-4F7D688B02D1}" presName="LevelTwoTextNode" presStyleLbl="node3" presStyleIdx="4" presStyleCnt="8" custScaleX="113052" custLinFactNeighborX="51695" custLinFactNeighborY="2032">
        <dgm:presLayoutVars>
          <dgm:chPref val="3"/>
        </dgm:presLayoutVars>
      </dgm:prSet>
      <dgm:spPr/>
    </dgm:pt>
    <dgm:pt modelId="{44C7BD85-7412-40D1-972E-186DE82289D1}" type="pres">
      <dgm:prSet presAssocID="{FED3A5AB-873E-4A82-B619-4F7D688B02D1}" presName="level3hierChild" presStyleCnt="0"/>
      <dgm:spPr/>
    </dgm:pt>
    <dgm:pt modelId="{70F575DF-DDA5-4009-99C0-E7204E81C697}" type="pres">
      <dgm:prSet presAssocID="{A0ED3F01-64FF-492E-96B1-DFA82236541D}" presName="conn2-1" presStyleLbl="parChTrans1D2" presStyleIdx="1" presStyleCnt="4"/>
      <dgm:spPr/>
    </dgm:pt>
    <dgm:pt modelId="{F9DB5833-496C-40E5-959A-8CC9068F0309}" type="pres">
      <dgm:prSet presAssocID="{A0ED3F01-64FF-492E-96B1-DFA82236541D}" presName="connTx" presStyleLbl="parChTrans1D2" presStyleIdx="1" presStyleCnt="4"/>
      <dgm:spPr/>
    </dgm:pt>
    <dgm:pt modelId="{C198911B-9D8D-4E01-B2C3-0CC1249C8536}" type="pres">
      <dgm:prSet presAssocID="{55EE2798-BE82-4D68-BB66-6467BD71F202}" presName="root2" presStyleCnt="0"/>
      <dgm:spPr/>
    </dgm:pt>
    <dgm:pt modelId="{AA73C29A-3E7A-4A1D-9B61-A7235C8E4B4A}" type="pres">
      <dgm:prSet presAssocID="{55EE2798-BE82-4D68-BB66-6467BD71F202}" presName="LevelTwoTextNode" presStyleLbl="node2" presStyleIdx="1" presStyleCnt="4" custLinFactNeighborX="7855" custLinFactNeighborY="-8609">
        <dgm:presLayoutVars>
          <dgm:chPref val="3"/>
        </dgm:presLayoutVars>
      </dgm:prSet>
      <dgm:spPr/>
    </dgm:pt>
    <dgm:pt modelId="{97A4C3CB-5B49-4B30-802B-67D507FF2609}" type="pres">
      <dgm:prSet presAssocID="{55EE2798-BE82-4D68-BB66-6467BD71F202}" presName="level3hierChild" presStyleCnt="0"/>
      <dgm:spPr/>
    </dgm:pt>
    <dgm:pt modelId="{A392B266-45D1-4F77-88D5-1E00AC6C2AE7}" type="pres">
      <dgm:prSet presAssocID="{AF7D9CE2-CC16-4E09-BDF1-3BAD0603E898}" presName="conn2-1" presStyleLbl="parChTrans1D2" presStyleIdx="2" presStyleCnt="4"/>
      <dgm:spPr/>
    </dgm:pt>
    <dgm:pt modelId="{77F3569D-2DFE-4612-B4E5-B8FE98577D0A}" type="pres">
      <dgm:prSet presAssocID="{AF7D9CE2-CC16-4E09-BDF1-3BAD0603E898}" presName="connTx" presStyleLbl="parChTrans1D2" presStyleIdx="2" presStyleCnt="4"/>
      <dgm:spPr/>
    </dgm:pt>
    <dgm:pt modelId="{5F6D6220-3F62-4C28-8ACB-356F7C521605}" type="pres">
      <dgm:prSet presAssocID="{542C8A3B-522E-432C-B84C-05BD6C5B7E85}" presName="root2" presStyleCnt="0"/>
      <dgm:spPr/>
    </dgm:pt>
    <dgm:pt modelId="{BFBA0578-0FB2-4C82-9A18-CA8BE1FEA7F3}" type="pres">
      <dgm:prSet presAssocID="{542C8A3B-522E-432C-B84C-05BD6C5B7E85}" presName="LevelTwoTextNode" presStyleLbl="node2" presStyleIdx="2" presStyleCnt="4" custLinFactNeighborX="7855" custLinFactNeighborY="-8609">
        <dgm:presLayoutVars>
          <dgm:chPref val="3"/>
        </dgm:presLayoutVars>
      </dgm:prSet>
      <dgm:spPr/>
    </dgm:pt>
    <dgm:pt modelId="{95495343-FAF8-4681-9F8B-F28FE45742CC}" type="pres">
      <dgm:prSet presAssocID="{542C8A3B-522E-432C-B84C-05BD6C5B7E85}" presName="level3hierChild" presStyleCnt="0"/>
      <dgm:spPr/>
    </dgm:pt>
    <dgm:pt modelId="{BB89B388-388D-4A56-8B02-D46BD4C787FA}" type="pres">
      <dgm:prSet presAssocID="{361EEC26-AB4F-4C73-BFB3-EA595848764A}" presName="conn2-1" presStyleLbl="parChTrans1D3" presStyleIdx="5" presStyleCnt="8"/>
      <dgm:spPr/>
    </dgm:pt>
    <dgm:pt modelId="{7E784139-8FA4-4884-8BB0-47F1C1E859FF}" type="pres">
      <dgm:prSet presAssocID="{361EEC26-AB4F-4C73-BFB3-EA595848764A}" presName="connTx" presStyleLbl="parChTrans1D3" presStyleIdx="5" presStyleCnt="8"/>
      <dgm:spPr/>
    </dgm:pt>
    <dgm:pt modelId="{8F43B9BC-BC30-4E80-A4C3-5080B4369174}" type="pres">
      <dgm:prSet presAssocID="{7A3F6099-DDF9-4DFE-9DA2-82755996F142}" presName="root2" presStyleCnt="0"/>
      <dgm:spPr/>
    </dgm:pt>
    <dgm:pt modelId="{2D0A1D8F-BFC4-4968-A84D-00490C0A9A8E}" type="pres">
      <dgm:prSet presAssocID="{7A3F6099-DDF9-4DFE-9DA2-82755996F142}" presName="LevelTwoTextNode" presStyleLbl="node3" presStyleIdx="5" presStyleCnt="8" custScaleX="113052" custLinFactNeighborX="51694" custLinFactNeighborY="6029">
        <dgm:presLayoutVars>
          <dgm:chPref val="3"/>
        </dgm:presLayoutVars>
      </dgm:prSet>
      <dgm:spPr/>
    </dgm:pt>
    <dgm:pt modelId="{4FABAFEA-EDAD-476D-85F0-3CFB461D5FF1}" type="pres">
      <dgm:prSet presAssocID="{7A3F6099-DDF9-4DFE-9DA2-82755996F142}" presName="level3hierChild" presStyleCnt="0"/>
      <dgm:spPr/>
    </dgm:pt>
    <dgm:pt modelId="{BD346004-30EB-4BAB-BD56-CE9E9E2CC2E1}" type="pres">
      <dgm:prSet presAssocID="{4BB98EE4-A128-4E41-9ABD-D9DBC274FB76}" presName="conn2-1" presStyleLbl="parChTrans1D3" presStyleIdx="6" presStyleCnt="8"/>
      <dgm:spPr/>
    </dgm:pt>
    <dgm:pt modelId="{80CDD291-1B66-4D64-A248-119BDAF63478}" type="pres">
      <dgm:prSet presAssocID="{4BB98EE4-A128-4E41-9ABD-D9DBC274FB76}" presName="connTx" presStyleLbl="parChTrans1D3" presStyleIdx="6" presStyleCnt="8"/>
      <dgm:spPr/>
    </dgm:pt>
    <dgm:pt modelId="{39D4698D-99B8-4FE7-B0AB-96769C6D7AD8}" type="pres">
      <dgm:prSet presAssocID="{D2A2C67C-C531-4386-A4E3-197B645D9E5A}" presName="root2" presStyleCnt="0"/>
      <dgm:spPr/>
    </dgm:pt>
    <dgm:pt modelId="{0FA416B4-94C8-431E-87F0-BC46D0AD5B2C}" type="pres">
      <dgm:prSet presAssocID="{D2A2C67C-C531-4386-A4E3-197B645D9E5A}" presName="LevelTwoTextNode" presStyleLbl="node3" presStyleIdx="6" presStyleCnt="8" custScaleX="113052" custLinFactNeighborX="51694" custLinFactNeighborY="3188">
        <dgm:presLayoutVars>
          <dgm:chPref val="3"/>
        </dgm:presLayoutVars>
      </dgm:prSet>
      <dgm:spPr/>
    </dgm:pt>
    <dgm:pt modelId="{52EA5552-BC0E-41AC-8D10-0C510076A58C}" type="pres">
      <dgm:prSet presAssocID="{D2A2C67C-C531-4386-A4E3-197B645D9E5A}" presName="level3hierChild" presStyleCnt="0"/>
      <dgm:spPr/>
    </dgm:pt>
    <dgm:pt modelId="{1B35A2AA-2F4A-4185-B153-88D5C1FCD2B9}" type="pres">
      <dgm:prSet presAssocID="{C319F36F-FAFF-47F4-B486-6908A6C662AA}" presName="conn2-1" presStyleLbl="parChTrans1D3" presStyleIdx="7" presStyleCnt="8"/>
      <dgm:spPr/>
    </dgm:pt>
    <dgm:pt modelId="{9D85B34B-65DE-4C31-ACD2-9C0AF4B85DD1}" type="pres">
      <dgm:prSet presAssocID="{C319F36F-FAFF-47F4-B486-6908A6C662AA}" presName="connTx" presStyleLbl="parChTrans1D3" presStyleIdx="7" presStyleCnt="8"/>
      <dgm:spPr/>
    </dgm:pt>
    <dgm:pt modelId="{34BDCB9C-4B92-400A-8B62-670EA98B0060}" type="pres">
      <dgm:prSet presAssocID="{93EB75FC-6FAC-4C59-A363-E8C000F6E649}" presName="root2" presStyleCnt="0"/>
      <dgm:spPr/>
    </dgm:pt>
    <dgm:pt modelId="{F2B207EF-FC69-451F-9D46-AAA60D366007}" type="pres">
      <dgm:prSet presAssocID="{93EB75FC-6FAC-4C59-A363-E8C000F6E649}" presName="LevelTwoTextNode" presStyleLbl="node3" presStyleIdx="7" presStyleCnt="8" custScaleX="113052" custLinFactNeighborX="51694" custLinFactNeighborY="453">
        <dgm:presLayoutVars>
          <dgm:chPref val="3"/>
        </dgm:presLayoutVars>
      </dgm:prSet>
      <dgm:spPr/>
    </dgm:pt>
    <dgm:pt modelId="{B9162414-8DB5-4360-9E2B-354250BE6928}" type="pres">
      <dgm:prSet presAssocID="{93EB75FC-6FAC-4C59-A363-E8C000F6E649}" presName="level3hierChild" presStyleCnt="0"/>
      <dgm:spPr/>
    </dgm:pt>
    <dgm:pt modelId="{BE9ABF0B-F0FB-400C-A135-CECAD025BBB8}" type="pres">
      <dgm:prSet presAssocID="{66DC8C91-5607-4FB2-98AA-0B74154ACEEE}" presName="conn2-1" presStyleLbl="parChTrans1D2" presStyleIdx="3" presStyleCnt="4"/>
      <dgm:spPr/>
    </dgm:pt>
    <dgm:pt modelId="{F499FC6F-9F26-4AA8-8F64-813E044C21F9}" type="pres">
      <dgm:prSet presAssocID="{66DC8C91-5607-4FB2-98AA-0B74154ACEEE}" presName="connTx" presStyleLbl="parChTrans1D2" presStyleIdx="3" presStyleCnt="4"/>
      <dgm:spPr/>
    </dgm:pt>
    <dgm:pt modelId="{C821B10A-FE13-4D1C-BD6A-C3759F7E73D6}" type="pres">
      <dgm:prSet presAssocID="{CEF59E60-7D38-4616-9DFD-E7EA980E0D15}" presName="root2" presStyleCnt="0"/>
      <dgm:spPr/>
    </dgm:pt>
    <dgm:pt modelId="{E44B6D24-9316-4D57-8B13-5F605D6DAC11}" type="pres">
      <dgm:prSet presAssocID="{CEF59E60-7D38-4616-9DFD-E7EA980E0D15}" presName="LevelTwoTextNode" presStyleLbl="node2" presStyleIdx="3" presStyleCnt="4" custLinFactNeighborX="7855" custLinFactNeighborY="-8287">
        <dgm:presLayoutVars>
          <dgm:chPref val="3"/>
        </dgm:presLayoutVars>
      </dgm:prSet>
      <dgm:spPr/>
    </dgm:pt>
    <dgm:pt modelId="{65598130-2021-4EE6-8EB6-E05F9A391B03}" type="pres">
      <dgm:prSet presAssocID="{CEF59E60-7D38-4616-9DFD-E7EA980E0D15}" presName="level3hierChild" presStyleCnt="0"/>
      <dgm:spPr/>
    </dgm:pt>
  </dgm:ptLst>
  <dgm:cxnLst>
    <dgm:cxn modelId="{05954D07-7C06-4602-8D0A-6661430DC49F}" srcId="{19B06A59-F582-4650-90E2-CAFFAA5EAC83}" destId="{542C8A3B-522E-432C-B84C-05BD6C5B7E85}" srcOrd="2" destOrd="0" parTransId="{AF7D9CE2-CC16-4E09-BDF1-3BAD0603E898}" sibTransId="{10338814-EEA6-4936-9795-20F75EE89503}"/>
    <dgm:cxn modelId="{1C95F208-1DE8-4607-BDA3-0E54EED8279C}" type="presOf" srcId="{3BE07237-AFC6-4198-AC85-865F8C0B3C86}" destId="{6C65D337-D6B1-441A-9904-4C225AAF2256}" srcOrd="1" destOrd="0" presId="urn:microsoft.com/office/officeart/2008/layout/HorizontalMultiLevelHierarchy"/>
    <dgm:cxn modelId="{C6D83A0B-8833-4B30-A29F-517A44ED1188}" type="presOf" srcId="{CEF59E60-7D38-4616-9DFD-E7EA980E0D15}" destId="{E44B6D24-9316-4D57-8B13-5F605D6DAC11}" srcOrd="0" destOrd="0" presId="urn:microsoft.com/office/officeart/2008/layout/HorizontalMultiLevelHierarchy"/>
    <dgm:cxn modelId="{BBC7B611-3F93-4D0C-ACF9-D56BD83A4378}" type="presOf" srcId="{04B8DA6C-ECE2-4AE5-A32D-FD3ED3CDCC94}" destId="{863E8786-82D6-4CFC-8C2C-E42633BB2FBC}" srcOrd="0" destOrd="0" presId="urn:microsoft.com/office/officeart/2008/layout/HorizontalMultiLevelHierarchy"/>
    <dgm:cxn modelId="{A82F931A-4CF6-45D3-97FD-8A48C55D4B80}" type="presOf" srcId="{356B31A6-6123-4058-AE09-2B3FB26E0507}" destId="{66E7EC96-55E6-4154-B9CF-BEFE6C74FB17}" srcOrd="0" destOrd="0" presId="urn:microsoft.com/office/officeart/2008/layout/HorizontalMultiLevelHierarchy"/>
    <dgm:cxn modelId="{0EE90422-5853-44FA-AE9C-C9314BD4DFEC}" type="presOf" srcId="{19B06A59-F582-4650-90E2-CAFFAA5EAC83}" destId="{1508C276-F819-4667-A162-A4591756E5FC}" srcOrd="0" destOrd="0" presId="urn:microsoft.com/office/officeart/2008/layout/HorizontalMultiLevelHierarchy"/>
    <dgm:cxn modelId="{4D3EE122-36B1-4239-AC2F-4F1B11FFE1D4}" srcId="{72550549-FA16-47C1-A495-3214665010C7}" destId="{FED3A5AB-873E-4A82-B619-4F7D688B02D1}" srcOrd="4" destOrd="0" parTransId="{5E287FE1-9133-4C57-9408-203D4087C9B3}" sibTransId="{1127EB58-9606-4BB3-B433-5FA0CA04654A}"/>
    <dgm:cxn modelId="{AC34782B-E841-4017-8F28-EB0F88D77B92}" type="presOf" srcId="{AF7D9CE2-CC16-4E09-BDF1-3BAD0603E898}" destId="{A392B266-45D1-4F77-88D5-1E00AC6C2AE7}" srcOrd="0" destOrd="0" presId="urn:microsoft.com/office/officeart/2008/layout/HorizontalMultiLevelHierarchy"/>
    <dgm:cxn modelId="{945AC62B-3CF0-4E65-9AE0-52BD962E1F68}" type="presOf" srcId="{A0ED3F01-64FF-492E-96B1-DFA82236541D}" destId="{F9DB5833-496C-40E5-959A-8CC9068F0309}" srcOrd="1" destOrd="0" presId="urn:microsoft.com/office/officeart/2008/layout/HorizontalMultiLevelHierarchy"/>
    <dgm:cxn modelId="{B3914E32-C293-419F-988A-EAA763DE4E64}" type="presOf" srcId="{F82AAE89-B820-471C-B6A8-4ACEE8335F75}" destId="{166542C2-72C0-434D-8C0E-4D81388FDACC}" srcOrd="0" destOrd="0" presId="urn:microsoft.com/office/officeart/2008/layout/HorizontalMultiLevelHierarchy"/>
    <dgm:cxn modelId="{658B1B35-5021-42E2-AB24-2A554170FECC}" type="presOf" srcId="{C319F36F-FAFF-47F4-B486-6908A6C662AA}" destId="{1B35A2AA-2F4A-4185-B153-88D5C1FCD2B9}" srcOrd="0" destOrd="0" presId="urn:microsoft.com/office/officeart/2008/layout/HorizontalMultiLevelHierarchy"/>
    <dgm:cxn modelId="{E21FFD3E-AF66-4D11-B35E-8602B10A42A8}" type="presOf" srcId="{FED3A5AB-873E-4A82-B619-4F7D688B02D1}" destId="{471A920B-84B3-4F82-911A-E79979D18181}" srcOrd="0" destOrd="0" presId="urn:microsoft.com/office/officeart/2008/layout/HorizontalMultiLevelHierarchy"/>
    <dgm:cxn modelId="{C779695C-AD11-4463-B163-5D20FDAA8703}" type="presOf" srcId="{3BE07237-AFC6-4198-AC85-865F8C0B3C86}" destId="{0A4B1EED-6599-4236-8EA1-CA0C5D06B28C}" srcOrd="0" destOrd="0" presId="urn:microsoft.com/office/officeart/2008/layout/HorizontalMultiLevelHierarchy"/>
    <dgm:cxn modelId="{06F61B48-1E52-49C6-B1E9-FF5FAD2D85F8}" type="presOf" srcId="{E70483E6-F8DD-4BDD-B03D-694E01F1E837}" destId="{70FE9765-DBBE-4A23-9EA8-6FBB9347B377}" srcOrd="0" destOrd="0" presId="urn:microsoft.com/office/officeart/2008/layout/HorizontalMultiLevelHierarchy"/>
    <dgm:cxn modelId="{32556E69-218E-45AA-AF9D-4D53290891F9}" type="presOf" srcId="{F09BAADE-CDE7-4064-8F6D-D18708BF6EAC}" destId="{16AD1F07-83C8-4523-BE6A-929727B5E61D}" srcOrd="1" destOrd="0" presId="urn:microsoft.com/office/officeart/2008/layout/HorizontalMultiLevelHierarchy"/>
    <dgm:cxn modelId="{4409786A-EDE4-4D73-B44B-F1BD5731335E}" type="presOf" srcId="{66DC8C91-5607-4FB2-98AA-0B74154ACEEE}" destId="{BE9ABF0B-F0FB-400C-A135-CECAD025BBB8}" srcOrd="0" destOrd="0" presId="urn:microsoft.com/office/officeart/2008/layout/HorizontalMultiLevelHierarchy"/>
    <dgm:cxn modelId="{691C6D4C-9024-4D49-9B77-3ECC5074700E}" type="presOf" srcId="{542C8A3B-522E-432C-B84C-05BD6C5B7E85}" destId="{BFBA0578-0FB2-4C82-9A18-CA8BE1FEA7F3}" srcOrd="0" destOrd="0" presId="urn:microsoft.com/office/officeart/2008/layout/HorizontalMultiLevelHierarchy"/>
    <dgm:cxn modelId="{86BCD26E-6B36-4428-B999-2A4F089B55C1}" type="presOf" srcId="{AF7D9CE2-CC16-4E09-BDF1-3BAD0603E898}" destId="{77F3569D-2DFE-4612-B4E5-B8FE98577D0A}" srcOrd="1" destOrd="0" presId="urn:microsoft.com/office/officeart/2008/layout/HorizontalMultiLevelHierarchy"/>
    <dgm:cxn modelId="{2724A870-232B-4C98-8FC9-C28F43FC5854}" srcId="{04B8DA6C-ECE2-4AE5-A32D-FD3ED3CDCC94}" destId="{19B06A59-F582-4650-90E2-CAFFAA5EAC83}" srcOrd="0" destOrd="0" parTransId="{6DBD408E-E500-47E1-86C8-63CBC9BF669B}" sibTransId="{C70C85D7-EF5B-4A86-B20E-4AA097AA3193}"/>
    <dgm:cxn modelId="{0D9C6153-7524-40F5-8843-0ACF647C66FC}" type="presOf" srcId="{A271BB8B-7689-45B3-9ED6-63F55B1B046C}" destId="{BA96CD97-88CE-4798-AD18-947848E119A0}" srcOrd="1" destOrd="0" presId="urn:microsoft.com/office/officeart/2008/layout/HorizontalMultiLevelHierarchy"/>
    <dgm:cxn modelId="{68CD4C74-50CD-4F6C-B53D-1387B66297FB}" type="presOf" srcId="{A271BB8B-7689-45B3-9ED6-63F55B1B046C}" destId="{3DC53CF7-78C7-47A1-8351-F1E485D1AFB3}" srcOrd="0" destOrd="0" presId="urn:microsoft.com/office/officeart/2008/layout/HorizontalMultiLevelHierarchy"/>
    <dgm:cxn modelId="{40AFA675-3317-4ED4-BB85-7746F20C30E1}" type="presOf" srcId="{F359E935-F75A-45B7-8CD4-3D995885B1F5}" destId="{22C6E5D1-BACC-459D-BFA9-1758819003AD}" srcOrd="0" destOrd="0" presId="urn:microsoft.com/office/officeart/2008/layout/HorizontalMultiLevelHierarchy"/>
    <dgm:cxn modelId="{35971156-6B52-4847-9EF6-89FDABC3AC64}" srcId="{72550549-FA16-47C1-A495-3214665010C7}" destId="{F82AAE89-B820-471C-B6A8-4ACEE8335F75}" srcOrd="3" destOrd="0" parTransId="{356B31A6-6123-4058-AE09-2B3FB26E0507}" sibTransId="{45A4319B-8BD8-4375-AA43-2C938395AAD9}"/>
    <dgm:cxn modelId="{8CAEEF7C-7402-458A-B5DF-7E2167FC084A}" srcId="{19B06A59-F582-4650-90E2-CAFFAA5EAC83}" destId="{72550549-FA16-47C1-A495-3214665010C7}" srcOrd="0" destOrd="0" parTransId="{A271BB8B-7689-45B3-9ED6-63F55B1B046C}" sibTransId="{5B10EB29-B33B-4A98-9279-EB2440FFDD57}"/>
    <dgm:cxn modelId="{155F2A82-D74D-434C-A323-57A1014E2DA6}" type="presOf" srcId="{FB26BF21-F5A6-4DF3-93F6-06AE4B8F2113}" destId="{EF858458-615C-4E0E-84EB-42A07404B056}" srcOrd="0" destOrd="0" presId="urn:microsoft.com/office/officeart/2008/layout/HorizontalMultiLevelHierarchy"/>
    <dgm:cxn modelId="{DD379284-6629-46CB-B9FA-6B6848228A21}" srcId="{542C8A3B-522E-432C-B84C-05BD6C5B7E85}" destId="{93EB75FC-6FAC-4C59-A363-E8C000F6E649}" srcOrd="2" destOrd="0" parTransId="{C319F36F-FAFF-47F4-B486-6908A6C662AA}" sibTransId="{520A06CA-A27A-46D6-8ABE-6B8AC7FFBC70}"/>
    <dgm:cxn modelId="{0649AE91-3C04-4FEC-BBE7-106725610965}" type="presOf" srcId="{66DC8C91-5607-4FB2-98AA-0B74154ACEEE}" destId="{F499FC6F-9F26-4AA8-8F64-813E044C21F9}" srcOrd="1" destOrd="0" presId="urn:microsoft.com/office/officeart/2008/layout/HorizontalMultiLevelHierarchy"/>
    <dgm:cxn modelId="{BFC25697-554A-49A2-A6DD-FD7B8E178CDD}" type="presOf" srcId="{F359E935-F75A-45B7-8CD4-3D995885B1F5}" destId="{0BE6D758-FE7D-4112-8093-02BDC76DE880}" srcOrd="1" destOrd="0" presId="urn:microsoft.com/office/officeart/2008/layout/HorizontalMultiLevelHierarchy"/>
    <dgm:cxn modelId="{7AE7BB9A-D9EE-49BE-B418-C2E33A1799F9}" srcId="{19B06A59-F582-4650-90E2-CAFFAA5EAC83}" destId="{55EE2798-BE82-4D68-BB66-6467BD71F202}" srcOrd="1" destOrd="0" parTransId="{A0ED3F01-64FF-492E-96B1-DFA82236541D}" sibTransId="{3CBD6E74-AB3A-4F4B-9A92-6F0A23CC85AC}"/>
    <dgm:cxn modelId="{1861F79A-2921-4120-AD35-199D21150EA3}" type="presOf" srcId="{4BB98EE4-A128-4E41-9ABD-D9DBC274FB76}" destId="{BD346004-30EB-4BAB-BD56-CE9E9E2CC2E1}" srcOrd="0" destOrd="0" presId="urn:microsoft.com/office/officeart/2008/layout/HorizontalMultiLevelHierarchy"/>
    <dgm:cxn modelId="{B46A259B-CCCA-4588-A452-D8C93CC365FD}" type="presOf" srcId="{15253C4C-476D-47E8-BC77-1A0D164CFE2E}" destId="{43AA7C31-0A19-4E37-A68F-36A95A7C9684}" srcOrd="0" destOrd="0" presId="urn:microsoft.com/office/officeart/2008/layout/HorizontalMultiLevelHierarchy"/>
    <dgm:cxn modelId="{55EA5E9F-C30B-4795-BF20-FF5CAA697BF1}" type="presOf" srcId="{4BB98EE4-A128-4E41-9ABD-D9DBC274FB76}" destId="{80CDD291-1B66-4D64-A248-119BDAF63478}" srcOrd="1" destOrd="0" presId="urn:microsoft.com/office/officeart/2008/layout/HorizontalMultiLevelHierarchy"/>
    <dgm:cxn modelId="{2A9AE1AD-1606-4082-BAD7-3A42C1BB426C}" type="presOf" srcId="{F09BAADE-CDE7-4064-8F6D-D18708BF6EAC}" destId="{0ABAD710-69D4-4A56-B407-642AC63CDE1F}" srcOrd="0" destOrd="0" presId="urn:microsoft.com/office/officeart/2008/layout/HorizontalMultiLevelHierarchy"/>
    <dgm:cxn modelId="{547605B1-F4AD-4B93-9D9D-26783B689A96}" srcId="{72550549-FA16-47C1-A495-3214665010C7}" destId="{E70483E6-F8DD-4BDD-B03D-694E01F1E837}" srcOrd="2" destOrd="0" parTransId="{F359E935-F75A-45B7-8CD4-3D995885B1F5}" sibTransId="{AD9555C8-5207-479A-8B75-788FDB01DF24}"/>
    <dgm:cxn modelId="{07A25CB2-0F9A-419E-AAA4-F8D537BB76F7}" srcId="{542C8A3B-522E-432C-B84C-05BD6C5B7E85}" destId="{D2A2C67C-C531-4386-A4E3-197B645D9E5A}" srcOrd="1" destOrd="0" parTransId="{4BB98EE4-A128-4E41-9ABD-D9DBC274FB76}" sibTransId="{D2586837-D3B3-4572-BE81-9D8A1469FBA0}"/>
    <dgm:cxn modelId="{BB542CB7-E889-4A74-89A8-3D45F4D16DD6}" type="presOf" srcId="{C319F36F-FAFF-47F4-B486-6908A6C662AA}" destId="{9D85B34B-65DE-4C31-ACD2-9C0AF4B85DD1}" srcOrd="1" destOrd="0" presId="urn:microsoft.com/office/officeart/2008/layout/HorizontalMultiLevelHierarchy"/>
    <dgm:cxn modelId="{401961B7-D519-4B15-A436-776BDA6EB80D}" srcId="{542C8A3B-522E-432C-B84C-05BD6C5B7E85}" destId="{7A3F6099-DDF9-4DFE-9DA2-82755996F142}" srcOrd="0" destOrd="0" parTransId="{361EEC26-AB4F-4C73-BFB3-EA595848764A}" sibTransId="{873BD8E6-F5A6-4108-A9A9-FA7D085159DB}"/>
    <dgm:cxn modelId="{012ED1CF-A14A-45EF-9A47-93ED426659EE}" srcId="{72550549-FA16-47C1-A495-3214665010C7}" destId="{15253C4C-476D-47E8-BC77-1A0D164CFE2E}" srcOrd="1" destOrd="0" parTransId="{F09BAADE-CDE7-4064-8F6D-D18708BF6EAC}" sibTransId="{721B7D9F-E96C-49B8-B779-FC64D6BFCC3D}"/>
    <dgm:cxn modelId="{644A86D0-D0A0-4DFE-80A9-A1BAC10045FF}" type="presOf" srcId="{356B31A6-6123-4058-AE09-2B3FB26E0507}" destId="{9A9D001F-8C6E-44EE-9753-D4E77E3CBF32}" srcOrd="1" destOrd="0" presId="urn:microsoft.com/office/officeart/2008/layout/HorizontalMultiLevelHierarchy"/>
    <dgm:cxn modelId="{DE8DF3D5-5DB6-4ADD-8DC6-A07DE1395027}" type="presOf" srcId="{361EEC26-AB4F-4C73-BFB3-EA595848764A}" destId="{7E784139-8FA4-4884-8BB0-47F1C1E859FF}" srcOrd="1" destOrd="0" presId="urn:microsoft.com/office/officeart/2008/layout/HorizontalMultiLevelHierarchy"/>
    <dgm:cxn modelId="{010111D6-39D1-4A3E-BF28-1626F4A258FC}" type="presOf" srcId="{72550549-FA16-47C1-A495-3214665010C7}" destId="{B645360E-75B3-45E4-89D7-C1716F5FEA4B}" srcOrd="0" destOrd="0" presId="urn:microsoft.com/office/officeart/2008/layout/HorizontalMultiLevelHierarchy"/>
    <dgm:cxn modelId="{843B22DB-4715-4D46-869D-29BCA5F01F49}" type="presOf" srcId="{7A3F6099-DDF9-4DFE-9DA2-82755996F142}" destId="{2D0A1D8F-BFC4-4968-A84D-00490C0A9A8E}" srcOrd="0" destOrd="0" presId="urn:microsoft.com/office/officeart/2008/layout/HorizontalMultiLevelHierarchy"/>
    <dgm:cxn modelId="{955266DE-C3D9-446B-8E26-BBB641DF7C78}" srcId="{72550549-FA16-47C1-A495-3214665010C7}" destId="{FB26BF21-F5A6-4DF3-93F6-06AE4B8F2113}" srcOrd="0" destOrd="0" parTransId="{3BE07237-AFC6-4198-AC85-865F8C0B3C86}" sibTransId="{CC61F32D-CC4C-430A-BED2-312A26D3A529}"/>
    <dgm:cxn modelId="{3834D7DF-EF2D-4DB8-A25C-DB34FE44293B}" type="presOf" srcId="{5E287FE1-9133-4C57-9408-203D4087C9B3}" destId="{63B020ED-5391-4566-8E3D-4E5F6735620F}" srcOrd="0" destOrd="0" presId="urn:microsoft.com/office/officeart/2008/layout/HorizontalMultiLevelHierarchy"/>
    <dgm:cxn modelId="{76F3BCE2-B1CB-4805-9BDE-3636FC01FF02}" type="presOf" srcId="{55EE2798-BE82-4D68-BB66-6467BD71F202}" destId="{AA73C29A-3E7A-4A1D-9B61-A7235C8E4B4A}" srcOrd="0" destOrd="0" presId="urn:microsoft.com/office/officeart/2008/layout/HorizontalMultiLevelHierarchy"/>
    <dgm:cxn modelId="{98ADBBE7-0D8A-4EA5-84EF-4EC50B9E6ADD}" type="presOf" srcId="{5E287FE1-9133-4C57-9408-203D4087C9B3}" destId="{526F5B5D-2B17-4AFC-A69E-8DF7F59DD7FC}" srcOrd="1" destOrd="0" presId="urn:microsoft.com/office/officeart/2008/layout/HorizontalMultiLevelHierarchy"/>
    <dgm:cxn modelId="{B296DAE7-4BDC-43E4-8B09-E0A5C121563A}" type="presOf" srcId="{D2A2C67C-C531-4386-A4E3-197B645D9E5A}" destId="{0FA416B4-94C8-431E-87F0-BC46D0AD5B2C}" srcOrd="0" destOrd="0" presId="urn:microsoft.com/office/officeart/2008/layout/HorizontalMultiLevelHierarchy"/>
    <dgm:cxn modelId="{59BF8FEA-95BE-4F26-8A4F-319D056F017E}" srcId="{19B06A59-F582-4650-90E2-CAFFAA5EAC83}" destId="{CEF59E60-7D38-4616-9DFD-E7EA980E0D15}" srcOrd="3" destOrd="0" parTransId="{66DC8C91-5607-4FB2-98AA-0B74154ACEEE}" sibTransId="{A0514DE6-65FD-4328-AEAB-BFAC1F287FB7}"/>
    <dgm:cxn modelId="{3CB816F6-7471-4D55-A957-566032F69FD6}" type="presOf" srcId="{A0ED3F01-64FF-492E-96B1-DFA82236541D}" destId="{70F575DF-DDA5-4009-99C0-E7204E81C697}" srcOrd="0" destOrd="0" presId="urn:microsoft.com/office/officeart/2008/layout/HorizontalMultiLevelHierarchy"/>
    <dgm:cxn modelId="{966B22F7-192F-4F47-9AAF-2F9F8B75980C}" type="presOf" srcId="{93EB75FC-6FAC-4C59-A363-E8C000F6E649}" destId="{F2B207EF-FC69-451F-9D46-AAA60D366007}" srcOrd="0" destOrd="0" presId="urn:microsoft.com/office/officeart/2008/layout/HorizontalMultiLevelHierarchy"/>
    <dgm:cxn modelId="{504D6FFD-2E3F-48FE-980C-EC8963D827CB}" type="presOf" srcId="{361EEC26-AB4F-4C73-BFB3-EA595848764A}" destId="{BB89B388-388D-4A56-8B02-D46BD4C787FA}" srcOrd="0" destOrd="0" presId="urn:microsoft.com/office/officeart/2008/layout/HorizontalMultiLevelHierarchy"/>
    <dgm:cxn modelId="{8A359E07-8714-4E5A-A4E0-6E20C279160C}" type="presParOf" srcId="{863E8786-82D6-4CFC-8C2C-E42633BB2FBC}" destId="{E6C7BD32-E05F-4ACE-9B85-922C487E9CF3}" srcOrd="0" destOrd="0" presId="urn:microsoft.com/office/officeart/2008/layout/HorizontalMultiLevelHierarchy"/>
    <dgm:cxn modelId="{BC6C7692-17CF-4925-A4D9-DC1DA6094E1E}" type="presParOf" srcId="{E6C7BD32-E05F-4ACE-9B85-922C487E9CF3}" destId="{1508C276-F819-4667-A162-A4591756E5FC}" srcOrd="0" destOrd="0" presId="urn:microsoft.com/office/officeart/2008/layout/HorizontalMultiLevelHierarchy"/>
    <dgm:cxn modelId="{2D9B0A0E-55DF-4078-9092-9B5FD0345218}" type="presParOf" srcId="{E6C7BD32-E05F-4ACE-9B85-922C487E9CF3}" destId="{91145317-BA5D-4798-97FE-194B6405E788}" srcOrd="1" destOrd="0" presId="urn:microsoft.com/office/officeart/2008/layout/HorizontalMultiLevelHierarchy"/>
    <dgm:cxn modelId="{2E929E5F-9EC1-4DC8-B2B3-DE919BCD8812}" type="presParOf" srcId="{91145317-BA5D-4798-97FE-194B6405E788}" destId="{3DC53CF7-78C7-47A1-8351-F1E485D1AFB3}" srcOrd="0" destOrd="0" presId="urn:microsoft.com/office/officeart/2008/layout/HorizontalMultiLevelHierarchy"/>
    <dgm:cxn modelId="{8170A26A-43E7-43E4-ACFA-54BEAAF0DE22}" type="presParOf" srcId="{3DC53CF7-78C7-47A1-8351-F1E485D1AFB3}" destId="{BA96CD97-88CE-4798-AD18-947848E119A0}" srcOrd="0" destOrd="0" presId="urn:microsoft.com/office/officeart/2008/layout/HorizontalMultiLevelHierarchy"/>
    <dgm:cxn modelId="{1DBB3D0E-7421-4EF7-8900-1E4E6BE43667}" type="presParOf" srcId="{91145317-BA5D-4798-97FE-194B6405E788}" destId="{6371A27F-8465-45A0-BCC3-542BC8C63F5C}" srcOrd="1" destOrd="0" presId="urn:microsoft.com/office/officeart/2008/layout/HorizontalMultiLevelHierarchy"/>
    <dgm:cxn modelId="{CADA2A36-2231-4127-9CF7-C69CBFB74082}" type="presParOf" srcId="{6371A27F-8465-45A0-BCC3-542BC8C63F5C}" destId="{B645360E-75B3-45E4-89D7-C1716F5FEA4B}" srcOrd="0" destOrd="0" presId="urn:microsoft.com/office/officeart/2008/layout/HorizontalMultiLevelHierarchy"/>
    <dgm:cxn modelId="{1A915B67-39E7-40DC-9470-88800C0C87AC}" type="presParOf" srcId="{6371A27F-8465-45A0-BCC3-542BC8C63F5C}" destId="{72FB0864-F1F7-4C19-89F2-149CABC46D92}" srcOrd="1" destOrd="0" presId="urn:microsoft.com/office/officeart/2008/layout/HorizontalMultiLevelHierarchy"/>
    <dgm:cxn modelId="{578C9BCE-A407-42CF-9D06-18606F665166}" type="presParOf" srcId="{72FB0864-F1F7-4C19-89F2-149CABC46D92}" destId="{0A4B1EED-6599-4236-8EA1-CA0C5D06B28C}" srcOrd="0" destOrd="0" presId="urn:microsoft.com/office/officeart/2008/layout/HorizontalMultiLevelHierarchy"/>
    <dgm:cxn modelId="{8F34D94C-26A9-4CD5-ABB0-EB3E03B7924D}" type="presParOf" srcId="{0A4B1EED-6599-4236-8EA1-CA0C5D06B28C}" destId="{6C65D337-D6B1-441A-9904-4C225AAF2256}" srcOrd="0" destOrd="0" presId="urn:microsoft.com/office/officeart/2008/layout/HorizontalMultiLevelHierarchy"/>
    <dgm:cxn modelId="{C18C7968-1385-4029-B6D9-AEEA6DC84958}" type="presParOf" srcId="{72FB0864-F1F7-4C19-89F2-149CABC46D92}" destId="{71AC5D6B-823B-4A86-A8AA-7D8F7535F8FA}" srcOrd="1" destOrd="0" presId="urn:microsoft.com/office/officeart/2008/layout/HorizontalMultiLevelHierarchy"/>
    <dgm:cxn modelId="{ECE15598-A0A6-4D35-9862-6A12587DE160}" type="presParOf" srcId="{71AC5D6B-823B-4A86-A8AA-7D8F7535F8FA}" destId="{EF858458-615C-4E0E-84EB-42A07404B056}" srcOrd="0" destOrd="0" presId="urn:microsoft.com/office/officeart/2008/layout/HorizontalMultiLevelHierarchy"/>
    <dgm:cxn modelId="{876311BE-8612-4BDB-8B28-FD9BFCC3519D}" type="presParOf" srcId="{71AC5D6B-823B-4A86-A8AA-7D8F7535F8FA}" destId="{DDC4C114-BC01-4362-BFBD-6C14DDE3BDDA}" srcOrd="1" destOrd="0" presId="urn:microsoft.com/office/officeart/2008/layout/HorizontalMultiLevelHierarchy"/>
    <dgm:cxn modelId="{F9CC4219-C2C1-40DA-8F40-3DD30E6BB929}" type="presParOf" srcId="{72FB0864-F1F7-4C19-89F2-149CABC46D92}" destId="{0ABAD710-69D4-4A56-B407-642AC63CDE1F}" srcOrd="2" destOrd="0" presId="urn:microsoft.com/office/officeart/2008/layout/HorizontalMultiLevelHierarchy"/>
    <dgm:cxn modelId="{DED74FD7-DC7B-462D-BA81-BEE5C09A2671}" type="presParOf" srcId="{0ABAD710-69D4-4A56-B407-642AC63CDE1F}" destId="{16AD1F07-83C8-4523-BE6A-929727B5E61D}" srcOrd="0" destOrd="0" presId="urn:microsoft.com/office/officeart/2008/layout/HorizontalMultiLevelHierarchy"/>
    <dgm:cxn modelId="{CFCE2548-7D14-41F8-B2B8-B88B639FEB89}" type="presParOf" srcId="{72FB0864-F1F7-4C19-89F2-149CABC46D92}" destId="{FE155D07-68C8-48C8-8B9D-95AA456C3191}" srcOrd="3" destOrd="0" presId="urn:microsoft.com/office/officeart/2008/layout/HorizontalMultiLevelHierarchy"/>
    <dgm:cxn modelId="{0C549293-5D6B-4149-865B-B142C04F6195}" type="presParOf" srcId="{FE155D07-68C8-48C8-8B9D-95AA456C3191}" destId="{43AA7C31-0A19-4E37-A68F-36A95A7C9684}" srcOrd="0" destOrd="0" presId="urn:microsoft.com/office/officeart/2008/layout/HorizontalMultiLevelHierarchy"/>
    <dgm:cxn modelId="{82FE7BAC-18DD-4CD0-A6D1-CCA2014487CF}" type="presParOf" srcId="{FE155D07-68C8-48C8-8B9D-95AA456C3191}" destId="{420CA9D6-38C1-495A-9110-FD4D897612F2}" srcOrd="1" destOrd="0" presId="urn:microsoft.com/office/officeart/2008/layout/HorizontalMultiLevelHierarchy"/>
    <dgm:cxn modelId="{02ABC17C-0224-458D-8907-12CE426FDAE4}" type="presParOf" srcId="{72FB0864-F1F7-4C19-89F2-149CABC46D92}" destId="{22C6E5D1-BACC-459D-BFA9-1758819003AD}" srcOrd="4" destOrd="0" presId="urn:microsoft.com/office/officeart/2008/layout/HorizontalMultiLevelHierarchy"/>
    <dgm:cxn modelId="{15C7C56C-0DC5-48A9-886A-F27BF0A81142}" type="presParOf" srcId="{22C6E5D1-BACC-459D-BFA9-1758819003AD}" destId="{0BE6D758-FE7D-4112-8093-02BDC76DE880}" srcOrd="0" destOrd="0" presId="urn:microsoft.com/office/officeart/2008/layout/HorizontalMultiLevelHierarchy"/>
    <dgm:cxn modelId="{465D55F8-C139-46BC-83D5-BA3BC57E7757}" type="presParOf" srcId="{72FB0864-F1F7-4C19-89F2-149CABC46D92}" destId="{2D3BE7B1-595A-4DF7-92D6-D2BAB34A1FC0}" srcOrd="5" destOrd="0" presId="urn:microsoft.com/office/officeart/2008/layout/HorizontalMultiLevelHierarchy"/>
    <dgm:cxn modelId="{AF7A9416-E6AD-4986-A106-6D887416EBC8}" type="presParOf" srcId="{2D3BE7B1-595A-4DF7-92D6-D2BAB34A1FC0}" destId="{70FE9765-DBBE-4A23-9EA8-6FBB9347B377}" srcOrd="0" destOrd="0" presId="urn:microsoft.com/office/officeart/2008/layout/HorizontalMultiLevelHierarchy"/>
    <dgm:cxn modelId="{5AB2BF92-20BA-40A0-8A8D-4CB0AA382D46}" type="presParOf" srcId="{2D3BE7B1-595A-4DF7-92D6-D2BAB34A1FC0}" destId="{0F256757-F47E-4C5F-8A0A-6AF25D9B46D3}" srcOrd="1" destOrd="0" presId="urn:microsoft.com/office/officeart/2008/layout/HorizontalMultiLevelHierarchy"/>
    <dgm:cxn modelId="{F1EA496D-EBA3-4C92-B752-BD39ECFB8CBA}" type="presParOf" srcId="{72FB0864-F1F7-4C19-89F2-149CABC46D92}" destId="{66E7EC96-55E6-4154-B9CF-BEFE6C74FB17}" srcOrd="6" destOrd="0" presId="urn:microsoft.com/office/officeart/2008/layout/HorizontalMultiLevelHierarchy"/>
    <dgm:cxn modelId="{934F9D32-5F00-4DD3-9B92-18437B130EC3}" type="presParOf" srcId="{66E7EC96-55E6-4154-B9CF-BEFE6C74FB17}" destId="{9A9D001F-8C6E-44EE-9753-D4E77E3CBF32}" srcOrd="0" destOrd="0" presId="urn:microsoft.com/office/officeart/2008/layout/HorizontalMultiLevelHierarchy"/>
    <dgm:cxn modelId="{8A0EA980-18F8-4C37-AC38-F96831D43845}" type="presParOf" srcId="{72FB0864-F1F7-4C19-89F2-149CABC46D92}" destId="{28C24609-3505-46E9-AB00-8BF0042AECE0}" srcOrd="7" destOrd="0" presId="urn:microsoft.com/office/officeart/2008/layout/HorizontalMultiLevelHierarchy"/>
    <dgm:cxn modelId="{4BAF4C06-2D38-4390-A5E0-4141CC105FBF}" type="presParOf" srcId="{28C24609-3505-46E9-AB00-8BF0042AECE0}" destId="{166542C2-72C0-434D-8C0E-4D81388FDACC}" srcOrd="0" destOrd="0" presId="urn:microsoft.com/office/officeart/2008/layout/HorizontalMultiLevelHierarchy"/>
    <dgm:cxn modelId="{8FFE1FA2-0B69-4AA6-BE04-8499389E2E42}" type="presParOf" srcId="{28C24609-3505-46E9-AB00-8BF0042AECE0}" destId="{0E04CCBC-3E66-4E81-837A-37D24606E9C7}" srcOrd="1" destOrd="0" presId="urn:microsoft.com/office/officeart/2008/layout/HorizontalMultiLevelHierarchy"/>
    <dgm:cxn modelId="{0862A918-B3E6-489B-BF96-C808B52ACEA5}" type="presParOf" srcId="{72FB0864-F1F7-4C19-89F2-149CABC46D92}" destId="{63B020ED-5391-4566-8E3D-4E5F6735620F}" srcOrd="8" destOrd="0" presId="urn:microsoft.com/office/officeart/2008/layout/HorizontalMultiLevelHierarchy"/>
    <dgm:cxn modelId="{0B584E3C-C541-4C35-985C-EB33A3C8CFD1}" type="presParOf" srcId="{63B020ED-5391-4566-8E3D-4E5F6735620F}" destId="{526F5B5D-2B17-4AFC-A69E-8DF7F59DD7FC}" srcOrd="0" destOrd="0" presId="urn:microsoft.com/office/officeart/2008/layout/HorizontalMultiLevelHierarchy"/>
    <dgm:cxn modelId="{FCEA4709-7DB2-4D9A-A8F7-F6DF1CACE5F1}" type="presParOf" srcId="{72FB0864-F1F7-4C19-89F2-149CABC46D92}" destId="{4C137E6E-4C0E-4A2D-AEC8-DC0E0CA654C8}" srcOrd="9" destOrd="0" presId="urn:microsoft.com/office/officeart/2008/layout/HorizontalMultiLevelHierarchy"/>
    <dgm:cxn modelId="{28B36FC2-EED2-45D9-865B-864D6BA9D2DD}" type="presParOf" srcId="{4C137E6E-4C0E-4A2D-AEC8-DC0E0CA654C8}" destId="{471A920B-84B3-4F82-911A-E79979D18181}" srcOrd="0" destOrd="0" presId="urn:microsoft.com/office/officeart/2008/layout/HorizontalMultiLevelHierarchy"/>
    <dgm:cxn modelId="{A90A0ED8-BB60-4CF6-8E1A-6D60019F9959}" type="presParOf" srcId="{4C137E6E-4C0E-4A2D-AEC8-DC0E0CA654C8}" destId="{44C7BD85-7412-40D1-972E-186DE82289D1}" srcOrd="1" destOrd="0" presId="urn:microsoft.com/office/officeart/2008/layout/HorizontalMultiLevelHierarchy"/>
    <dgm:cxn modelId="{A3B9C846-408D-4454-B204-42A21822258A}" type="presParOf" srcId="{91145317-BA5D-4798-97FE-194B6405E788}" destId="{70F575DF-DDA5-4009-99C0-E7204E81C697}" srcOrd="2" destOrd="0" presId="urn:microsoft.com/office/officeart/2008/layout/HorizontalMultiLevelHierarchy"/>
    <dgm:cxn modelId="{36DB0975-DD94-4FF7-8F84-A23285984A90}" type="presParOf" srcId="{70F575DF-DDA5-4009-99C0-E7204E81C697}" destId="{F9DB5833-496C-40E5-959A-8CC9068F0309}" srcOrd="0" destOrd="0" presId="urn:microsoft.com/office/officeart/2008/layout/HorizontalMultiLevelHierarchy"/>
    <dgm:cxn modelId="{1A3BEE28-7E79-4CE4-8C7E-57E943DA0DB4}" type="presParOf" srcId="{91145317-BA5D-4798-97FE-194B6405E788}" destId="{C198911B-9D8D-4E01-B2C3-0CC1249C8536}" srcOrd="3" destOrd="0" presId="urn:microsoft.com/office/officeart/2008/layout/HorizontalMultiLevelHierarchy"/>
    <dgm:cxn modelId="{85931533-E35B-4AE6-ADDD-F512AB46EFE3}" type="presParOf" srcId="{C198911B-9D8D-4E01-B2C3-0CC1249C8536}" destId="{AA73C29A-3E7A-4A1D-9B61-A7235C8E4B4A}" srcOrd="0" destOrd="0" presId="urn:microsoft.com/office/officeart/2008/layout/HorizontalMultiLevelHierarchy"/>
    <dgm:cxn modelId="{82E52141-42E2-4709-A9E9-3B9E4A2DE8E2}" type="presParOf" srcId="{C198911B-9D8D-4E01-B2C3-0CC1249C8536}" destId="{97A4C3CB-5B49-4B30-802B-67D507FF2609}" srcOrd="1" destOrd="0" presId="urn:microsoft.com/office/officeart/2008/layout/HorizontalMultiLevelHierarchy"/>
    <dgm:cxn modelId="{55873C24-89CB-4BFA-905A-B2D595C59CF2}" type="presParOf" srcId="{91145317-BA5D-4798-97FE-194B6405E788}" destId="{A392B266-45D1-4F77-88D5-1E00AC6C2AE7}" srcOrd="4" destOrd="0" presId="urn:microsoft.com/office/officeart/2008/layout/HorizontalMultiLevelHierarchy"/>
    <dgm:cxn modelId="{00E18C6B-1B92-4AAA-BD0E-9A4FFBFC7C6C}" type="presParOf" srcId="{A392B266-45D1-4F77-88D5-1E00AC6C2AE7}" destId="{77F3569D-2DFE-4612-B4E5-B8FE98577D0A}" srcOrd="0" destOrd="0" presId="urn:microsoft.com/office/officeart/2008/layout/HorizontalMultiLevelHierarchy"/>
    <dgm:cxn modelId="{585E0D6F-8856-4E99-946E-3010F3E28BAF}" type="presParOf" srcId="{91145317-BA5D-4798-97FE-194B6405E788}" destId="{5F6D6220-3F62-4C28-8ACB-356F7C521605}" srcOrd="5" destOrd="0" presId="urn:microsoft.com/office/officeart/2008/layout/HorizontalMultiLevelHierarchy"/>
    <dgm:cxn modelId="{A33BD1B9-C941-4AFB-8484-182642508ABD}" type="presParOf" srcId="{5F6D6220-3F62-4C28-8ACB-356F7C521605}" destId="{BFBA0578-0FB2-4C82-9A18-CA8BE1FEA7F3}" srcOrd="0" destOrd="0" presId="urn:microsoft.com/office/officeart/2008/layout/HorizontalMultiLevelHierarchy"/>
    <dgm:cxn modelId="{47B76AC5-4488-4632-B153-264C4FB22A62}" type="presParOf" srcId="{5F6D6220-3F62-4C28-8ACB-356F7C521605}" destId="{95495343-FAF8-4681-9F8B-F28FE45742CC}" srcOrd="1" destOrd="0" presId="urn:microsoft.com/office/officeart/2008/layout/HorizontalMultiLevelHierarchy"/>
    <dgm:cxn modelId="{9B58D848-6CF4-48F4-B7E9-D1F50BDAAE7F}" type="presParOf" srcId="{95495343-FAF8-4681-9F8B-F28FE45742CC}" destId="{BB89B388-388D-4A56-8B02-D46BD4C787FA}" srcOrd="0" destOrd="0" presId="urn:microsoft.com/office/officeart/2008/layout/HorizontalMultiLevelHierarchy"/>
    <dgm:cxn modelId="{9C7E98E1-DC9F-4FFB-A5E7-79D6A21697D5}" type="presParOf" srcId="{BB89B388-388D-4A56-8B02-D46BD4C787FA}" destId="{7E784139-8FA4-4884-8BB0-47F1C1E859FF}" srcOrd="0" destOrd="0" presId="urn:microsoft.com/office/officeart/2008/layout/HorizontalMultiLevelHierarchy"/>
    <dgm:cxn modelId="{D612DE46-0BB8-409A-8F09-9CAB83035547}" type="presParOf" srcId="{95495343-FAF8-4681-9F8B-F28FE45742CC}" destId="{8F43B9BC-BC30-4E80-A4C3-5080B4369174}" srcOrd="1" destOrd="0" presId="urn:microsoft.com/office/officeart/2008/layout/HorizontalMultiLevelHierarchy"/>
    <dgm:cxn modelId="{71AB1C6E-E2CB-4EEE-A217-64AA6556D1CA}" type="presParOf" srcId="{8F43B9BC-BC30-4E80-A4C3-5080B4369174}" destId="{2D0A1D8F-BFC4-4968-A84D-00490C0A9A8E}" srcOrd="0" destOrd="0" presId="urn:microsoft.com/office/officeart/2008/layout/HorizontalMultiLevelHierarchy"/>
    <dgm:cxn modelId="{23587841-4692-477E-AE59-82A59DA76E76}" type="presParOf" srcId="{8F43B9BC-BC30-4E80-A4C3-5080B4369174}" destId="{4FABAFEA-EDAD-476D-85F0-3CFB461D5FF1}" srcOrd="1" destOrd="0" presId="urn:microsoft.com/office/officeart/2008/layout/HorizontalMultiLevelHierarchy"/>
    <dgm:cxn modelId="{5C21111C-3B8F-4C28-872F-FB50F1191FC7}" type="presParOf" srcId="{95495343-FAF8-4681-9F8B-F28FE45742CC}" destId="{BD346004-30EB-4BAB-BD56-CE9E9E2CC2E1}" srcOrd="2" destOrd="0" presId="urn:microsoft.com/office/officeart/2008/layout/HorizontalMultiLevelHierarchy"/>
    <dgm:cxn modelId="{5BFC4E18-3653-49D3-9E90-79106D443D35}" type="presParOf" srcId="{BD346004-30EB-4BAB-BD56-CE9E9E2CC2E1}" destId="{80CDD291-1B66-4D64-A248-119BDAF63478}" srcOrd="0" destOrd="0" presId="urn:microsoft.com/office/officeart/2008/layout/HorizontalMultiLevelHierarchy"/>
    <dgm:cxn modelId="{89381D86-1DB3-40B2-9C65-D0B6C62D1D41}" type="presParOf" srcId="{95495343-FAF8-4681-9F8B-F28FE45742CC}" destId="{39D4698D-99B8-4FE7-B0AB-96769C6D7AD8}" srcOrd="3" destOrd="0" presId="urn:microsoft.com/office/officeart/2008/layout/HorizontalMultiLevelHierarchy"/>
    <dgm:cxn modelId="{012130D4-98E4-40AC-A575-CFEE0A731685}" type="presParOf" srcId="{39D4698D-99B8-4FE7-B0AB-96769C6D7AD8}" destId="{0FA416B4-94C8-431E-87F0-BC46D0AD5B2C}" srcOrd="0" destOrd="0" presId="urn:microsoft.com/office/officeart/2008/layout/HorizontalMultiLevelHierarchy"/>
    <dgm:cxn modelId="{DEC6D1EB-5A21-41B6-A99E-6C26D89A79DE}" type="presParOf" srcId="{39D4698D-99B8-4FE7-B0AB-96769C6D7AD8}" destId="{52EA5552-BC0E-41AC-8D10-0C510076A58C}" srcOrd="1" destOrd="0" presId="urn:microsoft.com/office/officeart/2008/layout/HorizontalMultiLevelHierarchy"/>
    <dgm:cxn modelId="{7517867D-6404-4A15-B4D0-AC48781C2950}" type="presParOf" srcId="{95495343-FAF8-4681-9F8B-F28FE45742CC}" destId="{1B35A2AA-2F4A-4185-B153-88D5C1FCD2B9}" srcOrd="4" destOrd="0" presId="urn:microsoft.com/office/officeart/2008/layout/HorizontalMultiLevelHierarchy"/>
    <dgm:cxn modelId="{154BD0EC-98D2-47CE-951F-0B50DADCEA20}" type="presParOf" srcId="{1B35A2AA-2F4A-4185-B153-88D5C1FCD2B9}" destId="{9D85B34B-65DE-4C31-ACD2-9C0AF4B85DD1}" srcOrd="0" destOrd="0" presId="urn:microsoft.com/office/officeart/2008/layout/HorizontalMultiLevelHierarchy"/>
    <dgm:cxn modelId="{E3775E85-6364-4D3F-A2A3-017F97392FA2}" type="presParOf" srcId="{95495343-FAF8-4681-9F8B-F28FE45742CC}" destId="{34BDCB9C-4B92-400A-8B62-670EA98B0060}" srcOrd="5" destOrd="0" presId="urn:microsoft.com/office/officeart/2008/layout/HorizontalMultiLevelHierarchy"/>
    <dgm:cxn modelId="{6248F80C-6209-4591-B1E6-0A433205B096}" type="presParOf" srcId="{34BDCB9C-4B92-400A-8B62-670EA98B0060}" destId="{F2B207EF-FC69-451F-9D46-AAA60D366007}" srcOrd="0" destOrd="0" presId="urn:microsoft.com/office/officeart/2008/layout/HorizontalMultiLevelHierarchy"/>
    <dgm:cxn modelId="{0B99A18C-07FA-4550-A88D-816AC03DB907}" type="presParOf" srcId="{34BDCB9C-4B92-400A-8B62-670EA98B0060}" destId="{B9162414-8DB5-4360-9E2B-354250BE6928}" srcOrd="1" destOrd="0" presId="urn:microsoft.com/office/officeart/2008/layout/HorizontalMultiLevelHierarchy"/>
    <dgm:cxn modelId="{0A4B454A-8183-4D78-9548-9FE693377658}" type="presParOf" srcId="{91145317-BA5D-4798-97FE-194B6405E788}" destId="{BE9ABF0B-F0FB-400C-A135-CECAD025BBB8}" srcOrd="6" destOrd="0" presId="urn:microsoft.com/office/officeart/2008/layout/HorizontalMultiLevelHierarchy"/>
    <dgm:cxn modelId="{BFFECBF9-4AD7-4E3E-B55F-77935E92C111}" type="presParOf" srcId="{BE9ABF0B-F0FB-400C-A135-CECAD025BBB8}" destId="{F499FC6F-9F26-4AA8-8F64-813E044C21F9}" srcOrd="0" destOrd="0" presId="urn:microsoft.com/office/officeart/2008/layout/HorizontalMultiLevelHierarchy"/>
    <dgm:cxn modelId="{06003EDD-05D7-49F7-8AF7-CC5B3D12D601}" type="presParOf" srcId="{91145317-BA5D-4798-97FE-194B6405E788}" destId="{C821B10A-FE13-4D1C-BD6A-C3759F7E73D6}" srcOrd="7" destOrd="0" presId="urn:microsoft.com/office/officeart/2008/layout/HorizontalMultiLevelHierarchy"/>
    <dgm:cxn modelId="{B051EDC7-FB03-4F86-969E-4371565E3D73}" type="presParOf" srcId="{C821B10A-FE13-4D1C-BD6A-C3759F7E73D6}" destId="{E44B6D24-9316-4D57-8B13-5F605D6DAC11}" srcOrd="0" destOrd="0" presId="urn:microsoft.com/office/officeart/2008/layout/HorizontalMultiLevelHierarchy"/>
    <dgm:cxn modelId="{F2AC1959-2C7F-4F30-B514-4A5DB0CCEBAF}" type="presParOf" srcId="{C821B10A-FE13-4D1C-BD6A-C3759F7E73D6}" destId="{65598130-2021-4EE6-8EB6-E05F9A391B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ABF0B-F0FB-400C-A135-CECAD025BBB8}">
      <dsp:nvSpPr>
        <dsp:cNvPr id="0" name=""/>
        <dsp:cNvSpPr/>
      </dsp:nvSpPr>
      <dsp:spPr>
        <a:xfrm>
          <a:off x="2586274" y="2718904"/>
          <a:ext cx="1453175" cy="1367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587" y="0"/>
              </a:lnTo>
              <a:lnTo>
                <a:pt x="726587" y="1367778"/>
              </a:lnTo>
              <a:lnTo>
                <a:pt x="1453175" y="13677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62971" y="3352903"/>
        <a:ext cx="99781" cy="99781"/>
      </dsp:txXfrm>
    </dsp:sp>
    <dsp:sp modelId="{1B35A2AA-2F4A-4185-B153-88D5C1FCD2B9}">
      <dsp:nvSpPr>
        <dsp:cNvPr id="0" name=""/>
        <dsp:cNvSpPr/>
      </dsp:nvSpPr>
      <dsp:spPr>
        <a:xfrm>
          <a:off x="5499826" y="3528704"/>
          <a:ext cx="932290" cy="596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6145" y="0"/>
              </a:lnTo>
              <a:lnTo>
                <a:pt x="466145" y="596893"/>
              </a:lnTo>
              <a:lnTo>
                <a:pt x="932290" y="5968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5938297" y="3799475"/>
        <a:ext cx="55349" cy="55349"/>
      </dsp:txXfrm>
    </dsp:sp>
    <dsp:sp modelId="{BD346004-30EB-4BAB-BD56-CE9E9E2CC2E1}">
      <dsp:nvSpPr>
        <dsp:cNvPr id="0" name=""/>
        <dsp:cNvSpPr/>
      </dsp:nvSpPr>
      <dsp:spPr>
        <a:xfrm>
          <a:off x="5499826" y="3482984"/>
          <a:ext cx="932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145" y="45720"/>
              </a:lnTo>
              <a:lnTo>
                <a:pt x="466145" y="98244"/>
              </a:lnTo>
              <a:lnTo>
                <a:pt x="932290" y="982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5942627" y="3505359"/>
        <a:ext cx="46688" cy="46688"/>
      </dsp:txXfrm>
    </dsp:sp>
    <dsp:sp modelId="{BB89B388-388D-4A56-8B02-D46BD4C787FA}">
      <dsp:nvSpPr>
        <dsp:cNvPr id="0" name=""/>
        <dsp:cNvSpPr/>
      </dsp:nvSpPr>
      <dsp:spPr>
        <a:xfrm>
          <a:off x="5499826" y="3037331"/>
          <a:ext cx="932290" cy="491372"/>
        </a:xfrm>
        <a:custGeom>
          <a:avLst/>
          <a:gdLst/>
          <a:ahLst/>
          <a:cxnLst/>
          <a:rect l="0" t="0" r="0" b="0"/>
          <a:pathLst>
            <a:path>
              <a:moveTo>
                <a:pt x="0" y="491372"/>
              </a:moveTo>
              <a:lnTo>
                <a:pt x="466145" y="491372"/>
              </a:lnTo>
              <a:lnTo>
                <a:pt x="466145" y="0"/>
              </a:lnTo>
              <a:lnTo>
                <a:pt x="932290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5939625" y="3256671"/>
        <a:ext cx="52692" cy="52692"/>
      </dsp:txXfrm>
    </dsp:sp>
    <dsp:sp modelId="{A392B266-45D1-4F77-88D5-1E00AC6C2AE7}">
      <dsp:nvSpPr>
        <dsp:cNvPr id="0" name=""/>
        <dsp:cNvSpPr/>
      </dsp:nvSpPr>
      <dsp:spPr>
        <a:xfrm>
          <a:off x="2586274" y="2718904"/>
          <a:ext cx="1453175" cy="80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587" y="0"/>
              </a:lnTo>
              <a:lnTo>
                <a:pt x="726587" y="809799"/>
              </a:lnTo>
              <a:lnTo>
                <a:pt x="1453175" y="8097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/>
        </a:p>
      </dsp:txBody>
      <dsp:txXfrm>
        <a:off x="3271272" y="3082215"/>
        <a:ext cx="83178" cy="83178"/>
      </dsp:txXfrm>
    </dsp:sp>
    <dsp:sp modelId="{70F575DF-DDA5-4009-99C0-E7204E81C697}">
      <dsp:nvSpPr>
        <dsp:cNvPr id="0" name=""/>
        <dsp:cNvSpPr/>
      </dsp:nvSpPr>
      <dsp:spPr>
        <a:xfrm>
          <a:off x="2586274" y="1859065"/>
          <a:ext cx="1453175" cy="859839"/>
        </a:xfrm>
        <a:custGeom>
          <a:avLst/>
          <a:gdLst/>
          <a:ahLst/>
          <a:cxnLst/>
          <a:rect l="0" t="0" r="0" b="0"/>
          <a:pathLst>
            <a:path>
              <a:moveTo>
                <a:pt x="0" y="859839"/>
              </a:moveTo>
              <a:lnTo>
                <a:pt x="726587" y="859839"/>
              </a:lnTo>
              <a:lnTo>
                <a:pt x="726587" y="0"/>
              </a:lnTo>
              <a:lnTo>
                <a:pt x="145317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" kern="1200"/>
        </a:p>
      </dsp:txBody>
      <dsp:txXfrm>
        <a:off x="3270649" y="2246772"/>
        <a:ext cx="84425" cy="84425"/>
      </dsp:txXfrm>
    </dsp:sp>
    <dsp:sp modelId="{63B020ED-5391-4566-8E3D-4E5F6735620F}">
      <dsp:nvSpPr>
        <dsp:cNvPr id="0" name=""/>
        <dsp:cNvSpPr/>
      </dsp:nvSpPr>
      <dsp:spPr>
        <a:xfrm>
          <a:off x="5499826" y="1283859"/>
          <a:ext cx="932304" cy="1179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6152" y="0"/>
              </a:lnTo>
              <a:lnTo>
                <a:pt x="466152" y="1179129"/>
              </a:lnTo>
              <a:lnTo>
                <a:pt x="932304" y="117912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5928399" y="1835844"/>
        <a:ext cx="75158" cy="75158"/>
      </dsp:txXfrm>
    </dsp:sp>
    <dsp:sp modelId="{66E7EC96-55E6-4154-B9CF-BEFE6C74FB17}">
      <dsp:nvSpPr>
        <dsp:cNvPr id="0" name=""/>
        <dsp:cNvSpPr/>
      </dsp:nvSpPr>
      <dsp:spPr>
        <a:xfrm>
          <a:off x="5499826" y="1283859"/>
          <a:ext cx="932304" cy="622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6152" y="0"/>
              </a:lnTo>
              <a:lnTo>
                <a:pt x="466152" y="622583"/>
              </a:lnTo>
              <a:lnTo>
                <a:pt x="932304" y="62258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37952" y="1567124"/>
        <a:ext cx="56053" cy="56053"/>
      </dsp:txXfrm>
    </dsp:sp>
    <dsp:sp modelId="{22C6E5D1-BACC-459D-BFA9-1758819003AD}">
      <dsp:nvSpPr>
        <dsp:cNvPr id="0" name=""/>
        <dsp:cNvSpPr/>
      </dsp:nvSpPr>
      <dsp:spPr>
        <a:xfrm>
          <a:off x="5499826" y="1238139"/>
          <a:ext cx="932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152" y="45720"/>
              </a:lnTo>
              <a:lnTo>
                <a:pt x="466152" y="111757"/>
              </a:lnTo>
              <a:lnTo>
                <a:pt x="932304" y="11175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5942613" y="1260493"/>
        <a:ext cx="46732" cy="46732"/>
      </dsp:txXfrm>
    </dsp:sp>
    <dsp:sp modelId="{0ABAD710-69D4-4A56-B407-642AC63CDE1F}">
      <dsp:nvSpPr>
        <dsp:cNvPr id="0" name=""/>
        <dsp:cNvSpPr/>
      </dsp:nvSpPr>
      <dsp:spPr>
        <a:xfrm>
          <a:off x="5499826" y="771632"/>
          <a:ext cx="932859" cy="512227"/>
        </a:xfrm>
        <a:custGeom>
          <a:avLst/>
          <a:gdLst/>
          <a:ahLst/>
          <a:cxnLst/>
          <a:rect l="0" t="0" r="0" b="0"/>
          <a:pathLst>
            <a:path>
              <a:moveTo>
                <a:pt x="0" y="512227"/>
              </a:moveTo>
              <a:lnTo>
                <a:pt x="466429" y="512227"/>
              </a:lnTo>
              <a:lnTo>
                <a:pt x="466429" y="0"/>
              </a:lnTo>
              <a:lnTo>
                <a:pt x="932859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5939650" y="1001139"/>
        <a:ext cx="53211" cy="53211"/>
      </dsp:txXfrm>
    </dsp:sp>
    <dsp:sp modelId="{0A4B1EED-6599-4236-8EA1-CA0C5D06B28C}">
      <dsp:nvSpPr>
        <dsp:cNvPr id="0" name=""/>
        <dsp:cNvSpPr/>
      </dsp:nvSpPr>
      <dsp:spPr>
        <a:xfrm>
          <a:off x="5499826" y="222618"/>
          <a:ext cx="932859" cy="1061240"/>
        </a:xfrm>
        <a:custGeom>
          <a:avLst/>
          <a:gdLst/>
          <a:ahLst/>
          <a:cxnLst/>
          <a:rect l="0" t="0" r="0" b="0"/>
          <a:pathLst>
            <a:path>
              <a:moveTo>
                <a:pt x="0" y="1061240"/>
              </a:moveTo>
              <a:lnTo>
                <a:pt x="466429" y="1061240"/>
              </a:lnTo>
              <a:lnTo>
                <a:pt x="466429" y="0"/>
              </a:lnTo>
              <a:lnTo>
                <a:pt x="932859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kern="1200"/>
        </a:p>
      </dsp:txBody>
      <dsp:txXfrm>
        <a:off x="5930932" y="717914"/>
        <a:ext cx="70648" cy="70648"/>
      </dsp:txXfrm>
    </dsp:sp>
    <dsp:sp modelId="{3DC53CF7-78C7-47A1-8351-F1E485D1AFB3}">
      <dsp:nvSpPr>
        <dsp:cNvPr id="0" name=""/>
        <dsp:cNvSpPr/>
      </dsp:nvSpPr>
      <dsp:spPr>
        <a:xfrm>
          <a:off x="2586274" y="1283859"/>
          <a:ext cx="1453175" cy="1435045"/>
        </a:xfrm>
        <a:custGeom>
          <a:avLst/>
          <a:gdLst/>
          <a:ahLst/>
          <a:cxnLst/>
          <a:rect l="0" t="0" r="0" b="0"/>
          <a:pathLst>
            <a:path>
              <a:moveTo>
                <a:pt x="0" y="1435045"/>
              </a:moveTo>
              <a:lnTo>
                <a:pt x="726587" y="1435045"/>
              </a:lnTo>
              <a:lnTo>
                <a:pt x="726587" y="0"/>
              </a:lnTo>
              <a:lnTo>
                <a:pt x="145317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61804" y="1950324"/>
        <a:ext cx="102116" cy="102116"/>
      </dsp:txXfrm>
    </dsp:sp>
    <dsp:sp modelId="{1508C276-F819-4667-A162-A4591756E5FC}">
      <dsp:nvSpPr>
        <dsp:cNvPr id="0" name=""/>
        <dsp:cNvSpPr/>
      </dsp:nvSpPr>
      <dsp:spPr>
        <a:xfrm>
          <a:off x="1670433" y="2496286"/>
          <a:ext cx="1386444" cy="445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数据类型</a:t>
          </a:r>
        </a:p>
      </dsp:txBody>
      <dsp:txXfrm>
        <a:off x="1670433" y="2496286"/>
        <a:ext cx="1386444" cy="445236"/>
      </dsp:txXfrm>
    </dsp:sp>
    <dsp:sp modelId="{B645360E-75B3-45E4-89D7-C1716F5FEA4B}">
      <dsp:nvSpPr>
        <dsp:cNvPr id="0" name=""/>
        <dsp:cNvSpPr/>
      </dsp:nvSpPr>
      <dsp:spPr>
        <a:xfrm>
          <a:off x="4039449" y="1061240"/>
          <a:ext cx="1460377" cy="4452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基本类型</a:t>
          </a:r>
        </a:p>
      </dsp:txBody>
      <dsp:txXfrm>
        <a:off x="4039449" y="1061240"/>
        <a:ext cx="1460377" cy="445236"/>
      </dsp:txXfrm>
    </dsp:sp>
    <dsp:sp modelId="{EF858458-615C-4E0E-84EB-42A07404B056}">
      <dsp:nvSpPr>
        <dsp:cNvPr id="0" name=""/>
        <dsp:cNvSpPr/>
      </dsp:nvSpPr>
      <dsp:spPr>
        <a:xfrm>
          <a:off x="6432686" y="0"/>
          <a:ext cx="1650985" cy="44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整数类型</a:t>
          </a:r>
        </a:p>
      </dsp:txBody>
      <dsp:txXfrm>
        <a:off x="6432686" y="0"/>
        <a:ext cx="1650985" cy="445236"/>
      </dsp:txXfrm>
    </dsp:sp>
    <dsp:sp modelId="{43AA7C31-0A19-4E37-A68F-36A95A7C9684}">
      <dsp:nvSpPr>
        <dsp:cNvPr id="0" name=""/>
        <dsp:cNvSpPr/>
      </dsp:nvSpPr>
      <dsp:spPr>
        <a:xfrm>
          <a:off x="6432686" y="549013"/>
          <a:ext cx="1650985" cy="44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浮点数类型</a:t>
          </a:r>
        </a:p>
      </dsp:txBody>
      <dsp:txXfrm>
        <a:off x="6432686" y="549013"/>
        <a:ext cx="1650985" cy="445236"/>
      </dsp:txXfrm>
    </dsp:sp>
    <dsp:sp modelId="{70FE9765-DBBE-4A23-9EA8-6FBB9347B377}">
      <dsp:nvSpPr>
        <dsp:cNvPr id="0" name=""/>
        <dsp:cNvSpPr/>
      </dsp:nvSpPr>
      <dsp:spPr>
        <a:xfrm>
          <a:off x="6432131" y="1127278"/>
          <a:ext cx="1650985" cy="44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字符类型</a:t>
          </a:r>
        </a:p>
      </dsp:txBody>
      <dsp:txXfrm>
        <a:off x="6432131" y="1127278"/>
        <a:ext cx="1650985" cy="445236"/>
      </dsp:txXfrm>
    </dsp:sp>
    <dsp:sp modelId="{166542C2-72C0-434D-8C0E-4D81388FDACC}">
      <dsp:nvSpPr>
        <dsp:cNvPr id="0" name=""/>
        <dsp:cNvSpPr/>
      </dsp:nvSpPr>
      <dsp:spPr>
        <a:xfrm>
          <a:off x="6432131" y="1683824"/>
          <a:ext cx="1650985" cy="44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布尔类型</a:t>
          </a:r>
        </a:p>
      </dsp:txBody>
      <dsp:txXfrm>
        <a:off x="6432131" y="1683824"/>
        <a:ext cx="1650985" cy="445236"/>
      </dsp:txXfrm>
    </dsp:sp>
    <dsp:sp modelId="{471A920B-84B3-4F82-911A-E79979D18181}">
      <dsp:nvSpPr>
        <dsp:cNvPr id="0" name=""/>
        <dsp:cNvSpPr/>
      </dsp:nvSpPr>
      <dsp:spPr>
        <a:xfrm>
          <a:off x="6432131" y="2240370"/>
          <a:ext cx="1650985" cy="44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枚举类型</a:t>
          </a:r>
        </a:p>
      </dsp:txBody>
      <dsp:txXfrm>
        <a:off x="6432131" y="2240370"/>
        <a:ext cx="1650985" cy="445236"/>
      </dsp:txXfrm>
    </dsp:sp>
    <dsp:sp modelId="{AA73C29A-3E7A-4A1D-9B61-A7235C8E4B4A}">
      <dsp:nvSpPr>
        <dsp:cNvPr id="0" name=""/>
        <dsp:cNvSpPr/>
      </dsp:nvSpPr>
      <dsp:spPr>
        <a:xfrm>
          <a:off x="4039449" y="1636446"/>
          <a:ext cx="1460377" cy="4452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指针类型</a:t>
          </a:r>
        </a:p>
      </dsp:txBody>
      <dsp:txXfrm>
        <a:off x="4039449" y="1636446"/>
        <a:ext cx="1460377" cy="445236"/>
      </dsp:txXfrm>
    </dsp:sp>
    <dsp:sp modelId="{BFBA0578-0FB2-4C82-9A18-CA8BE1FEA7F3}">
      <dsp:nvSpPr>
        <dsp:cNvPr id="0" name=""/>
        <dsp:cNvSpPr/>
      </dsp:nvSpPr>
      <dsp:spPr>
        <a:xfrm>
          <a:off x="4039449" y="3306085"/>
          <a:ext cx="1460377" cy="4452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构造类型</a:t>
          </a:r>
        </a:p>
      </dsp:txBody>
      <dsp:txXfrm>
        <a:off x="4039449" y="3306085"/>
        <a:ext cx="1460377" cy="445236"/>
      </dsp:txXfrm>
    </dsp:sp>
    <dsp:sp modelId="{2D0A1D8F-BFC4-4968-A84D-00490C0A9A8E}">
      <dsp:nvSpPr>
        <dsp:cNvPr id="0" name=""/>
        <dsp:cNvSpPr/>
      </dsp:nvSpPr>
      <dsp:spPr>
        <a:xfrm>
          <a:off x="6432117" y="2814713"/>
          <a:ext cx="1650985" cy="44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数组类型</a:t>
          </a:r>
          <a:endParaRPr lang="en-US" altLang="zh-CN" sz="2400" kern="1200" dirty="0"/>
        </a:p>
      </dsp:txBody>
      <dsp:txXfrm>
        <a:off x="6432117" y="2814713"/>
        <a:ext cx="1650985" cy="445236"/>
      </dsp:txXfrm>
    </dsp:sp>
    <dsp:sp modelId="{0FA416B4-94C8-431E-87F0-BC46D0AD5B2C}">
      <dsp:nvSpPr>
        <dsp:cNvPr id="0" name=""/>
        <dsp:cNvSpPr/>
      </dsp:nvSpPr>
      <dsp:spPr>
        <a:xfrm>
          <a:off x="6432117" y="3358610"/>
          <a:ext cx="1650985" cy="44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结构类型</a:t>
          </a:r>
          <a:endParaRPr lang="en-US" altLang="zh-CN" sz="2400" kern="1200" dirty="0"/>
        </a:p>
      </dsp:txBody>
      <dsp:txXfrm>
        <a:off x="6432117" y="3358610"/>
        <a:ext cx="1650985" cy="445236"/>
      </dsp:txXfrm>
    </dsp:sp>
    <dsp:sp modelId="{F2B207EF-FC69-451F-9D46-AAA60D366007}">
      <dsp:nvSpPr>
        <dsp:cNvPr id="0" name=""/>
        <dsp:cNvSpPr/>
      </dsp:nvSpPr>
      <dsp:spPr>
        <a:xfrm>
          <a:off x="6432117" y="3902979"/>
          <a:ext cx="1650985" cy="445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联合类型</a:t>
          </a:r>
          <a:endParaRPr lang="en-US" altLang="zh-CN" sz="2400" kern="1200" dirty="0"/>
        </a:p>
      </dsp:txBody>
      <dsp:txXfrm>
        <a:off x="6432117" y="3902979"/>
        <a:ext cx="1650985" cy="445236"/>
      </dsp:txXfrm>
    </dsp:sp>
    <dsp:sp modelId="{E44B6D24-9316-4D57-8B13-5F605D6DAC11}">
      <dsp:nvSpPr>
        <dsp:cNvPr id="0" name=""/>
        <dsp:cNvSpPr/>
      </dsp:nvSpPr>
      <dsp:spPr>
        <a:xfrm>
          <a:off x="4039449" y="3864065"/>
          <a:ext cx="1460377" cy="4452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空类型</a:t>
          </a:r>
        </a:p>
      </dsp:txBody>
      <dsp:txXfrm>
        <a:off x="4039449" y="3864065"/>
        <a:ext cx="1460377" cy="445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A76FC-AF67-4D0D-8D29-408B3D3B40C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12DF-DABB-4423-A6F1-58CDAC1B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12DF-DABB-4423-A6F1-58CDAC1B08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12DF-DABB-4423-A6F1-58CDAC1B08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7F57-9950-480A-BE49-17190D0A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AB4AD-E738-4B04-8820-79FDE2E00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C187-0603-48D9-93A4-D2C794B3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58E3-F895-464A-87E1-BB56667C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F9E6-A135-498F-8ACD-B4A7FFB0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6452-4419-48B8-A0D2-09B64390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D64B0-3100-4101-B9D7-28F8E769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9450-E0FF-4C3E-8D8B-3F14B60A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16D9-508E-49EF-AD64-AA3652A6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7F48-FD9A-4887-AC2E-049E0C02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120A5-628D-4734-BDFC-99D54F401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A3DA-AC78-4970-8DF7-82F179FB5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48B7-B05F-47E7-A58B-1CEC1191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FE2E-4D09-45AE-B263-1FE7B509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E46C-DF75-4979-B93F-E3656022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3D73-B2C9-48BA-A6CA-AF91FC7E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16E4-9F0F-411A-B854-3EF78681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6BDC-2F65-4C21-A34A-EA255650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CA418-B60F-472A-989B-4429653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B098-01A1-4FBD-AB08-CCB9E660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9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9B65-F601-4B91-A8A6-80440424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B70E-9B9F-4A8A-882E-8DC3B532C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9C03-E138-4541-B815-A5556983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6C5A-397F-4680-B243-D6248B72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298C-18F9-4D63-8708-AA2AD1A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5B16-7568-4B7B-8005-DE7881E9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1FA7-5442-47C0-8172-6BD172591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47113-F75B-454F-A911-387A8B74A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9DAED-334D-4795-BB88-7D01A303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ED9F6-B15E-4A86-82C0-64D9E3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43848-F6EC-4FC0-8C59-9D22DC60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8BBC-525A-41FC-8049-D22B1C21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0353-4AF6-4D2B-8F78-E367AEC7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C6BEB-BD76-4539-9DC9-BA917CEA5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9D00E-50EE-4881-B6AF-5D93F4EA6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33896-C903-4630-B996-0442A6805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A66D4-FD95-4F94-845B-9BCF133E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CDE4F-AFA3-4DF8-A1D9-982EA858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E6CE8-6439-43F0-B6FB-82CC23DF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C03C-B593-487E-9381-FC6F0A14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B1EE7-0555-4CCB-8DDD-3905127A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C4776-BD1F-4665-BB53-6B8584B0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6F320-439E-474C-BFF5-51C06427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EC6EF-8B7A-4094-934D-8BEBAB24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204E0-078D-4706-924D-C9989CBE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A8169-0E20-49D4-AC85-282BC89F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4A26-DD90-49E0-AC74-4B9547BB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E080-9BC7-414D-B639-2100A65F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B242A-A111-4E76-931E-4496D5142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4EE0-6795-4F81-8E83-08C95914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1EB9C-3930-417C-A059-C0B79B7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76239-598F-4850-B19E-EBF1FB4B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DF6E-7378-4F88-A606-A7F623F3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E2AA0-E0E5-43FC-8AE9-AF4A013A7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20159-7B04-4665-B150-388F2C184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FD51D-E82B-439C-9956-7F38CCB6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4FE89-4A0E-4E6D-B57A-DC779A59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A667-A7E9-4202-AA58-B35DED1B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C98C2-846F-4763-AC38-A1588F3A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3E939-9FF1-403A-B0EB-0E6830B2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A068-9E41-46CB-A40C-D0101C5E2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4E20-80B1-40C7-BFC7-53DA0DA779FF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FEAD-4AAC-45E5-B36A-FEE1545AD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BADD-3C2A-4421-9551-7A6EE46BF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9304-7B37-4AAE-B3F3-9CCE0266C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43B8-49A2-4FE2-B64B-E3CD1F2C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STXinwei" panose="02010800040101010101" pitchFamily="2" charset="-122"/>
                <a:ea typeface="STXinwei" panose="02010800040101010101" pitchFamily="2" charset="-122"/>
              </a:rPr>
              <a:t>常量</a:t>
            </a:r>
            <a:endParaRPr lang="en-US" sz="40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E63C-9321-4415-B9CC-C84B0D30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常量是固定值，在程序执行期间不会改变。这些固定的值，又叫做字面量。</a:t>
            </a:r>
          </a:p>
          <a:p>
            <a:pPr latinLnBrk="1"/>
            <a:r>
              <a:rPr lang="zh-CN" altLang="en-US" dirty="0"/>
              <a:t>常量可以是任何的基本数据类型，比如整数常量、浮点常量、字符常量，或字符串字面值，也有枚举常量。</a:t>
            </a:r>
          </a:p>
          <a:p>
            <a:pPr latinLnBrk="1"/>
            <a:r>
              <a:rPr lang="zh-CN" altLang="en-US" dirty="0"/>
              <a:t>常量就像是常规的变量，只不过常量的值在定义后不能进行修改。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56E6-CBB1-40F2-8D12-737D8E34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STXinwei" panose="02010800040101010101" pitchFamily="2" charset="-122"/>
                <a:ea typeface="STXinwei" panose="02010800040101010101" pitchFamily="2" charset="-122"/>
              </a:rPr>
              <a:t>常量</a:t>
            </a:r>
            <a:endParaRPr lang="en-US" sz="40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A753-089B-42C1-AAC8-FFF4E657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整型常量：</a:t>
            </a:r>
            <a:r>
              <a:rPr lang="en-US" altLang="zh-CN" dirty="0"/>
              <a:t>520,1314,123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实型常量：</a:t>
            </a:r>
            <a:r>
              <a:rPr lang="en-US" altLang="zh-CN" dirty="0"/>
              <a:t>3.14,5.12,8.97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字符常量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普通字符：</a:t>
            </a:r>
            <a:r>
              <a:rPr lang="en-US" altLang="zh-CN" dirty="0"/>
              <a:t>'</a:t>
            </a:r>
            <a:r>
              <a:rPr lang="en-US" altLang="zh-CN" dirty="0" err="1"/>
              <a:t>L','o','v','e</a:t>
            </a:r>
            <a:r>
              <a:rPr lang="en-US" altLang="zh-CN" dirty="0"/>
              <a:t>'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转义字符：</a:t>
            </a:r>
            <a:r>
              <a:rPr lang="en-US" altLang="zh-CN" dirty="0"/>
              <a:t>'\n','\t','\b'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字符串常量：</a:t>
            </a:r>
            <a:r>
              <a:rPr lang="en-US" altLang="zh-CN" dirty="0"/>
              <a:t>“Hello World!"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符号常量：</a:t>
            </a:r>
            <a:r>
              <a:rPr lang="zh-CN" altLang="en-US" i="1" dirty="0"/>
              <a:t>使用之前必须先定义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5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E90A-7CAB-4D43-8733-A8871BA5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STXinwei" panose="02010800040101010101" pitchFamily="2" charset="-122"/>
                <a:ea typeface="STXinwei" panose="02010800040101010101" pitchFamily="2" charset="-122"/>
              </a:rPr>
              <a:t>定义符号常量</a:t>
            </a:r>
            <a:endParaRPr lang="en-US" sz="40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DBEE-6CF8-4A73-B906-EBC13136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r>
              <a:rPr lang="en-US" altLang="zh-CN" dirty="0"/>
              <a:t>#define </a:t>
            </a:r>
            <a:r>
              <a:rPr lang="zh-CN" altLang="en-US" dirty="0"/>
              <a:t>标识符 常量</a:t>
            </a:r>
            <a:endParaRPr lang="en-US" altLang="zh-CN" dirty="0"/>
          </a:p>
          <a:p>
            <a:endParaRPr lang="en-US" dirty="0"/>
          </a:p>
          <a:p>
            <a:pPr lvl="1"/>
            <a:r>
              <a:rPr lang="en-US" altLang="zh-CN" sz="2800" dirty="0"/>
              <a:t>#define URL "blupages.ibm.com"</a:t>
            </a:r>
          </a:p>
          <a:p>
            <a:pPr lvl="1"/>
            <a:r>
              <a:rPr lang="en-US" altLang="zh-CN" sz="2800" dirty="0"/>
              <a:t>#define NAME "</a:t>
            </a:r>
            <a:r>
              <a:rPr lang="en-US" altLang="zh-CN" sz="2800" dirty="0" err="1"/>
              <a:t>Dia</a:t>
            </a:r>
            <a:r>
              <a:rPr lang="en-US" altLang="zh-CN" sz="2800" dirty="0"/>
              <a:t> </a:t>
            </a:r>
            <a:r>
              <a:rPr lang="en-US" altLang="zh-CN" sz="2800" dirty="0" err="1"/>
              <a:t>wei</a:t>
            </a:r>
            <a:r>
              <a:rPr lang="en-US" altLang="zh-CN" sz="2800" dirty="0"/>
              <a:t> Dai"</a:t>
            </a:r>
          </a:p>
          <a:p>
            <a:pPr lvl="1"/>
            <a:r>
              <a:rPr lang="en-US" altLang="zh-CN" sz="2800" dirty="0"/>
              <a:t>#define YEAR 2014</a:t>
            </a:r>
          </a:p>
          <a:p>
            <a:pPr lvl="1"/>
            <a:r>
              <a:rPr lang="en-US" altLang="zh-CN" sz="2800" dirty="0"/>
              <a:t>#define MONTH 4</a:t>
            </a:r>
          </a:p>
          <a:p>
            <a:pPr lvl="1"/>
            <a:r>
              <a:rPr lang="en-US" altLang="zh-CN" sz="2800" dirty="0"/>
              <a:t>#define DAY 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46C0-FC3D-4062-8FC2-6DBA2128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STXinwei" panose="02010800040101010101" pitchFamily="2" charset="-122"/>
                <a:ea typeface="STXinwei" panose="02010800040101010101" pitchFamily="2" charset="-122"/>
              </a:rPr>
              <a:t>数据类型</a:t>
            </a:r>
            <a:endParaRPr lang="en-US" sz="4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7003530-4C9D-41A0-A958-C7515AC25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421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77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08C276-F819-4667-A162-A4591756E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508C276-F819-4667-A162-A4591756E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C53CF7-78C7-47A1-8351-F1E485D1A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DC53CF7-78C7-47A1-8351-F1E485D1A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45360E-75B3-45E4-89D7-C1716F5F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645360E-75B3-45E4-89D7-C1716F5FEA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4B1EED-6599-4236-8EA1-CA0C5D06B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0A4B1EED-6599-4236-8EA1-CA0C5D06B2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858458-615C-4E0E-84EB-42A07404B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F858458-615C-4E0E-84EB-42A07404B0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BAD710-69D4-4A56-B407-642AC63CD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ABAD710-69D4-4A56-B407-642AC63CD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AA7C31-0A19-4E37-A68F-36A95A7C96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3AA7C31-0A19-4E37-A68F-36A95A7C96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C6E5D1-BACC-459D-BFA9-1758819003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2C6E5D1-BACC-459D-BFA9-1758819003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FE9765-DBBE-4A23-9EA8-6FBB9347B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70FE9765-DBBE-4A23-9EA8-6FBB9347B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E7EC96-55E6-4154-B9CF-BEFE6C74FB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66E7EC96-55E6-4154-B9CF-BEFE6C74FB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6542C2-72C0-434D-8C0E-4D81388FD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66542C2-72C0-434D-8C0E-4D81388FD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B020ED-5391-4566-8E3D-4E5F67356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63B020ED-5391-4566-8E3D-4E5F673562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1A920B-84B3-4F82-911A-E79979D18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471A920B-84B3-4F82-911A-E79979D181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F575DF-DDA5-4009-99C0-E7204E81C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70F575DF-DDA5-4009-99C0-E7204E81C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73C29A-3E7A-4A1D-9B61-A7235C8E4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AA73C29A-3E7A-4A1D-9B61-A7235C8E4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92B266-45D1-4F77-88D5-1E00AC6C2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A392B266-45D1-4F77-88D5-1E00AC6C2A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BA0578-0FB2-4C82-9A18-CA8BE1FEA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BFBA0578-0FB2-4C82-9A18-CA8BE1FEA7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89B388-388D-4A56-8B02-D46BD4C78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BB89B388-388D-4A56-8B02-D46BD4C787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0A1D8F-BFC4-4968-A84D-00490C0A9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2D0A1D8F-BFC4-4968-A84D-00490C0A9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346004-30EB-4BAB-BD56-CE9E9E2CC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dgm id="{BD346004-30EB-4BAB-BD56-CE9E9E2CC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A416B4-94C8-431E-87F0-BC46D0AD5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0FA416B4-94C8-431E-87F0-BC46D0AD5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35A2AA-2F4A-4185-B153-88D5C1FCD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graphicEl>
                                              <a:dgm id="{1B35A2AA-2F4A-4185-B153-88D5C1FCD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B207EF-FC69-451F-9D46-AAA60D366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dgm id="{F2B207EF-FC69-451F-9D46-AAA60D366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9ABF0B-F0FB-400C-A135-CECAD025B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graphicEl>
                                              <a:dgm id="{BE9ABF0B-F0FB-400C-A135-CECAD025B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4B6D24-9316-4D57-8B13-5F605D6DA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graphicEl>
                                              <a:dgm id="{E44B6D24-9316-4D57-8B13-5F605D6DAC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8BD2-36B8-4CE5-81EB-19DCD981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3759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err="1">
                <a:latin typeface="STXinwei" panose="02010800040101010101" pitchFamily="2" charset="-122"/>
                <a:ea typeface="STXinwei" panose="02010800040101010101" pitchFamily="2" charset="-122"/>
              </a:rPr>
              <a:t>sizeof</a:t>
            </a:r>
            <a:r>
              <a:rPr lang="zh-CN" altLang="en-US" sz="4000" dirty="0">
                <a:latin typeface="STXinwei" panose="02010800040101010101" pitchFamily="2" charset="-122"/>
                <a:ea typeface="STXinwei" panose="02010800040101010101" pitchFamily="2" charset="-122"/>
              </a:rPr>
              <a:t>运算符</a:t>
            </a:r>
            <a:endParaRPr lang="en-US" sz="40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E06DA-E199-453D-8B31-B82ED6FFF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2024"/>
            <a:ext cx="9144000" cy="305577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sizeof</a:t>
            </a:r>
            <a:r>
              <a:rPr lang="zh-CN" altLang="en-US" dirty="0"/>
              <a:t>运算符用于获得数据类型或表达式的长度</a:t>
            </a:r>
            <a:endParaRPr lang="en-US" altLang="zh-CN" dirty="0"/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sizeof</a:t>
            </a:r>
            <a:r>
              <a:rPr lang="en-US" altLang="zh-CN" dirty="0"/>
              <a:t>(object);  //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);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type_name</a:t>
            </a:r>
            <a:r>
              <a:rPr lang="en-US" altLang="zh-CN" dirty="0"/>
              <a:t>);  //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zh-CN" altLang="en-US" dirty="0"/>
              <a:t>类型</a:t>
            </a:r>
            <a:r>
              <a:rPr lang="en-US" altLang="zh-CN" dirty="0"/>
              <a:t>);</a:t>
            </a:r>
          </a:p>
          <a:p>
            <a:pPr lvl="1"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sizeof</a:t>
            </a:r>
            <a:r>
              <a:rPr lang="en-US" altLang="zh-CN" dirty="0"/>
              <a:t> object;  //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r>
              <a:rPr lang="en-US" altLang="zh-CN" dirty="0"/>
              <a:t>;</a:t>
            </a:r>
            <a:endParaRPr lang="zh-CN" alt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0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A4EF-30B2-44BD-B15C-1A569CEF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STXinwei" panose="02010800040101010101" pitchFamily="2" charset="-122"/>
                <a:ea typeface="STXinwei" panose="02010800040101010101" pitchFamily="2" charset="-122"/>
              </a:rPr>
              <a:t>signed</a:t>
            </a:r>
            <a:r>
              <a:rPr lang="zh-CN" altLang="en-US" sz="4000" dirty="0">
                <a:latin typeface="STXinwei" panose="02010800040101010101" pitchFamily="2" charset="-122"/>
                <a:ea typeface="STXinwei" panose="02010800040101010101" pitchFamily="2" charset="-122"/>
              </a:rPr>
              <a:t>和</a:t>
            </a:r>
            <a:r>
              <a:rPr lang="en-US" altLang="zh-CN" sz="4000" dirty="0">
                <a:latin typeface="STXinwei" panose="02010800040101010101" pitchFamily="2" charset="-122"/>
                <a:ea typeface="STXinwei" panose="02010800040101010101" pitchFamily="2" charset="-122"/>
              </a:rPr>
              <a:t>unsigned</a:t>
            </a:r>
            <a:endParaRPr lang="en-US" sz="40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FD1D-7FFE-4DDA-B778-8B2B7AF7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数学中，有正数负数之分，</a:t>
            </a:r>
            <a:r>
              <a:rPr lang="en-US" altLang="zh-CN" dirty="0"/>
              <a:t>C</a:t>
            </a:r>
            <a:r>
              <a:rPr lang="zh-CN" altLang="en-US" dirty="0"/>
              <a:t>语言中同样也有。</a:t>
            </a:r>
            <a:endParaRPr lang="en-US" altLang="zh-CN" dirty="0"/>
          </a:p>
          <a:p>
            <a:r>
              <a:rPr lang="zh-CN" altLang="en-US" dirty="0"/>
              <a:t>用来限制</a:t>
            </a:r>
            <a:r>
              <a:rPr lang="en-US" altLang="zh-CN" dirty="0"/>
              <a:t>char</a:t>
            </a:r>
            <a:r>
              <a:rPr lang="zh-CN" altLang="en-US" dirty="0"/>
              <a:t>和所有整型。</a:t>
            </a:r>
            <a:endParaRPr lang="en-US" altLang="zh-CN" dirty="0"/>
          </a:p>
          <a:p>
            <a:r>
              <a:rPr lang="zh-CN" altLang="en-US" dirty="0"/>
              <a:t>默认情况下 整型 是以</a:t>
            </a:r>
            <a:r>
              <a:rPr lang="en-US" altLang="zh-CN" dirty="0"/>
              <a:t>signed</a:t>
            </a:r>
            <a:r>
              <a:rPr lang="zh-CN" altLang="en-US" dirty="0"/>
              <a:t>存在的。</a:t>
            </a:r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则需要看编译器来确定。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3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9378-FA71-48CF-BD6E-B1FBF6BE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TXinwei" panose="02010800040101010101" pitchFamily="2" charset="-122"/>
                <a:ea typeface="STXinwei" panose="02010800040101010101" pitchFamily="2" charset="-122"/>
              </a:rPr>
              <a:t>signed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和</a:t>
            </a:r>
            <a:r>
              <a:rPr lang="en-US" altLang="zh-CN">
                <a:latin typeface="STXinwei" panose="02010800040101010101" pitchFamily="2" charset="-122"/>
                <a:ea typeface="STXinwei" panose="02010800040101010101" pitchFamily="2" charset="-122"/>
              </a:rPr>
              <a:t>unsigned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9815-A2FD-4EDD-B2F4-201A876A4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[signed] short 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unsigned short 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[signed]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[signed] long 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unsigned long 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en-US" altLang="zh-CN" dirty="0"/>
              <a:t>[signed] long </a:t>
            </a:r>
            <a:r>
              <a:rPr lang="en-US" altLang="zh-CN" dirty="0" err="1"/>
              <a:t>long</a:t>
            </a:r>
            <a:r>
              <a:rPr lang="en-US" altLang="zh-CN" dirty="0"/>
              <a:t> 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en-US" altLang="zh-CN" dirty="0"/>
              <a:t> [</a:t>
            </a:r>
            <a:r>
              <a:rPr lang="en-US" altLang="zh-CN" dirty="0" err="1"/>
              <a:t>int</a:t>
            </a:r>
            <a:r>
              <a:rPr lang="en-US" altLang="zh-CN" dirty="0"/>
              <a:t>]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5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413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华文新魏</vt:lpstr>
      <vt:lpstr>Arial</vt:lpstr>
      <vt:lpstr>Calibri</vt:lpstr>
      <vt:lpstr>Calibri Light</vt:lpstr>
      <vt:lpstr>Office Theme</vt:lpstr>
      <vt:lpstr>常量</vt:lpstr>
      <vt:lpstr>常量</vt:lpstr>
      <vt:lpstr>定义符号常量</vt:lpstr>
      <vt:lpstr>数据类型</vt:lpstr>
      <vt:lpstr>sizeof运算符</vt:lpstr>
      <vt:lpstr>signed和unsigned</vt:lpstr>
      <vt:lpstr>signed和unsigned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数据类型</dc:title>
  <dc:creator>Jia Wei Dai</dc:creator>
  <cp:lastModifiedBy>Jia Wei Dai</cp:lastModifiedBy>
  <cp:revision>17</cp:revision>
  <dcterms:created xsi:type="dcterms:W3CDTF">2018-11-08T13:51:59Z</dcterms:created>
  <dcterms:modified xsi:type="dcterms:W3CDTF">2018-11-08T18:05:06Z</dcterms:modified>
</cp:coreProperties>
</file>