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2" r:id="rId2"/>
    <p:sldId id="265" r:id="rId3"/>
    <p:sldId id="295" r:id="rId4"/>
    <p:sldId id="267" r:id="rId5"/>
    <p:sldId id="300" r:id="rId6"/>
    <p:sldId id="299" r:id="rId7"/>
    <p:sldId id="287" r:id="rId8"/>
    <p:sldId id="298" r:id="rId9"/>
    <p:sldId id="288" r:id="rId10"/>
    <p:sldId id="289" r:id="rId11"/>
    <p:sldId id="290" r:id="rId12"/>
    <p:sldId id="292" r:id="rId13"/>
    <p:sldId id="293" r:id="rId14"/>
    <p:sldId id="294" r:id="rId15"/>
    <p:sldId id="291" r:id="rId16"/>
    <p:sldId id="296" r:id="rId17"/>
    <p:sldId id="278" r:id="rId18"/>
    <p:sldId id="301" r:id="rId19"/>
    <p:sldId id="302" r:id="rId20"/>
    <p:sldId id="2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5654" userDrawn="1">
          <p15:clr>
            <a:srgbClr val="A4A3A4"/>
          </p15:clr>
        </p15:guide>
        <p15:guide id="3" pos="756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6E8"/>
    <a:srgbClr val="F06A6A"/>
    <a:srgbClr val="DB7429"/>
    <a:srgbClr val="F3F5E8"/>
    <a:srgbClr val="B4C4C4"/>
    <a:srgbClr val="5DB8D5"/>
    <a:srgbClr val="F09D78"/>
    <a:srgbClr val="7A8787"/>
    <a:srgbClr val="368097"/>
    <a:srgbClr val="AD6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4" autoAdjust="0"/>
    <p:restoredTop sz="94660"/>
  </p:normalViewPr>
  <p:slideViewPr>
    <p:cSldViewPr snapToGrid="0">
      <p:cViewPr>
        <p:scale>
          <a:sx n="90" d="100"/>
          <a:sy n="90" d="100"/>
        </p:scale>
        <p:origin x="1236" y="498"/>
      </p:cViewPr>
      <p:guideLst>
        <p:guide orient="horz" pos="3566"/>
        <p:guide pos="5654"/>
        <p:guide pos="756"/>
        <p:guide orient="horz" pos="8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01A6F-6A14-462D-99A1-8E50CEB94596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6A6A4-B3D0-47A6-9152-388B134B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95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Through combining ‘Subset Discovery’ with ‘Subset Evaluation’, a corresponding secondary interface, namely, ‘</a:t>
            </a:r>
            <a:r>
              <a:rPr lang="en-US" altLang="zh-CN" dirty="0" err="1" smtClean="0"/>
              <a:t>SOEAs_Regression</a:t>
            </a:r>
            <a:r>
              <a:rPr lang="en-US" altLang="zh-CN" dirty="0" smtClean="0"/>
              <a:t>’, ‘</a:t>
            </a:r>
            <a:r>
              <a:rPr lang="en-US" altLang="zh-CN" dirty="0" err="1" smtClean="0"/>
              <a:t>MOEAs_Regression</a:t>
            </a:r>
            <a:r>
              <a:rPr lang="en-US" altLang="zh-CN" dirty="0" smtClean="0"/>
              <a:t>’, ‘</a:t>
            </a:r>
            <a:r>
              <a:rPr lang="en-US" altLang="zh-CN" dirty="0" err="1" smtClean="0"/>
              <a:t>SOEAs_Classification</a:t>
            </a:r>
            <a:r>
              <a:rPr lang="en-US" altLang="zh-CN" dirty="0" smtClean="0"/>
              <a:t>’ or ‘</a:t>
            </a:r>
            <a:r>
              <a:rPr lang="en-US" altLang="zh-CN" dirty="0" err="1" smtClean="0"/>
              <a:t>MOEAs_Classification</a:t>
            </a:r>
            <a:r>
              <a:rPr lang="en-US" altLang="zh-CN" dirty="0" smtClean="0"/>
              <a:t>’ can be produced.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6A6A4-B3D0-47A6-9152-388B134B73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081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shows the experimental results of the human ether-à-go-go related gene (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hERG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dataset. In ‘Figure’, the left chart presents the non-dominated feature subsets derived from MOEA/D in 10 independent runs, and the right chart presents the resulting non-dominated feature subsets from the left chart.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6A6A4-B3D0-47A6-9152-388B134B73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67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internal structure of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which consists of four main parts. It is evident that each part, which contains two key components, i.e., ‘Subset Discovery’ and ‘Subset Evaluation’, corresponds to a secondary interface.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6A6A4-B3D0-47A6-9152-388B134B73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6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5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3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05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43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412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0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65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6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3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TextBox 40"/>
          <p:cNvSpPr txBox="1"/>
          <p:nvPr/>
        </p:nvSpPr>
        <p:spPr>
          <a:xfrm>
            <a:off x="832747" y="500514"/>
            <a:ext cx="28512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Central </a:t>
            </a:r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South University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804781" y="2226429"/>
            <a:ext cx="99203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200" kern="100" dirty="0" err="1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r>
              <a:rPr lang="en-US" altLang="zh-CN" sz="3200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a software for feature selection using </a:t>
            </a:r>
            <a:r>
              <a:rPr lang="en-US" altLang="zh-CN" sz="3200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single/multi-objective evolutionary algorithms</a:t>
            </a:r>
            <a:endParaRPr lang="en-US" altLang="zh-CN" sz="3200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79766" y="4515344"/>
            <a:ext cx="368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Jiawei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Huang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7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4155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Features of </a:t>
            </a:r>
            <a:r>
              <a:rPr lang="en-US" altLang="zh-CN" sz="2400" b="1" dirty="0" err="1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(2/7)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87190" y="1052269"/>
            <a:ext cx="658265" cy="423548"/>
          </a:xfrm>
          <a:prstGeom prst="rect">
            <a:avLst/>
          </a:prstGeom>
          <a:solidFill>
            <a:srgbClr val="ED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2.1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950042" y="1069102"/>
            <a:ext cx="82385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Graphical </a:t>
            </a:r>
            <a:r>
              <a:rPr lang="en-US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 </a:t>
            </a:r>
            <a:r>
              <a:rPr lang="en-US" altLang="zh-CN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Interface</a:t>
            </a: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 the 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main interface of </a:t>
            </a:r>
            <a:r>
              <a:rPr lang="en-US" altLang="zh-CN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endParaRPr lang="en-US" alt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32" y="1729608"/>
            <a:ext cx="6781799" cy="4810125"/>
          </a:xfrm>
          <a:prstGeom prst="rect">
            <a:avLst/>
          </a:prstGeom>
        </p:spPr>
      </p:pic>
      <p:sp>
        <p:nvSpPr>
          <p:cNvPr id="44" name="Freeform 5"/>
          <p:cNvSpPr>
            <a:spLocks noChangeAspect="1"/>
          </p:cNvSpPr>
          <p:nvPr/>
        </p:nvSpPr>
        <p:spPr bwMode="auto">
          <a:xfrm rot="3526558">
            <a:off x="2696813" y="2111302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TextBox 50"/>
          <p:cNvSpPr txBox="1">
            <a:spLocks noChangeAspect="1"/>
          </p:cNvSpPr>
          <p:nvPr/>
        </p:nvSpPr>
        <p:spPr>
          <a:xfrm>
            <a:off x="2680223" y="2078385"/>
            <a:ext cx="3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1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7" name="Freeform 5"/>
          <p:cNvSpPr>
            <a:spLocks noChangeAspect="1"/>
          </p:cNvSpPr>
          <p:nvPr/>
        </p:nvSpPr>
        <p:spPr bwMode="auto">
          <a:xfrm rot="9502714">
            <a:off x="5902193" y="2100804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TextBox 37"/>
          <p:cNvSpPr txBox="1">
            <a:spLocks noChangeAspect="1"/>
          </p:cNvSpPr>
          <p:nvPr/>
        </p:nvSpPr>
        <p:spPr>
          <a:xfrm>
            <a:off x="5891394" y="2084443"/>
            <a:ext cx="3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2" name="Freeform 5"/>
          <p:cNvSpPr>
            <a:spLocks noChangeAspect="1"/>
          </p:cNvSpPr>
          <p:nvPr/>
        </p:nvSpPr>
        <p:spPr bwMode="auto">
          <a:xfrm>
            <a:off x="2719317" y="4426079"/>
            <a:ext cx="356360" cy="34160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TextBox 41"/>
          <p:cNvSpPr txBox="1">
            <a:spLocks noChangeAspect="1"/>
          </p:cNvSpPr>
          <p:nvPr/>
        </p:nvSpPr>
        <p:spPr>
          <a:xfrm>
            <a:off x="2706408" y="4412251"/>
            <a:ext cx="323964" cy="38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3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4" name="Freeform 5"/>
          <p:cNvSpPr>
            <a:spLocks noChangeAspect="1"/>
          </p:cNvSpPr>
          <p:nvPr/>
        </p:nvSpPr>
        <p:spPr bwMode="auto">
          <a:xfrm rot="17952227">
            <a:off x="7199656" y="4463204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TextBox 44"/>
          <p:cNvSpPr txBox="1"/>
          <p:nvPr/>
        </p:nvSpPr>
        <p:spPr>
          <a:xfrm>
            <a:off x="7170842" y="4445617"/>
            <a:ext cx="32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4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6" name="Freeform 5"/>
          <p:cNvSpPr>
            <a:spLocks noChangeAspect="1"/>
          </p:cNvSpPr>
          <p:nvPr/>
        </p:nvSpPr>
        <p:spPr bwMode="auto">
          <a:xfrm>
            <a:off x="2717009" y="5789792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TextBox 52"/>
          <p:cNvSpPr txBox="1">
            <a:spLocks noChangeAspect="1"/>
          </p:cNvSpPr>
          <p:nvPr/>
        </p:nvSpPr>
        <p:spPr>
          <a:xfrm>
            <a:off x="2688847" y="5767899"/>
            <a:ext cx="32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5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8" name="Freeform 5"/>
          <p:cNvSpPr>
            <a:spLocks noChangeAspect="1"/>
          </p:cNvSpPr>
          <p:nvPr/>
        </p:nvSpPr>
        <p:spPr bwMode="auto">
          <a:xfrm rot="3526558">
            <a:off x="4499545" y="5820020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TextBox 55"/>
          <p:cNvSpPr txBox="1">
            <a:spLocks noChangeAspect="1"/>
          </p:cNvSpPr>
          <p:nvPr/>
        </p:nvSpPr>
        <p:spPr>
          <a:xfrm>
            <a:off x="4486617" y="5780979"/>
            <a:ext cx="32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6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60" name="Freeform 5"/>
          <p:cNvSpPr>
            <a:spLocks noChangeAspect="1"/>
          </p:cNvSpPr>
          <p:nvPr/>
        </p:nvSpPr>
        <p:spPr bwMode="auto">
          <a:xfrm rot="9502714">
            <a:off x="7178016" y="5835640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TextBox 47"/>
          <p:cNvSpPr txBox="1">
            <a:spLocks noChangeAspect="1"/>
          </p:cNvSpPr>
          <p:nvPr/>
        </p:nvSpPr>
        <p:spPr>
          <a:xfrm>
            <a:off x="7164948" y="5824955"/>
            <a:ext cx="32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7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337029"/>
      </p:ext>
    </p:extLst>
  </p:cSld>
  <p:clrMapOvr>
    <a:masterClrMapping/>
  </p:clrMapOvr>
  <p:transition spd="slow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5" grpId="0" animBg="1"/>
          <p:bldP spid="90" grpId="0"/>
          <p:bldP spid="44" grpId="0" animBg="1"/>
          <p:bldP spid="46" grpId="0"/>
          <p:bldP spid="47" grpId="0" animBg="1"/>
          <p:bldP spid="48" grpId="0"/>
          <p:bldP spid="52" grpId="0" animBg="1"/>
          <p:bldP spid="53" grpId="0"/>
          <p:bldP spid="54" grpId="0" animBg="1"/>
          <p:bldP spid="55" grpId="0"/>
          <p:bldP spid="56" grpId="0" animBg="1"/>
          <p:bldP spid="57" grpId="0"/>
          <p:bldP spid="58" grpId="0" animBg="1"/>
          <p:bldP spid="59" grpId="0"/>
          <p:bldP spid="60" grpId="0" animBg="1"/>
          <p:bldP spid="6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5" grpId="0" animBg="1"/>
          <p:bldP spid="90" grpId="0"/>
          <p:bldP spid="44" grpId="0" animBg="1"/>
          <p:bldP spid="46" grpId="0"/>
          <p:bldP spid="47" grpId="0" animBg="1"/>
          <p:bldP spid="48" grpId="0"/>
          <p:bldP spid="52" grpId="0" animBg="1"/>
          <p:bldP spid="53" grpId="0"/>
          <p:bldP spid="54" grpId="0" animBg="1"/>
          <p:bldP spid="55" grpId="0"/>
          <p:bldP spid="56" grpId="0" animBg="1"/>
          <p:bldP spid="57" grpId="0"/>
          <p:bldP spid="58" grpId="0" animBg="1"/>
          <p:bldP spid="59" grpId="0"/>
          <p:bldP spid="60" grpId="0" animBg="1"/>
          <p:bldP spid="6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4155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Features of </a:t>
            </a:r>
            <a:r>
              <a:rPr lang="en-US" altLang="zh-CN" sz="2400" b="1" dirty="0" err="1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(3/7)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87190" y="1052269"/>
            <a:ext cx="658265" cy="423548"/>
          </a:xfrm>
          <a:prstGeom prst="rect">
            <a:avLst/>
          </a:prstGeom>
          <a:solidFill>
            <a:srgbClr val="ED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2.1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950042" y="1069102"/>
            <a:ext cx="888453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Graphical </a:t>
            </a:r>
            <a:r>
              <a:rPr lang="en-US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 </a:t>
            </a:r>
            <a:r>
              <a:rPr lang="en-US" altLang="zh-CN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Interface</a:t>
            </a: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 </a:t>
            </a: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secondary interface ‘</a:t>
            </a:r>
            <a:r>
              <a:rPr lang="en-US" altLang="zh-CN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MOEAs_Classification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25" y="1746541"/>
            <a:ext cx="9619048" cy="4809524"/>
          </a:xfrm>
          <a:prstGeom prst="rect">
            <a:avLst/>
          </a:prstGeom>
        </p:spPr>
      </p:pic>
      <p:sp>
        <p:nvSpPr>
          <p:cNvPr id="34" name="Freeform 5"/>
          <p:cNvSpPr>
            <a:spLocks noChangeAspect="1"/>
          </p:cNvSpPr>
          <p:nvPr/>
        </p:nvSpPr>
        <p:spPr bwMode="auto">
          <a:xfrm rot="3526558">
            <a:off x="1739883" y="2292059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TextBox 50"/>
          <p:cNvSpPr txBox="1">
            <a:spLocks noChangeAspect="1"/>
          </p:cNvSpPr>
          <p:nvPr/>
        </p:nvSpPr>
        <p:spPr>
          <a:xfrm>
            <a:off x="1723293" y="2259142"/>
            <a:ext cx="3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1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36" name="Freeform 5"/>
          <p:cNvSpPr>
            <a:spLocks noChangeAspect="1"/>
          </p:cNvSpPr>
          <p:nvPr/>
        </p:nvSpPr>
        <p:spPr bwMode="auto">
          <a:xfrm rot="9502714">
            <a:off x="7550247" y="2281557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TextBox 37"/>
          <p:cNvSpPr txBox="1">
            <a:spLocks noChangeAspect="1"/>
          </p:cNvSpPr>
          <p:nvPr/>
        </p:nvSpPr>
        <p:spPr>
          <a:xfrm>
            <a:off x="7539448" y="2265196"/>
            <a:ext cx="3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0" name="Freeform 5"/>
          <p:cNvSpPr>
            <a:spLocks noChangeAspect="1"/>
          </p:cNvSpPr>
          <p:nvPr/>
        </p:nvSpPr>
        <p:spPr bwMode="auto">
          <a:xfrm>
            <a:off x="1762377" y="4362281"/>
            <a:ext cx="356360" cy="34160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TextBox 41"/>
          <p:cNvSpPr txBox="1">
            <a:spLocks noChangeAspect="1"/>
          </p:cNvSpPr>
          <p:nvPr/>
        </p:nvSpPr>
        <p:spPr>
          <a:xfrm>
            <a:off x="1749468" y="4348453"/>
            <a:ext cx="323964" cy="38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3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4" name="Freeform 5"/>
          <p:cNvSpPr>
            <a:spLocks noChangeAspect="1"/>
          </p:cNvSpPr>
          <p:nvPr/>
        </p:nvSpPr>
        <p:spPr bwMode="auto">
          <a:xfrm rot="17952227">
            <a:off x="1777034" y="5526469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TextBox 44"/>
          <p:cNvSpPr txBox="1"/>
          <p:nvPr/>
        </p:nvSpPr>
        <p:spPr>
          <a:xfrm>
            <a:off x="1748220" y="5508882"/>
            <a:ext cx="32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4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7" name="Freeform 5"/>
          <p:cNvSpPr>
            <a:spLocks noChangeAspect="1"/>
          </p:cNvSpPr>
          <p:nvPr/>
        </p:nvSpPr>
        <p:spPr bwMode="auto">
          <a:xfrm>
            <a:off x="7607997" y="5534606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TextBox 52"/>
          <p:cNvSpPr txBox="1">
            <a:spLocks noChangeAspect="1"/>
          </p:cNvSpPr>
          <p:nvPr/>
        </p:nvSpPr>
        <p:spPr>
          <a:xfrm>
            <a:off x="7579835" y="5512713"/>
            <a:ext cx="32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5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2" name="Freeform 5"/>
          <p:cNvSpPr>
            <a:spLocks noChangeAspect="1"/>
          </p:cNvSpPr>
          <p:nvPr/>
        </p:nvSpPr>
        <p:spPr bwMode="auto">
          <a:xfrm rot="3526558">
            <a:off x="9932800" y="5554201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TextBox 55"/>
          <p:cNvSpPr txBox="1">
            <a:spLocks noChangeAspect="1"/>
          </p:cNvSpPr>
          <p:nvPr/>
        </p:nvSpPr>
        <p:spPr>
          <a:xfrm>
            <a:off x="9919872" y="5515160"/>
            <a:ext cx="32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6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768565"/>
      </p:ext>
    </p:extLst>
  </p:cSld>
  <p:clrMapOvr>
    <a:masterClrMapping/>
  </p:clrMapOvr>
  <p:transition spd="slow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5" grpId="0" animBg="1"/>
          <p:bldP spid="90" grpId="0"/>
          <p:bldP spid="34" grpId="0" animBg="1"/>
          <p:bldP spid="35" grpId="0"/>
          <p:bldP spid="36" grpId="0" animBg="1"/>
          <p:bldP spid="38" grpId="0"/>
          <p:bldP spid="40" grpId="0" animBg="1"/>
          <p:bldP spid="43" grpId="0"/>
          <p:bldP spid="44" grpId="0" animBg="1"/>
          <p:bldP spid="46" grpId="0"/>
          <p:bldP spid="47" grpId="0" animBg="1"/>
          <p:bldP spid="48" grpId="0"/>
          <p:bldP spid="52" grpId="0" animBg="1"/>
          <p:bldP spid="5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5" grpId="0" animBg="1"/>
          <p:bldP spid="90" grpId="0"/>
          <p:bldP spid="34" grpId="0" animBg="1"/>
          <p:bldP spid="35" grpId="0"/>
          <p:bldP spid="36" grpId="0" animBg="1"/>
          <p:bldP spid="38" grpId="0"/>
          <p:bldP spid="40" grpId="0" animBg="1"/>
          <p:bldP spid="43" grpId="0"/>
          <p:bldP spid="44" grpId="0" animBg="1"/>
          <p:bldP spid="46" grpId="0"/>
          <p:bldP spid="47" grpId="0" animBg="1"/>
          <p:bldP spid="48" grpId="0"/>
          <p:bldP spid="52" grpId="0" animBg="1"/>
          <p:bldP spid="53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4155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Features of </a:t>
            </a:r>
            <a:r>
              <a:rPr lang="en-US" altLang="zh-CN" sz="2400" b="1" dirty="0" err="1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(4/7)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87190" y="1063266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2.2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50042" y="1079139"/>
            <a:ext cx="686375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Internal </a:t>
            </a:r>
            <a:r>
              <a:rPr lang="en-US" altLang="zh-CN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Structure</a:t>
            </a:r>
            <a:endParaRPr lang="en-US" altLang="zh-CN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38" y="1926954"/>
            <a:ext cx="11417578" cy="4608975"/>
          </a:xfrm>
          <a:prstGeom prst="rect">
            <a:avLst/>
          </a:prstGeom>
        </p:spPr>
      </p:pic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8306383" y="1994801"/>
            <a:ext cx="316838" cy="287014"/>
            <a:chOff x="2879725" y="3833813"/>
            <a:chExt cx="1568451" cy="1420813"/>
          </a:xfrm>
        </p:grpSpPr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2879725" y="3833813"/>
              <a:ext cx="1009650" cy="1420813"/>
            </a:xfrm>
            <a:custGeom>
              <a:avLst/>
              <a:gdLst>
                <a:gd name="T0" fmla="*/ 302 w 636"/>
                <a:gd name="T1" fmla="*/ 792 h 895"/>
                <a:gd name="T2" fmla="*/ 239 w 636"/>
                <a:gd name="T3" fmla="*/ 765 h 895"/>
                <a:gd name="T4" fmla="*/ 185 w 636"/>
                <a:gd name="T5" fmla="*/ 714 h 895"/>
                <a:gd name="T6" fmla="*/ 142 w 636"/>
                <a:gd name="T7" fmla="*/ 640 h 895"/>
                <a:gd name="T8" fmla="*/ 113 w 636"/>
                <a:gd name="T9" fmla="*/ 549 h 895"/>
                <a:gd name="T10" fmla="*/ 103 w 636"/>
                <a:gd name="T11" fmla="*/ 448 h 895"/>
                <a:gd name="T12" fmla="*/ 107 w 636"/>
                <a:gd name="T13" fmla="*/ 379 h 895"/>
                <a:gd name="T14" fmla="*/ 130 w 636"/>
                <a:gd name="T15" fmla="*/ 284 h 895"/>
                <a:gd name="T16" fmla="*/ 169 w 636"/>
                <a:gd name="T17" fmla="*/ 206 h 895"/>
                <a:gd name="T18" fmla="*/ 220 w 636"/>
                <a:gd name="T19" fmla="*/ 144 h 895"/>
                <a:gd name="T20" fmla="*/ 280 w 636"/>
                <a:gd name="T21" fmla="*/ 109 h 895"/>
                <a:gd name="T22" fmla="*/ 323 w 636"/>
                <a:gd name="T23" fmla="*/ 103 h 895"/>
                <a:gd name="T24" fmla="*/ 374 w 636"/>
                <a:gd name="T25" fmla="*/ 113 h 895"/>
                <a:gd name="T26" fmla="*/ 424 w 636"/>
                <a:gd name="T27" fmla="*/ 140 h 895"/>
                <a:gd name="T28" fmla="*/ 465 w 636"/>
                <a:gd name="T29" fmla="*/ 185 h 895"/>
                <a:gd name="T30" fmla="*/ 500 w 636"/>
                <a:gd name="T31" fmla="*/ 243 h 895"/>
                <a:gd name="T32" fmla="*/ 525 w 636"/>
                <a:gd name="T33" fmla="*/ 311 h 895"/>
                <a:gd name="T34" fmla="*/ 636 w 636"/>
                <a:gd name="T35" fmla="*/ 335 h 895"/>
                <a:gd name="T36" fmla="*/ 607 w 636"/>
                <a:gd name="T37" fmla="*/ 232 h 895"/>
                <a:gd name="T38" fmla="*/ 562 w 636"/>
                <a:gd name="T39" fmla="*/ 144 h 895"/>
                <a:gd name="T40" fmla="*/ 502 w 636"/>
                <a:gd name="T41" fmla="*/ 74 h 895"/>
                <a:gd name="T42" fmla="*/ 432 w 636"/>
                <a:gd name="T43" fmla="*/ 25 h 895"/>
                <a:gd name="T44" fmla="*/ 352 w 636"/>
                <a:gd name="T45" fmla="*/ 2 h 895"/>
                <a:gd name="T46" fmla="*/ 290 w 636"/>
                <a:gd name="T47" fmla="*/ 2 h 895"/>
                <a:gd name="T48" fmla="*/ 198 w 636"/>
                <a:gd name="T49" fmla="*/ 35 h 895"/>
                <a:gd name="T50" fmla="*/ 117 w 636"/>
                <a:gd name="T51" fmla="*/ 101 h 895"/>
                <a:gd name="T52" fmla="*/ 56 w 636"/>
                <a:gd name="T53" fmla="*/ 195 h 895"/>
                <a:gd name="T54" fmla="*/ 14 w 636"/>
                <a:gd name="T55" fmla="*/ 313 h 895"/>
                <a:gd name="T56" fmla="*/ 0 w 636"/>
                <a:gd name="T57" fmla="*/ 448 h 895"/>
                <a:gd name="T58" fmla="*/ 8 w 636"/>
                <a:gd name="T59" fmla="*/ 539 h 895"/>
                <a:gd name="T60" fmla="*/ 39 w 636"/>
                <a:gd name="T61" fmla="*/ 662 h 895"/>
                <a:gd name="T62" fmla="*/ 95 w 636"/>
                <a:gd name="T63" fmla="*/ 765 h 895"/>
                <a:gd name="T64" fmla="*/ 169 w 636"/>
                <a:gd name="T65" fmla="*/ 841 h 895"/>
                <a:gd name="T66" fmla="*/ 257 w 636"/>
                <a:gd name="T67" fmla="*/ 887 h 895"/>
                <a:gd name="T68" fmla="*/ 323 w 636"/>
                <a:gd name="T69" fmla="*/ 895 h 895"/>
                <a:gd name="T70" fmla="*/ 405 w 636"/>
                <a:gd name="T71" fmla="*/ 880 h 895"/>
                <a:gd name="T72" fmla="*/ 481 w 636"/>
                <a:gd name="T73" fmla="*/ 841 h 895"/>
                <a:gd name="T74" fmla="*/ 543 w 636"/>
                <a:gd name="T75" fmla="*/ 778 h 895"/>
                <a:gd name="T76" fmla="*/ 595 w 636"/>
                <a:gd name="T77" fmla="*/ 695 h 895"/>
                <a:gd name="T78" fmla="*/ 630 w 636"/>
                <a:gd name="T79" fmla="*/ 597 h 895"/>
                <a:gd name="T80" fmla="*/ 531 w 636"/>
                <a:gd name="T81" fmla="*/ 560 h 895"/>
                <a:gd name="T82" fmla="*/ 508 w 636"/>
                <a:gd name="T83" fmla="*/ 631 h 895"/>
                <a:gd name="T84" fmla="*/ 477 w 636"/>
                <a:gd name="T85" fmla="*/ 693 h 895"/>
                <a:gd name="T86" fmla="*/ 438 w 636"/>
                <a:gd name="T87" fmla="*/ 740 h 895"/>
                <a:gd name="T88" fmla="*/ 391 w 636"/>
                <a:gd name="T89" fmla="*/ 775 h 895"/>
                <a:gd name="T90" fmla="*/ 342 w 636"/>
                <a:gd name="T91" fmla="*/ 79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6" h="895">
                  <a:moveTo>
                    <a:pt x="323" y="794"/>
                  </a:moveTo>
                  <a:lnTo>
                    <a:pt x="323" y="794"/>
                  </a:lnTo>
                  <a:lnTo>
                    <a:pt x="302" y="792"/>
                  </a:lnTo>
                  <a:lnTo>
                    <a:pt x="280" y="786"/>
                  </a:lnTo>
                  <a:lnTo>
                    <a:pt x="259" y="778"/>
                  </a:lnTo>
                  <a:lnTo>
                    <a:pt x="239" y="765"/>
                  </a:lnTo>
                  <a:lnTo>
                    <a:pt x="220" y="751"/>
                  </a:lnTo>
                  <a:lnTo>
                    <a:pt x="202" y="732"/>
                  </a:lnTo>
                  <a:lnTo>
                    <a:pt x="185" y="714"/>
                  </a:lnTo>
                  <a:lnTo>
                    <a:pt x="169" y="691"/>
                  </a:lnTo>
                  <a:lnTo>
                    <a:pt x="154" y="666"/>
                  </a:lnTo>
                  <a:lnTo>
                    <a:pt x="142" y="640"/>
                  </a:lnTo>
                  <a:lnTo>
                    <a:pt x="130" y="611"/>
                  </a:lnTo>
                  <a:lnTo>
                    <a:pt x="121" y="580"/>
                  </a:lnTo>
                  <a:lnTo>
                    <a:pt x="113" y="549"/>
                  </a:lnTo>
                  <a:lnTo>
                    <a:pt x="107" y="516"/>
                  </a:lnTo>
                  <a:lnTo>
                    <a:pt x="105" y="483"/>
                  </a:lnTo>
                  <a:lnTo>
                    <a:pt x="103" y="448"/>
                  </a:lnTo>
                  <a:lnTo>
                    <a:pt x="103" y="448"/>
                  </a:lnTo>
                  <a:lnTo>
                    <a:pt x="105" y="413"/>
                  </a:lnTo>
                  <a:lnTo>
                    <a:pt x="107" y="379"/>
                  </a:lnTo>
                  <a:lnTo>
                    <a:pt x="113" y="346"/>
                  </a:lnTo>
                  <a:lnTo>
                    <a:pt x="121" y="315"/>
                  </a:lnTo>
                  <a:lnTo>
                    <a:pt x="130" y="284"/>
                  </a:lnTo>
                  <a:lnTo>
                    <a:pt x="142" y="257"/>
                  </a:lnTo>
                  <a:lnTo>
                    <a:pt x="154" y="230"/>
                  </a:lnTo>
                  <a:lnTo>
                    <a:pt x="169" y="206"/>
                  </a:lnTo>
                  <a:lnTo>
                    <a:pt x="185" y="183"/>
                  </a:lnTo>
                  <a:lnTo>
                    <a:pt x="202" y="163"/>
                  </a:lnTo>
                  <a:lnTo>
                    <a:pt x="220" y="144"/>
                  </a:lnTo>
                  <a:lnTo>
                    <a:pt x="239" y="130"/>
                  </a:lnTo>
                  <a:lnTo>
                    <a:pt x="259" y="117"/>
                  </a:lnTo>
                  <a:lnTo>
                    <a:pt x="280" y="109"/>
                  </a:lnTo>
                  <a:lnTo>
                    <a:pt x="302" y="105"/>
                  </a:lnTo>
                  <a:lnTo>
                    <a:pt x="323" y="103"/>
                  </a:lnTo>
                  <a:lnTo>
                    <a:pt x="323" y="103"/>
                  </a:lnTo>
                  <a:lnTo>
                    <a:pt x="342" y="103"/>
                  </a:lnTo>
                  <a:lnTo>
                    <a:pt x="358" y="107"/>
                  </a:lnTo>
                  <a:lnTo>
                    <a:pt x="374" y="113"/>
                  </a:lnTo>
                  <a:lnTo>
                    <a:pt x="391" y="119"/>
                  </a:lnTo>
                  <a:lnTo>
                    <a:pt x="407" y="130"/>
                  </a:lnTo>
                  <a:lnTo>
                    <a:pt x="424" y="140"/>
                  </a:lnTo>
                  <a:lnTo>
                    <a:pt x="438" y="154"/>
                  </a:lnTo>
                  <a:lnTo>
                    <a:pt x="453" y="169"/>
                  </a:lnTo>
                  <a:lnTo>
                    <a:pt x="465" y="185"/>
                  </a:lnTo>
                  <a:lnTo>
                    <a:pt x="477" y="204"/>
                  </a:lnTo>
                  <a:lnTo>
                    <a:pt x="490" y="222"/>
                  </a:lnTo>
                  <a:lnTo>
                    <a:pt x="500" y="243"/>
                  </a:lnTo>
                  <a:lnTo>
                    <a:pt x="508" y="263"/>
                  </a:lnTo>
                  <a:lnTo>
                    <a:pt x="518" y="286"/>
                  </a:lnTo>
                  <a:lnTo>
                    <a:pt x="525" y="311"/>
                  </a:lnTo>
                  <a:lnTo>
                    <a:pt x="531" y="335"/>
                  </a:lnTo>
                  <a:lnTo>
                    <a:pt x="636" y="335"/>
                  </a:lnTo>
                  <a:lnTo>
                    <a:pt x="636" y="335"/>
                  </a:lnTo>
                  <a:lnTo>
                    <a:pt x="630" y="300"/>
                  </a:lnTo>
                  <a:lnTo>
                    <a:pt x="619" y="265"/>
                  </a:lnTo>
                  <a:lnTo>
                    <a:pt x="607" y="232"/>
                  </a:lnTo>
                  <a:lnTo>
                    <a:pt x="595" y="202"/>
                  </a:lnTo>
                  <a:lnTo>
                    <a:pt x="578" y="171"/>
                  </a:lnTo>
                  <a:lnTo>
                    <a:pt x="562" y="144"/>
                  </a:lnTo>
                  <a:lnTo>
                    <a:pt x="543" y="117"/>
                  </a:lnTo>
                  <a:lnTo>
                    <a:pt x="525" y="95"/>
                  </a:lnTo>
                  <a:lnTo>
                    <a:pt x="502" y="74"/>
                  </a:lnTo>
                  <a:lnTo>
                    <a:pt x="481" y="56"/>
                  </a:lnTo>
                  <a:lnTo>
                    <a:pt x="457" y="39"/>
                  </a:lnTo>
                  <a:lnTo>
                    <a:pt x="432" y="25"/>
                  </a:lnTo>
                  <a:lnTo>
                    <a:pt x="405" y="14"/>
                  </a:lnTo>
                  <a:lnTo>
                    <a:pt x="379" y="6"/>
                  </a:lnTo>
                  <a:lnTo>
                    <a:pt x="352" y="2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290" y="2"/>
                  </a:lnTo>
                  <a:lnTo>
                    <a:pt x="257" y="8"/>
                  </a:lnTo>
                  <a:lnTo>
                    <a:pt x="226" y="21"/>
                  </a:lnTo>
                  <a:lnTo>
                    <a:pt x="198" y="35"/>
                  </a:lnTo>
                  <a:lnTo>
                    <a:pt x="169" y="54"/>
                  </a:lnTo>
                  <a:lnTo>
                    <a:pt x="142" y="76"/>
                  </a:lnTo>
                  <a:lnTo>
                    <a:pt x="117" y="101"/>
                  </a:lnTo>
                  <a:lnTo>
                    <a:pt x="95" y="130"/>
                  </a:lnTo>
                  <a:lnTo>
                    <a:pt x="74" y="160"/>
                  </a:lnTo>
                  <a:lnTo>
                    <a:pt x="56" y="195"/>
                  </a:lnTo>
                  <a:lnTo>
                    <a:pt x="39" y="232"/>
                  </a:lnTo>
                  <a:lnTo>
                    <a:pt x="27" y="272"/>
                  </a:lnTo>
                  <a:lnTo>
                    <a:pt x="14" y="313"/>
                  </a:lnTo>
                  <a:lnTo>
                    <a:pt x="8" y="356"/>
                  </a:lnTo>
                  <a:lnTo>
                    <a:pt x="2" y="401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2" y="494"/>
                  </a:lnTo>
                  <a:lnTo>
                    <a:pt x="8" y="539"/>
                  </a:lnTo>
                  <a:lnTo>
                    <a:pt x="14" y="582"/>
                  </a:lnTo>
                  <a:lnTo>
                    <a:pt x="27" y="623"/>
                  </a:lnTo>
                  <a:lnTo>
                    <a:pt x="39" y="662"/>
                  </a:lnTo>
                  <a:lnTo>
                    <a:pt x="56" y="699"/>
                  </a:lnTo>
                  <a:lnTo>
                    <a:pt x="74" y="734"/>
                  </a:lnTo>
                  <a:lnTo>
                    <a:pt x="95" y="765"/>
                  </a:lnTo>
                  <a:lnTo>
                    <a:pt x="117" y="794"/>
                  </a:lnTo>
                  <a:lnTo>
                    <a:pt x="142" y="821"/>
                  </a:lnTo>
                  <a:lnTo>
                    <a:pt x="169" y="841"/>
                  </a:lnTo>
                  <a:lnTo>
                    <a:pt x="198" y="860"/>
                  </a:lnTo>
                  <a:lnTo>
                    <a:pt x="226" y="876"/>
                  </a:lnTo>
                  <a:lnTo>
                    <a:pt x="257" y="887"/>
                  </a:lnTo>
                  <a:lnTo>
                    <a:pt x="290" y="893"/>
                  </a:lnTo>
                  <a:lnTo>
                    <a:pt x="323" y="895"/>
                  </a:lnTo>
                  <a:lnTo>
                    <a:pt x="323" y="895"/>
                  </a:lnTo>
                  <a:lnTo>
                    <a:pt x="352" y="893"/>
                  </a:lnTo>
                  <a:lnTo>
                    <a:pt x="379" y="889"/>
                  </a:lnTo>
                  <a:lnTo>
                    <a:pt x="405" y="880"/>
                  </a:lnTo>
                  <a:lnTo>
                    <a:pt x="432" y="870"/>
                  </a:lnTo>
                  <a:lnTo>
                    <a:pt x="457" y="856"/>
                  </a:lnTo>
                  <a:lnTo>
                    <a:pt x="481" y="841"/>
                  </a:lnTo>
                  <a:lnTo>
                    <a:pt x="502" y="821"/>
                  </a:lnTo>
                  <a:lnTo>
                    <a:pt x="525" y="800"/>
                  </a:lnTo>
                  <a:lnTo>
                    <a:pt x="543" y="778"/>
                  </a:lnTo>
                  <a:lnTo>
                    <a:pt x="562" y="751"/>
                  </a:lnTo>
                  <a:lnTo>
                    <a:pt x="578" y="724"/>
                  </a:lnTo>
                  <a:lnTo>
                    <a:pt x="595" y="695"/>
                  </a:lnTo>
                  <a:lnTo>
                    <a:pt x="607" y="662"/>
                  </a:lnTo>
                  <a:lnTo>
                    <a:pt x="619" y="629"/>
                  </a:lnTo>
                  <a:lnTo>
                    <a:pt x="630" y="597"/>
                  </a:lnTo>
                  <a:lnTo>
                    <a:pt x="636" y="560"/>
                  </a:lnTo>
                  <a:lnTo>
                    <a:pt x="531" y="560"/>
                  </a:lnTo>
                  <a:lnTo>
                    <a:pt x="531" y="560"/>
                  </a:lnTo>
                  <a:lnTo>
                    <a:pt x="525" y="584"/>
                  </a:lnTo>
                  <a:lnTo>
                    <a:pt x="518" y="609"/>
                  </a:lnTo>
                  <a:lnTo>
                    <a:pt x="508" y="631"/>
                  </a:lnTo>
                  <a:lnTo>
                    <a:pt x="500" y="652"/>
                  </a:lnTo>
                  <a:lnTo>
                    <a:pt x="490" y="673"/>
                  </a:lnTo>
                  <a:lnTo>
                    <a:pt x="477" y="693"/>
                  </a:lnTo>
                  <a:lnTo>
                    <a:pt x="465" y="710"/>
                  </a:lnTo>
                  <a:lnTo>
                    <a:pt x="453" y="726"/>
                  </a:lnTo>
                  <a:lnTo>
                    <a:pt x="438" y="740"/>
                  </a:lnTo>
                  <a:lnTo>
                    <a:pt x="424" y="755"/>
                  </a:lnTo>
                  <a:lnTo>
                    <a:pt x="407" y="765"/>
                  </a:lnTo>
                  <a:lnTo>
                    <a:pt x="391" y="775"/>
                  </a:lnTo>
                  <a:lnTo>
                    <a:pt x="374" y="784"/>
                  </a:lnTo>
                  <a:lnTo>
                    <a:pt x="358" y="788"/>
                  </a:lnTo>
                  <a:lnTo>
                    <a:pt x="342" y="792"/>
                  </a:lnTo>
                  <a:lnTo>
                    <a:pt x="323" y="794"/>
                  </a:lnTo>
                  <a:lnTo>
                    <a:pt x="323" y="794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9"/>
            <p:cNvSpPr>
              <a:spLocks/>
            </p:cNvSpPr>
            <p:nvPr/>
          </p:nvSpPr>
          <p:spPr bwMode="auto">
            <a:xfrm>
              <a:off x="4235450" y="4541838"/>
              <a:ext cx="3175" cy="6350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0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0"/>
            <p:cNvSpPr>
              <a:spLocks/>
            </p:cNvSpPr>
            <p:nvPr/>
          </p:nvSpPr>
          <p:spPr bwMode="auto">
            <a:xfrm>
              <a:off x="3271838" y="4333876"/>
              <a:ext cx="1176338" cy="423863"/>
            </a:xfrm>
            <a:custGeom>
              <a:avLst/>
              <a:gdLst>
                <a:gd name="T0" fmla="*/ 607 w 741"/>
                <a:gd name="T1" fmla="*/ 133 h 267"/>
                <a:gd name="T2" fmla="*/ 609 w 741"/>
                <a:gd name="T3" fmla="*/ 131 h 267"/>
                <a:gd name="T4" fmla="*/ 741 w 741"/>
                <a:gd name="T5" fmla="*/ 0 h 267"/>
                <a:gd name="T6" fmla="*/ 520 w 741"/>
                <a:gd name="T7" fmla="*/ 0 h 267"/>
                <a:gd name="T8" fmla="*/ 500 w 741"/>
                <a:gd name="T9" fmla="*/ 20 h 267"/>
                <a:gd name="T10" fmla="*/ 418 w 741"/>
                <a:gd name="T11" fmla="*/ 103 h 267"/>
                <a:gd name="T12" fmla="*/ 150 w 741"/>
                <a:gd name="T13" fmla="*/ 103 h 267"/>
                <a:gd name="T14" fmla="*/ 150 w 741"/>
                <a:gd name="T15" fmla="*/ 103 h 267"/>
                <a:gd name="T16" fmla="*/ 146 w 741"/>
                <a:gd name="T17" fmla="*/ 86 h 267"/>
                <a:gd name="T18" fmla="*/ 140 w 741"/>
                <a:gd name="T19" fmla="*/ 70 h 267"/>
                <a:gd name="T20" fmla="*/ 132 w 741"/>
                <a:gd name="T21" fmla="*/ 57 h 267"/>
                <a:gd name="T22" fmla="*/ 123 w 741"/>
                <a:gd name="T23" fmla="*/ 45 h 267"/>
                <a:gd name="T24" fmla="*/ 113 w 741"/>
                <a:gd name="T25" fmla="*/ 35 h 267"/>
                <a:gd name="T26" fmla="*/ 103 w 741"/>
                <a:gd name="T27" fmla="*/ 26 h 267"/>
                <a:gd name="T28" fmla="*/ 92 w 741"/>
                <a:gd name="T29" fmla="*/ 22 h 267"/>
                <a:gd name="T30" fmla="*/ 80 w 741"/>
                <a:gd name="T31" fmla="*/ 20 h 267"/>
                <a:gd name="T32" fmla="*/ 80 w 741"/>
                <a:gd name="T33" fmla="*/ 20 h 267"/>
                <a:gd name="T34" fmla="*/ 76 w 741"/>
                <a:gd name="T35" fmla="*/ 20 h 267"/>
                <a:gd name="T36" fmla="*/ 76 w 741"/>
                <a:gd name="T37" fmla="*/ 20 h 267"/>
                <a:gd name="T38" fmla="*/ 74 w 741"/>
                <a:gd name="T39" fmla="*/ 20 h 267"/>
                <a:gd name="T40" fmla="*/ 74 w 741"/>
                <a:gd name="T41" fmla="*/ 20 h 267"/>
                <a:gd name="T42" fmla="*/ 60 w 741"/>
                <a:gd name="T43" fmla="*/ 22 h 267"/>
                <a:gd name="T44" fmla="*/ 45 w 741"/>
                <a:gd name="T45" fmla="*/ 31 h 267"/>
                <a:gd name="T46" fmla="*/ 33 w 741"/>
                <a:gd name="T47" fmla="*/ 41 h 267"/>
                <a:gd name="T48" fmla="*/ 23 w 741"/>
                <a:gd name="T49" fmla="*/ 55 h 267"/>
                <a:gd name="T50" fmla="*/ 14 w 741"/>
                <a:gd name="T51" fmla="*/ 72 h 267"/>
                <a:gd name="T52" fmla="*/ 6 w 741"/>
                <a:gd name="T53" fmla="*/ 90 h 267"/>
                <a:gd name="T54" fmla="*/ 2 w 741"/>
                <a:gd name="T55" fmla="*/ 111 h 267"/>
                <a:gd name="T56" fmla="*/ 0 w 741"/>
                <a:gd name="T57" fmla="*/ 133 h 267"/>
                <a:gd name="T58" fmla="*/ 0 w 741"/>
                <a:gd name="T59" fmla="*/ 133 h 267"/>
                <a:gd name="T60" fmla="*/ 2 w 741"/>
                <a:gd name="T61" fmla="*/ 154 h 267"/>
                <a:gd name="T62" fmla="*/ 6 w 741"/>
                <a:gd name="T63" fmla="*/ 175 h 267"/>
                <a:gd name="T64" fmla="*/ 14 w 741"/>
                <a:gd name="T65" fmla="*/ 195 h 267"/>
                <a:gd name="T66" fmla="*/ 23 w 741"/>
                <a:gd name="T67" fmla="*/ 212 h 267"/>
                <a:gd name="T68" fmla="*/ 33 w 741"/>
                <a:gd name="T69" fmla="*/ 224 h 267"/>
                <a:gd name="T70" fmla="*/ 45 w 741"/>
                <a:gd name="T71" fmla="*/ 234 h 267"/>
                <a:gd name="T72" fmla="*/ 60 w 741"/>
                <a:gd name="T73" fmla="*/ 242 h 267"/>
                <a:gd name="T74" fmla="*/ 74 w 741"/>
                <a:gd name="T75" fmla="*/ 245 h 267"/>
                <a:gd name="T76" fmla="*/ 74 w 741"/>
                <a:gd name="T77" fmla="*/ 245 h 267"/>
                <a:gd name="T78" fmla="*/ 76 w 741"/>
                <a:gd name="T79" fmla="*/ 245 h 267"/>
                <a:gd name="T80" fmla="*/ 76 w 741"/>
                <a:gd name="T81" fmla="*/ 245 h 267"/>
                <a:gd name="T82" fmla="*/ 80 w 741"/>
                <a:gd name="T83" fmla="*/ 245 h 267"/>
                <a:gd name="T84" fmla="*/ 80 w 741"/>
                <a:gd name="T85" fmla="*/ 245 h 267"/>
                <a:gd name="T86" fmla="*/ 92 w 741"/>
                <a:gd name="T87" fmla="*/ 242 h 267"/>
                <a:gd name="T88" fmla="*/ 103 w 741"/>
                <a:gd name="T89" fmla="*/ 238 h 267"/>
                <a:gd name="T90" fmla="*/ 113 w 741"/>
                <a:gd name="T91" fmla="*/ 230 h 267"/>
                <a:gd name="T92" fmla="*/ 123 w 741"/>
                <a:gd name="T93" fmla="*/ 220 h 267"/>
                <a:gd name="T94" fmla="*/ 132 w 741"/>
                <a:gd name="T95" fmla="*/ 210 h 267"/>
                <a:gd name="T96" fmla="*/ 140 w 741"/>
                <a:gd name="T97" fmla="*/ 195 h 267"/>
                <a:gd name="T98" fmla="*/ 146 w 741"/>
                <a:gd name="T99" fmla="*/ 181 h 267"/>
                <a:gd name="T100" fmla="*/ 150 w 741"/>
                <a:gd name="T101" fmla="*/ 164 h 267"/>
                <a:gd name="T102" fmla="*/ 415 w 741"/>
                <a:gd name="T103" fmla="*/ 164 h 267"/>
                <a:gd name="T104" fmla="*/ 498 w 741"/>
                <a:gd name="T105" fmla="*/ 245 h 267"/>
                <a:gd name="T106" fmla="*/ 520 w 741"/>
                <a:gd name="T107" fmla="*/ 267 h 267"/>
                <a:gd name="T108" fmla="*/ 741 w 741"/>
                <a:gd name="T109" fmla="*/ 267 h 267"/>
                <a:gd name="T110" fmla="*/ 609 w 741"/>
                <a:gd name="T111" fmla="*/ 135 h 267"/>
                <a:gd name="T112" fmla="*/ 607 w 741"/>
                <a:gd name="T113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1" h="267">
                  <a:moveTo>
                    <a:pt x="607" y="133"/>
                  </a:moveTo>
                  <a:lnTo>
                    <a:pt x="609" y="131"/>
                  </a:lnTo>
                  <a:lnTo>
                    <a:pt x="741" y="0"/>
                  </a:lnTo>
                  <a:lnTo>
                    <a:pt x="520" y="0"/>
                  </a:lnTo>
                  <a:lnTo>
                    <a:pt x="500" y="20"/>
                  </a:lnTo>
                  <a:lnTo>
                    <a:pt x="418" y="103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86"/>
                  </a:lnTo>
                  <a:lnTo>
                    <a:pt x="140" y="70"/>
                  </a:lnTo>
                  <a:lnTo>
                    <a:pt x="132" y="57"/>
                  </a:lnTo>
                  <a:lnTo>
                    <a:pt x="123" y="45"/>
                  </a:lnTo>
                  <a:lnTo>
                    <a:pt x="113" y="35"/>
                  </a:lnTo>
                  <a:lnTo>
                    <a:pt x="103" y="26"/>
                  </a:lnTo>
                  <a:lnTo>
                    <a:pt x="92" y="22"/>
                  </a:lnTo>
                  <a:lnTo>
                    <a:pt x="80" y="20"/>
                  </a:lnTo>
                  <a:lnTo>
                    <a:pt x="80" y="20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60" y="22"/>
                  </a:lnTo>
                  <a:lnTo>
                    <a:pt x="45" y="31"/>
                  </a:lnTo>
                  <a:lnTo>
                    <a:pt x="33" y="41"/>
                  </a:lnTo>
                  <a:lnTo>
                    <a:pt x="23" y="55"/>
                  </a:lnTo>
                  <a:lnTo>
                    <a:pt x="14" y="72"/>
                  </a:lnTo>
                  <a:lnTo>
                    <a:pt x="6" y="90"/>
                  </a:lnTo>
                  <a:lnTo>
                    <a:pt x="2" y="111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54"/>
                  </a:lnTo>
                  <a:lnTo>
                    <a:pt x="6" y="175"/>
                  </a:lnTo>
                  <a:lnTo>
                    <a:pt x="14" y="195"/>
                  </a:lnTo>
                  <a:lnTo>
                    <a:pt x="23" y="212"/>
                  </a:lnTo>
                  <a:lnTo>
                    <a:pt x="33" y="224"/>
                  </a:lnTo>
                  <a:lnTo>
                    <a:pt x="45" y="234"/>
                  </a:lnTo>
                  <a:lnTo>
                    <a:pt x="60" y="242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76" y="245"/>
                  </a:lnTo>
                  <a:lnTo>
                    <a:pt x="76" y="245"/>
                  </a:lnTo>
                  <a:lnTo>
                    <a:pt x="80" y="245"/>
                  </a:lnTo>
                  <a:lnTo>
                    <a:pt x="80" y="245"/>
                  </a:lnTo>
                  <a:lnTo>
                    <a:pt x="92" y="242"/>
                  </a:lnTo>
                  <a:lnTo>
                    <a:pt x="103" y="238"/>
                  </a:lnTo>
                  <a:lnTo>
                    <a:pt x="113" y="230"/>
                  </a:lnTo>
                  <a:lnTo>
                    <a:pt x="123" y="220"/>
                  </a:lnTo>
                  <a:lnTo>
                    <a:pt x="132" y="210"/>
                  </a:lnTo>
                  <a:lnTo>
                    <a:pt x="140" y="195"/>
                  </a:lnTo>
                  <a:lnTo>
                    <a:pt x="146" y="181"/>
                  </a:lnTo>
                  <a:lnTo>
                    <a:pt x="150" y="164"/>
                  </a:lnTo>
                  <a:lnTo>
                    <a:pt x="415" y="164"/>
                  </a:lnTo>
                  <a:lnTo>
                    <a:pt x="498" y="245"/>
                  </a:lnTo>
                  <a:lnTo>
                    <a:pt x="520" y="267"/>
                  </a:lnTo>
                  <a:lnTo>
                    <a:pt x="741" y="267"/>
                  </a:lnTo>
                  <a:lnTo>
                    <a:pt x="609" y="135"/>
                  </a:lnTo>
                  <a:lnTo>
                    <a:pt x="607" y="133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>
            <a:grpSpLocks noChangeAspect="1"/>
          </p:cNvGrpSpPr>
          <p:nvPr/>
        </p:nvGrpSpPr>
        <p:grpSpPr>
          <a:xfrm>
            <a:off x="8309066" y="4485609"/>
            <a:ext cx="316838" cy="287014"/>
            <a:chOff x="2879725" y="3833813"/>
            <a:chExt cx="1568451" cy="1420813"/>
          </a:xfrm>
        </p:grpSpPr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2879725" y="3833813"/>
              <a:ext cx="1009650" cy="1420813"/>
            </a:xfrm>
            <a:custGeom>
              <a:avLst/>
              <a:gdLst>
                <a:gd name="T0" fmla="*/ 302 w 636"/>
                <a:gd name="T1" fmla="*/ 792 h 895"/>
                <a:gd name="T2" fmla="*/ 239 w 636"/>
                <a:gd name="T3" fmla="*/ 765 h 895"/>
                <a:gd name="T4" fmla="*/ 185 w 636"/>
                <a:gd name="T5" fmla="*/ 714 h 895"/>
                <a:gd name="T6" fmla="*/ 142 w 636"/>
                <a:gd name="T7" fmla="*/ 640 h 895"/>
                <a:gd name="T8" fmla="*/ 113 w 636"/>
                <a:gd name="T9" fmla="*/ 549 h 895"/>
                <a:gd name="T10" fmla="*/ 103 w 636"/>
                <a:gd name="T11" fmla="*/ 448 h 895"/>
                <a:gd name="T12" fmla="*/ 107 w 636"/>
                <a:gd name="T13" fmla="*/ 379 h 895"/>
                <a:gd name="T14" fmla="*/ 130 w 636"/>
                <a:gd name="T15" fmla="*/ 284 h 895"/>
                <a:gd name="T16" fmla="*/ 169 w 636"/>
                <a:gd name="T17" fmla="*/ 206 h 895"/>
                <a:gd name="T18" fmla="*/ 220 w 636"/>
                <a:gd name="T19" fmla="*/ 144 h 895"/>
                <a:gd name="T20" fmla="*/ 280 w 636"/>
                <a:gd name="T21" fmla="*/ 109 h 895"/>
                <a:gd name="T22" fmla="*/ 323 w 636"/>
                <a:gd name="T23" fmla="*/ 103 h 895"/>
                <a:gd name="T24" fmla="*/ 374 w 636"/>
                <a:gd name="T25" fmla="*/ 113 h 895"/>
                <a:gd name="T26" fmla="*/ 424 w 636"/>
                <a:gd name="T27" fmla="*/ 140 h 895"/>
                <a:gd name="T28" fmla="*/ 465 w 636"/>
                <a:gd name="T29" fmla="*/ 185 h 895"/>
                <a:gd name="T30" fmla="*/ 500 w 636"/>
                <a:gd name="T31" fmla="*/ 243 h 895"/>
                <a:gd name="T32" fmla="*/ 525 w 636"/>
                <a:gd name="T33" fmla="*/ 311 h 895"/>
                <a:gd name="T34" fmla="*/ 636 w 636"/>
                <a:gd name="T35" fmla="*/ 335 h 895"/>
                <a:gd name="T36" fmla="*/ 607 w 636"/>
                <a:gd name="T37" fmla="*/ 232 h 895"/>
                <a:gd name="T38" fmla="*/ 562 w 636"/>
                <a:gd name="T39" fmla="*/ 144 h 895"/>
                <a:gd name="T40" fmla="*/ 502 w 636"/>
                <a:gd name="T41" fmla="*/ 74 h 895"/>
                <a:gd name="T42" fmla="*/ 432 w 636"/>
                <a:gd name="T43" fmla="*/ 25 h 895"/>
                <a:gd name="T44" fmla="*/ 352 w 636"/>
                <a:gd name="T45" fmla="*/ 2 h 895"/>
                <a:gd name="T46" fmla="*/ 290 w 636"/>
                <a:gd name="T47" fmla="*/ 2 h 895"/>
                <a:gd name="T48" fmla="*/ 198 w 636"/>
                <a:gd name="T49" fmla="*/ 35 h 895"/>
                <a:gd name="T50" fmla="*/ 117 w 636"/>
                <a:gd name="T51" fmla="*/ 101 h 895"/>
                <a:gd name="T52" fmla="*/ 56 w 636"/>
                <a:gd name="T53" fmla="*/ 195 h 895"/>
                <a:gd name="T54" fmla="*/ 14 w 636"/>
                <a:gd name="T55" fmla="*/ 313 h 895"/>
                <a:gd name="T56" fmla="*/ 0 w 636"/>
                <a:gd name="T57" fmla="*/ 448 h 895"/>
                <a:gd name="T58" fmla="*/ 8 w 636"/>
                <a:gd name="T59" fmla="*/ 539 h 895"/>
                <a:gd name="T60" fmla="*/ 39 w 636"/>
                <a:gd name="T61" fmla="*/ 662 h 895"/>
                <a:gd name="T62" fmla="*/ 95 w 636"/>
                <a:gd name="T63" fmla="*/ 765 h 895"/>
                <a:gd name="T64" fmla="*/ 169 w 636"/>
                <a:gd name="T65" fmla="*/ 841 h 895"/>
                <a:gd name="T66" fmla="*/ 257 w 636"/>
                <a:gd name="T67" fmla="*/ 887 h 895"/>
                <a:gd name="T68" fmla="*/ 323 w 636"/>
                <a:gd name="T69" fmla="*/ 895 h 895"/>
                <a:gd name="T70" fmla="*/ 405 w 636"/>
                <a:gd name="T71" fmla="*/ 880 h 895"/>
                <a:gd name="T72" fmla="*/ 481 w 636"/>
                <a:gd name="T73" fmla="*/ 841 h 895"/>
                <a:gd name="T74" fmla="*/ 543 w 636"/>
                <a:gd name="T75" fmla="*/ 778 h 895"/>
                <a:gd name="T76" fmla="*/ 595 w 636"/>
                <a:gd name="T77" fmla="*/ 695 h 895"/>
                <a:gd name="T78" fmla="*/ 630 w 636"/>
                <a:gd name="T79" fmla="*/ 597 h 895"/>
                <a:gd name="T80" fmla="*/ 531 w 636"/>
                <a:gd name="T81" fmla="*/ 560 h 895"/>
                <a:gd name="T82" fmla="*/ 508 w 636"/>
                <a:gd name="T83" fmla="*/ 631 h 895"/>
                <a:gd name="T84" fmla="*/ 477 w 636"/>
                <a:gd name="T85" fmla="*/ 693 h 895"/>
                <a:gd name="T86" fmla="*/ 438 w 636"/>
                <a:gd name="T87" fmla="*/ 740 h 895"/>
                <a:gd name="T88" fmla="*/ 391 w 636"/>
                <a:gd name="T89" fmla="*/ 775 h 895"/>
                <a:gd name="T90" fmla="*/ 342 w 636"/>
                <a:gd name="T91" fmla="*/ 79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6" h="895">
                  <a:moveTo>
                    <a:pt x="323" y="794"/>
                  </a:moveTo>
                  <a:lnTo>
                    <a:pt x="323" y="794"/>
                  </a:lnTo>
                  <a:lnTo>
                    <a:pt x="302" y="792"/>
                  </a:lnTo>
                  <a:lnTo>
                    <a:pt x="280" y="786"/>
                  </a:lnTo>
                  <a:lnTo>
                    <a:pt x="259" y="778"/>
                  </a:lnTo>
                  <a:lnTo>
                    <a:pt x="239" y="765"/>
                  </a:lnTo>
                  <a:lnTo>
                    <a:pt x="220" y="751"/>
                  </a:lnTo>
                  <a:lnTo>
                    <a:pt x="202" y="732"/>
                  </a:lnTo>
                  <a:lnTo>
                    <a:pt x="185" y="714"/>
                  </a:lnTo>
                  <a:lnTo>
                    <a:pt x="169" y="691"/>
                  </a:lnTo>
                  <a:lnTo>
                    <a:pt x="154" y="666"/>
                  </a:lnTo>
                  <a:lnTo>
                    <a:pt x="142" y="640"/>
                  </a:lnTo>
                  <a:lnTo>
                    <a:pt x="130" y="611"/>
                  </a:lnTo>
                  <a:lnTo>
                    <a:pt x="121" y="580"/>
                  </a:lnTo>
                  <a:lnTo>
                    <a:pt x="113" y="549"/>
                  </a:lnTo>
                  <a:lnTo>
                    <a:pt x="107" y="516"/>
                  </a:lnTo>
                  <a:lnTo>
                    <a:pt x="105" y="483"/>
                  </a:lnTo>
                  <a:lnTo>
                    <a:pt x="103" y="448"/>
                  </a:lnTo>
                  <a:lnTo>
                    <a:pt x="103" y="448"/>
                  </a:lnTo>
                  <a:lnTo>
                    <a:pt x="105" y="413"/>
                  </a:lnTo>
                  <a:lnTo>
                    <a:pt x="107" y="379"/>
                  </a:lnTo>
                  <a:lnTo>
                    <a:pt x="113" y="346"/>
                  </a:lnTo>
                  <a:lnTo>
                    <a:pt x="121" y="315"/>
                  </a:lnTo>
                  <a:lnTo>
                    <a:pt x="130" y="284"/>
                  </a:lnTo>
                  <a:lnTo>
                    <a:pt x="142" y="257"/>
                  </a:lnTo>
                  <a:lnTo>
                    <a:pt x="154" y="230"/>
                  </a:lnTo>
                  <a:lnTo>
                    <a:pt x="169" y="206"/>
                  </a:lnTo>
                  <a:lnTo>
                    <a:pt x="185" y="183"/>
                  </a:lnTo>
                  <a:lnTo>
                    <a:pt x="202" y="163"/>
                  </a:lnTo>
                  <a:lnTo>
                    <a:pt x="220" y="144"/>
                  </a:lnTo>
                  <a:lnTo>
                    <a:pt x="239" y="130"/>
                  </a:lnTo>
                  <a:lnTo>
                    <a:pt x="259" y="117"/>
                  </a:lnTo>
                  <a:lnTo>
                    <a:pt x="280" y="109"/>
                  </a:lnTo>
                  <a:lnTo>
                    <a:pt x="302" y="105"/>
                  </a:lnTo>
                  <a:lnTo>
                    <a:pt x="323" y="103"/>
                  </a:lnTo>
                  <a:lnTo>
                    <a:pt x="323" y="103"/>
                  </a:lnTo>
                  <a:lnTo>
                    <a:pt x="342" y="103"/>
                  </a:lnTo>
                  <a:lnTo>
                    <a:pt x="358" y="107"/>
                  </a:lnTo>
                  <a:lnTo>
                    <a:pt x="374" y="113"/>
                  </a:lnTo>
                  <a:lnTo>
                    <a:pt x="391" y="119"/>
                  </a:lnTo>
                  <a:lnTo>
                    <a:pt x="407" y="130"/>
                  </a:lnTo>
                  <a:lnTo>
                    <a:pt x="424" y="140"/>
                  </a:lnTo>
                  <a:lnTo>
                    <a:pt x="438" y="154"/>
                  </a:lnTo>
                  <a:lnTo>
                    <a:pt x="453" y="169"/>
                  </a:lnTo>
                  <a:lnTo>
                    <a:pt x="465" y="185"/>
                  </a:lnTo>
                  <a:lnTo>
                    <a:pt x="477" y="204"/>
                  </a:lnTo>
                  <a:lnTo>
                    <a:pt x="490" y="222"/>
                  </a:lnTo>
                  <a:lnTo>
                    <a:pt x="500" y="243"/>
                  </a:lnTo>
                  <a:lnTo>
                    <a:pt x="508" y="263"/>
                  </a:lnTo>
                  <a:lnTo>
                    <a:pt x="518" y="286"/>
                  </a:lnTo>
                  <a:lnTo>
                    <a:pt x="525" y="311"/>
                  </a:lnTo>
                  <a:lnTo>
                    <a:pt x="531" y="335"/>
                  </a:lnTo>
                  <a:lnTo>
                    <a:pt x="636" y="335"/>
                  </a:lnTo>
                  <a:lnTo>
                    <a:pt x="636" y="335"/>
                  </a:lnTo>
                  <a:lnTo>
                    <a:pt x="630" y="300"/>
                  </a:lnTo>
                  <a:lnTo>
                    <a:pt x="619" y="265"/>
                  </a:lnTo>
                  <a:lnTo>
                    <a:pt x="607" y="232"/>
                  </a:lnTo>
                  <a:lnTo>
                    <a:pt x="595" y="202"/>
                  </a:lnTo>
                  <a:lnTo>
                    <a:pt x="578" y="171"/>
                  </a:lnTo>
                  <a:lnTo>
                    <a:pt x="562" y="144"/>
                  </a:lnTo>
                  <a:lnTo>
                    <a:pt x="543" y="117"/>
                  </a:lnTo>
                  <a:lnTo>
                    <a:pt x="525" y="95"/>
                  </a:lnTo>
                  <a:lnTo>
                    <a:pt x="502" y="74"/>
                  </a:lnTo>
                  <a:lnTo>
                    <a:pt x="481" y="56"/>
                  </a:lnTo>
                  <a:lnTo>
                    <a:pt x="457" y="39"/>
                  </a:lnTo>
                  <a:lnTo>
                    <a:pt x="432" y="25"/>
                  </a:lnTo>
                  <a:lnTo>
                    <a:pt x="405" y="14"/>
                  </a:lnTo>
                  <a:lnTo>
                    <a:pt x="379" y="6"/>
                  </a:lnTo>
                  <a:lnTo>
                    <a:pt x="352" y="2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290" y="2"/>
                  </a:lnTo>
                  <a:lnTo>
                    <a:pt x="257" y="8"/>
                  </a:lnTo>
                  <a:lnTo>
                    <a:pt x="226" y="21"/>
                  </a:lnTo>
                  <a:lnTo>
                    <a:pt x="198" y="35"/>
                  </a:lnTo>
                  <a:lnTo>
                    <a:pt x="169" y="54"/>
                  </a:lnTo>
                  <a:lnTo>
                    <a:pt x="142" y="76"/>
                  </a:lnTo>
                  <a:lnTo>
                    <a:pt x="117" y="101"/>
                  </a:lnTo>
                  <a:lnTo>
                    <a:pt x="95" y="130"/>
                  </a:lnTo>
                  <a:lnTo>
                    <a:pt x="74" y="160"/>
                  </a:lnTo>
                  <a:lnTo>
                    <a:pt x="56" y="195"/>
                  </a:lnTo>
                  <a:lnTo>
                    <a:pt x="39" y="232"/>
                  </a:lnTo>
                  <a:lnTo>
                    <a:pt x="27" y="272"/>
                  </a:lnTo>
                  <a:lnTo>
                    <a:pt x="14" y="313"/>
                  </a:lnTo>
                  <a:lnTo>
                    <a:pt x="8" y="356"/>
                  </a:lnTo>
                  <a:lnTo>
                    <a:pt x="2" y="401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2" y="494"/>
                  </a:lnTo>
                  <a:lnTo>
                    <a:pt x="8" y="539"/>
                  </a:lnTo>
                  <a:lnTo>
                    <a:pt x="14" y="582"/>
                  </a:lnTo>
                  <a:lnTo>
                    <a:pt x="27" y="623"/>
                  </a:lnTo>
                  <a:lnTo>
                    <a:pt x="39" y="662"/>
                  </a:lnTo>
                  <a:lnTo>
                    <a:pt x="56" y="699"/>
                  </a:lnTo>
                  <a:lnTo>
                    <a:pt x="74" y="734"/>
                  </a:lnTo>
                  <a:lnTo>
                    <a:pt x="95" y="765"/>
                  </a:lnTo>
                  <a:lnTo>
                    <a:pt x="117" y="794"/>
                  </a:lnTo>
                  <a:lnTo>
                    <a:pt x="142" y="821"/>
                  </a:lnTo>
                  <a:lnTo>
                    <a:pt x="169" y="841"/>
                  </a:lnTo>
                  <a:lnTo>
                    <a:pt x="198" y="860"/>
                  </a:lnTo>
                  <a:lnTo>
                    <a:pt x="226" y="876"/>
                  </a:lnTo>
                  <a:lnTo>
                    <a:pt x="257" y="887"/>
                  </a:lnTo>
                  <a:lnTo>
                    <a:pt x="290" y="893"/>
                  </a:lnTo>
                  <a:lnTo>
                    <a:pt x="323" y="895"/>
                  </a:lnTo>
                  <a:lnTo>
                    <a:pt x="323" y="895"/>
                  </a:lnTo>
                  <a:lnTo>
                    <a:pt x="352" y="893"/>
                  </a:lnTo>
                  <a:lnTo>
                    <a:pt x="379" y="889"/>
                  </a:lnTo>
                  <a:lnTo>
                    <a:pt x="405" y="880"/>
                  </a:lnTo>
                  <a:lnTo>
                    <a:pt x="432" y="870"/>
                  </a:lnTo>
                  <a:lnTo>
                    <a:pt x="457" y="856"/>
                  </a:lnTo>
                  <a:lnTo>
                    <a:pt x="481" y="841"/>
                  </a:lnTo>
                  <a:lnTo>
                    <a:pt x="502" y="821"/>
                  </a:lnTo>
                  <a:lnTo>
                    <a:pt x="525" y="800"/>
                  </a:lnTo>
                  <a:lnTo>
                    <a:pt x="543" y="778"/>
                  </a:lnTo>
                  <a:lnTo>
                    <a:pt x="562" y="751"/>
                  </a:lnTo>
                  <a:lnTo>
                    <a:pt x="578" y="724"/>
                  </a:lnTo>
                  <a:lnTo>
                    <a:pt x="595" y="695"/>
                  </a:lnTo>
                  <a:lnTo>
                    <a:pt x="607" y="662"/>
                  </a:lnTo>
                  <a:lnTo>
                    <a:pt x="619" y="629"/>
                  </a:lnTo>
                  <a:lnTo>
                    <a:pt x="630" y="597"/>
                  </a:lnTo>
                  <a:lnTo>
                    <a:pt x="636" y="560"/>
                  </a:lnTo>
                  <a:lnTo>
                    <a:pt x="531" y="560"/>
                  </a:lnTo>
                  <a:lnTo>
                    <a:pt x="531" y="560"/>
                  </a:lnTo>
                  <a:lnTo>
                    <a:pt x="525" y="584"/>
                  </a:lnTo>
                  <a:lnTo>
                    <a:pt x="518" y="609"/>
                  </a:lnTo>
                  <a:lnTo>
                    <a:pt x="508" y="631"/>
                  </a:lnTo>
                  <a:lnTo>
                    <a:pt x="500" y="652"/>
                  </a:lnTo>
                  <a:lnTo>
                    <a:pt x="490" y="673"/>
                  </a:lnTo>
                  <a:lnTo>
                    <a:pt x="477" y="693"/>
                  </a:lnTo>
                  <a:lnTo>
                    <a:pt x="465" y="710"/>
                  </a:lnTo>
                  <a:lnTo>
                    <a:pt x="453" y="726"/>
                  </a:lnTo>
                  <a:lnTo>
                    <a:pt x="438" y="740"/>
                  </a:lnTo>
                  <a:lnTo>
                    <a:pt x="424" y="755"/>
                  </a:lnTo>
                  <a:lnTo>
                    <a:pt x="407" y="765"/>
                  </a:lnTo>
                  <a:lnTo>
                    <a:pt x="391" y="775"/>
                  </a:lnTo>
                  <a:lnTo>
                    <a:pt x="374" y="784"/>
                  </a:lnTo>
                  <a:lnTo>
                    <a:pt x="358" y="788"/>
                  </a:lnTo>
                  <a:lnTo>
                    <a:pt x="342" y="792"/>
                  </a:lnTo>
                  <a:lnTo>
                    <a:pt x="323" y="794"/>
                  </a:lnTo>
                  <a:lnTo>
                    <a:pt x="323" y="794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4235450" y="4541838"/>
              <a:ext cx="3175" cy="6350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0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3271838" y="4333876"/>
              <a:ext cx="1176338" cy="423863"/>
            </a:xfrm>
            <a:custGeom>
              <a:avLst/>
              <a:gdLst>
                <a:gd name="T0" fmla="*/ 607 w 741"/>
                <a:gd name="T1" fmla="*/ 133 h 267"/>
                <a:gd name="T2" fmla="*/ 609 w 741"/>
                <a:gd name="T3" fmla="*/ 131 h 267"/>
                <a:gd name="T4" fmla="*/ 741 w 741"/>
                <a:gd name="T5" fmla="*/ 0 h 267"/>
                <a:gd name="T6" fmla="*/ 520 w 741"/>
                <a:gd name="T7" fmla="*/ 0 h 267"/>
                <a:gd name="T8" fmla="*/ 500 w 741"/>
                <a:gd name="T9" fmla="*/ 20 h 267"/>
                <a:gd name="T10" fmla="*/ 418 w 741"/>
                <a:gd name="T11" fmla="*/ 103 h 267"/>
                <a:gd name="T12" fmla="*/ 150 w 741"/>
                <a:gd name="T13" fmla="*/ 103 h 267"/>
                <a:gd name="T14" fmla="*/ 150 w 741"/>
                <a:gd name="T15" fmla="*/ 103 h 267"/>
                <a:gd name="T16" fmla="*/ 146 w 741"/>
                <a:gd name="T17" fmla="*/ 86 h 267"/>
                <a:gd name="T18" fmla="*/ 140 w 741"/>
                <a:gd name="T19" fmla="*/ 70 h 267"/>
                <a:gd name="T20" fmla="*/ 132 w 741"/>
                <a:gd name="T21" fmla="*/ 57 h 267"/>
                <a:gd name="T22" fmla="*/ 123 w 741"/>
                <a:gd name="T23" fmla="*/ 45 h 267"/>
                <a:gd name="T24" fmla="*/ 113 w 741"/>
                <a:gd name="T25" fmla="*/ 35 h 267"/>
                <a:gd name="T26" fmla="*/ 103 w 741"/>
                <a:gd name="T27" fmla="*/ 26 h 267"/>
                <a:gd name="T28" fmla="*/ 92 w 741"/>
                <a:gd name="T29" fmla="*/ 22 h 267"/>
                <a:gd name="T30" fmla="*/ 80 w 741"/>
                <a:gd name="T31" fmla="*/ 20 h 267"/>
                <a:gd name="T32" fmla="*/ 80 w 741"/>
                <a:gd name="T33" fmla="*/ 20 h 267"/>
                <a:gd name="T34" fmla="*/ 76 w 741"/>
                <a:gd name="T35" fmla="*/ 20 h 267"/>
                <a:gd name="T36" fmla="*/ 76 w 741"/>
                <a:gd name="T37" fmla="*/ 20 h 267"/>
                <a:gd name="T38" fmla="*/ 74 w 741"/>
                <a:gd name="T39" fmla="*/ 20 h 267"/>
                <a:gd name="T40" fmla="*/ 74 w 741"/>
                <a:gd name="T41" fmla="*/ 20 h 267"/>
                <a:gd name="T42" fmla="*/ 60 w 741"/>
                <a:gd name="T43" fmla="*/ 22 h 267"/>
                <a:gd name="T44" fmla="*/ 45 w 741"/>
                <a:gd name="T45" fmla="*/ 31 h 267"/>
                <a:gd name="T46" fmla="*/ 33 w 741"/>
                <a:gd name="T47" fmla="*/ 41 h 267"/>
                <a:gd name="T48" fmla="*/ 23 w 741"/>
                <a:gd name="T49" fmla="*/ 55 h 267"/>
                <a:gd name="T50" fmla="*/ 14 w 741"/>
                <a:gd name="T51" fmla="*/ 72 h 267"/>
                <a:gd name="T52" fmla="*/ 6 w 741"/>
                <a:gd name="T53" fmla="*/ 90 h 267"/>
                <a:gd name="T54" fmla="*/ 2 w 741"/>
                <a:gd name="T55" fmla="*/ 111 h 267"/>
                <a:gd name="T56" fmla="*/ 0 w 741"/>
                <a:gd name="T57" fmla="*/ 133 h 267"/>
                <a:gd name="T58" fmla="*/ 0 w 741"/>
                <a:gd name="T59" fmla="*/ 133 h 267"/>
                <a:gd name="T60" fmla="*/ 2 w 741"/>
                <a:gd name="T61" fmla="*/ 154 h 267"/>
                <a:gd name="T62" fmla="*/ 6 w 741"/>
                <a:gd name="T63" fmla="*/ 175 h 267"/>
                <a:gd name="T64" fmla="*/ 14 w 741"/>
                <a:gd name="T65" fmla="*/ 195 h 267"/>
                <a:gd name="T66" fmla="*/ 23 w 741"/>
                <a:gd name="T67" fmla="*/ 212 h 267"/>
                <a:gd name="T68" fmla="*/ 33 w 741"/>
                <a:gd name="T69" fmla="*/ 224 h 267"/>
                <a:gd name="T70" fmla="*/ 45 w 741"/>
                <a:gd name="T71" fmla="*/ 234 h 267"/>
                <a:gd name="T72" fmla="*/ 60 w 741"/>
                <a:gd name="T73" fmla="*/ 242 h 267"/>
                <a:gd name="T74" fmla="*/ 74 w 741"/>
                <a:gd name="T75" fmla="*/ 245 h 267"/>
                <a:gd name="T76" fmla="*/ 74 w 741"/>
                <a:gd name="T77" fmla="*/ 245 h 267"/>
                <a:gd name="T78" fmla="*/ 76 w 741"/>
                <a:gd name="T79" fmla="*/ 245 h 267"/>
                <a:gd name="T80" fmla="*/ 76 w 741"/>
                <a:gd name="T81" fmla="*/ 245 h 267"/>
                <a:gd name="T82" fmla="*/ 80 w 741"/>
                <a:gd name="T83" fmla="*/ 245 h 267"/>
                <a:gd name="T84" fmla="*/ 80 w 741"/>
                <a:gd name="T85" fmla="*/ 245 h 267"/>
                <a:gd name="T86" fmla="*/ 92 w 741"/>
                <a:gd name="T87" fmla="*/ 242 h 267"/>
                <a:gd name="T88" fmla="*/ 103 w 741"/>
                <a:gd name="T89" fmla="*/ 238 h 267"/>
                <a:gd name="T90" fmla="*/ 113 w 741"/>
                <a:gd name="T91" fmla="*/ 230 h 267"/>
                <a:gd name="T92" fmla="*/ 123 w 741"/>
                <a:gd name="T93" fmla="*/ 220 h 267"/>
                <a:gd name="T94" fmla="*/ 132 w 741"/>
                <a:gd name="T95" fmla="*/ 210 h 267"/>
                <a:gd name="T96" fmla="*/ 140 w 741"/>
                <a:gd name="T97" fmla="*/ 195 h 267"/>
                <a:gd name="T98" fmla="*/ 146 w 741"/>
                <a:gd name="T99" fmla="*/ 181 h 267"/>
                <a:gd name="T100" fmla="*/ 150 w 741"/>
                <a:gd name="T101" fmla="*/ 164 h 267"/>
                <a:gd name="T102" fmla="*/ 415 w 741"/>
                <a:gd name="T103" fmla="*/ 164 h 267"/>
                <a:gd name="T104" fmla="*/ 498 w 741"/>
                <a:gd name="T105" fmla="*/ 245 h 267"/>
                <a:gd name="T106" fmla="*/ 520 w 741"/>
                <a:gd name="T107" fmla="*/ 267 h 267"/>
                <a:gd name="T108" fmla="*/ 741 w 741"/>
                <a:gd name="T109" fmla="*/ 267 h 267"/>
                <a:gd name="T110" fmla="*/ 609 w 741"/>
                <a:gd name="T111" fmla="*/ 135 h 267"/>
                <a:gd name="T112" fmla="*/ 607 w 741"/>
                <a:gd name="T113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1" h="267">
                  <a:moveTo>
                    <a:pt x="607" y="133"/>
                  </a:moveTo>
                  <a:lnTo>
                    <a:pt x="609" y="131"/>
                  </a:lnTo>
                  <a:lnTo>
                    <a:pt x="741" y="0"/>
                  </a:lnTo>
                  <a:lnTo>
                    <a:pt x="520" y="0"/>
                  </a:lnTo>
                  <a:lnTo>
                    <a:pt x="500" y="20"/>
                  </a:lnTo>
                  <a:lnTo>
                    <a:pt x="418" y="103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86"/>
                  </a:lnTo>
                  <a:lnTo>
                    <a:pt x="140" y="70"/>
                  </a:lnTo>
                  <a:lnTo>
                    <a:pt x="132" y="57"/>
                  </a:lnTo>
                  <a:lnTo>
                    <a:pt x="123" y="45"/>
                  </a:lnTo>
                  <a:lnTo>
                    <a:pt x="113" y="35"/>
                  </a:lnTo>
                  <a:lnTo>
                    <a:pt x="103" y="26"/>
                  </a:lnTo>
                  <a:lnTo>
                    <a:pt x="92" y="22"/>
                  </a:lnTo>
                  <a:lnTo>
                    <a:pt x="80" y="20"/>
                  </a:lnTo>
                  <a:lnTo>
                    <a:pt x="80" y="20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60" y="22"/>
                  </a:lnTo>
                  <a:lnTo>
                    <a:pt x="45" y="31"/>
                  </a:lnTo>
                  <a:lnTo>
                    <a:pt x="33" y="41"/>
                  </a:lnTo>
                  <a:lnTo>
                    <a:pt x="23" y="55"/>
                  </a:lnTo>
                  <a:lnTo>
                    <a:pt x="14" y="72"/>
                  </a:lnTo>
                  <a:lnTo>
                    <a:pt x="6" y="90"/>
                  </a:lnTo>
                  <a:lnTo>
                    <a:pt x="2" y="111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54"/>
                  </a:lnTo>
                  <a:lnTo>
                    <a:pt x="6" y="175"/>
                  </a:lnTo>
                  <a:lnTo>
                    <a:pt x="14" y="195"/>
                  </a:lnTo>
                  <a:lnTo>
                    <a:pt x="23" y="212"/>
                  </a:lnTo>
                  <a:lnTo>
                    <a:pt x="33" y="224"/>
                  </a:lnTo>
                  <a:lnTo>
                    <a:pt x="45" y="234"/>
                  </a:lnTo>
                  <a:lnTo>
                    <a:pt x="60" y="242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76" y="245"/>
                  </a:lnTo>
                  <a:lnTo>
                    <a:pt x="76" y="245"/>
                  </a:lnTo>
                  <a:lnTo>
                    <a:pt x="80" y="245"/>
                  </a:lnTo>
                  <a:lnTo>
                    <a:pt x="80" y="245"/>
                  </a:lnTo>
                  <a:lnTo>
                    <a:pt x="92" y="242"/>
                  </a:lnTo>
                  <a:lnTo>
                    <a:pt x="103" y="238"/>
                  </a:lnTo>
                  <a:lnTo>
                    <a:pt x="113" y="230"/>
                  </a:lnTo>
                  <a:lnTo>
                    <a:pt x="123" y="220"/>
                  </a:lnTo>
                  <a:lnTo>
                    <a:pt x="132" y="210"/>
                  </a:lnTo>
                  <a:lnTo>
                    <a:pt x="140" y="195"/>
                  </a:lnTo>
                  <a:lnTo>
                    <a:pt x="146" y="181"/>
                  </a:lnTo>
                  <a:lnTo>
                    <a:pt x="150" y="164"/>
                  </a:lnTo>
                  <a:lnTo>
                    <a:pt x="415" y="164"/>
                  </a:lnTo>
                  <a:lnTo>
                    <a:pt x="498" y="245"/>
                  </a:lnTo>
                  <a:lnTo>
                    <a:pt x="520" y="267"/>
                  </a:lnTo>
                  <a:lnTo>
                    <a:pt x="741" y="267"/>
                  </a:lnTo>
                  <a:lnTo>
                    <a:pt x="609" y="135"/>
                  </a:lnTo>
                  <a:lnTo>
                    <a:pt x="607" y="133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>
            <a:grpSpLocks noChangeAspect="1"/>
          </p:cNvGrpSpPr>
          <p:nvPr/>
        </p:nvGrpSpPr>
        <p:grpSpPr>
          <a:xfrm>
            <a:off x="1808566" y="1951669"/>
            <a:ext cx="316838" cy="287014"/>
            <a:chOff x="2879725" y="3833813"/>
            <a:chExt cx="1568451" cy="1420813"/>
          </a:xfrm>
        </p:grpSpPr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2879725" y="3833813"/>
              <a:ext cx="1009650" cy="1420813"/>
            </a:xfrm>
            <a:custGeom>
              <a:avLst/>
              <a:gdLst>
                <a:gd name="T0" fmla="*/ 302 w 636"/>
                <a:gd name="T1" fmla="*/ 792 h 895"/>
                <a:gd name="T2" fmla="*/ 239 w 636"/>
                <a:gd name="T3" fmla="*/ 765 h 895"/>
                <a:gd name="T4" fmla="*/ 185 w 636"/>
                <a:gd name="T5" fmla="*/ 714 h 895"/>
                <a:gd name="T6" fmla="*/ 142 w 636"/>
                <a:gd name="T7" fmla="*/ 640 h 895"/>
                <a:gd name="T8" fmla="*/ 113 w 636"/>
                <a:gd name="T9" fmla="*/ 549 h 895"/>
                <a:gd name="T10" fmla="*/ 103 w 636"/>
                <a:gd name="T11" fmla="*/ 448 h 895"/>
                <a:gd name="T12" fmla="*/ 107 w 636"/>
                <a:gd name="T13" fmla="*/ 379 h 895"/>
                <a:gd name="T14" fmla="*/ 130 w 636"/>
                <a:gd name="T15" fmla="*/ 284 h 895"/>
                <a:gd name="T16" fmla="*/ 169 w 636"/>
                <a:gd name="T17" fmla="*/ 206 h 895"/>
                <a:gd name="T18" fmla="*/ 220 w 636"/>
                <a:gd name="T19" fmla="*/ 144 h 895"/>
                <a:gd name="T20" fmla="*/ 280 w 636"/>
                <a:gd name="T21" fmla="*/ 109 h 895"/>
                <a:gd name="T22" fmla="*/ 323 w 636"/>
                <a:gd name="T23" fmla="*/ 103 h 895"/>
                <a:gd name="T24" fmla="*/ 374 w 636"/>
                <a:gd name="T25" fmla="*/ 113 h 895"/>
                <a:gd name="T26" fmla="*/ 424 w 636"/>
                <a:gd name="T27" fmla="*/ 140 h 895"/>
                <a:gd name="T28" fmla="*/ 465 w 636"/>
                <a:gd name="T29" fmla="*/ 185 h 895"/>
                <a:gd name="T30" fmla="*/ 500 w 636"/>
                <a:gd name="T31" fmla="*/ 243 h 895"/>
                <a:gd name="T32" fmla="*/ 525 w 636"/>
                <a:gd name="T33" fmla="*/ 311 h 895"/>
                <a:gd name="T34" fmla="*/ 636 w 636"/>
                <a:gd name="T35" fmla="*/ 335 h 895"/>
                <a:gd name="T36" fmla="*/ 607 w 636"/>
                <a:gd name="T37" fmla="*/ 232 h 895"/>
                <a:gd name="T38" fmla="*/ 562 w 636"/>
                <a:gd name="T39" fmla="*/ 144 h 895"/>
                <a:gd name="T40" fmla="*/ 502 w 636"/>
                <a:gd name="T41" fmla="*/ 74 h 895"/>
                <a:gd name="T42" fmla="*/ 432 w 636"/>
                <a:gd name="T43" fmla="*/ 25 h 895"/>
                <a:gd name="T44" fmla="*/ 352 w 636"/>
                <a:gd name="T45" fmla="*/ 2 h 895"/>
                <a:gd name="T46" fmla="*/ 290 w 636"/>
                <a:gd name="T47" fmla="*/ 2 h 895"/>
                <a:gd name="T48" fmla="*/ 198 w 636"/>
                <a:gd name="T49" fmla="*/ 35 h 895"/>
                <a:gd name="T50" fmla="*/ 117 w 636"/>
                <a:gd name="T51" fmla="*/ 101 h 895"/>
                <a:gd name="T52" fmla="*/ 56 w 636"/>
                <a:gd name="T53" fmla="*/ 195 h 895"/>
                <a:gd name="T54" fmla="*/ 14 w 636"/>
                <a:gd name="T55" fmla="*/ 313 h 895"/>
                <a:gd name="T56" fmla="*/ 0 w 636"/>
                <a:gd name="T57" fmla="*/ 448 h 895"/>
                <a:gd name="T58" fmla="*/ 8 w 636"/>
                <a:gd name="T59" fmla="*/ 539 h 895"/>
                <a:gd name="T60" fmla="*/ 39 w 636"/>
                <a:gd name="T61" fmla="*/ 662 h 895"/>
                <a:gd name="T62" fmla="*/ 95 w 636"/>
                <a:gd name="T63" fmla="*/ 765 h 895"/>
                <a:gd name="T64" fmla="*/ 169 w 636"/>
                <a:gd name="T65" fmla="*/ 841 h 895"/>
                <a:gd name="T66" fmla="*/ 257 w 636"/>
                <a:gd name="T67" fmla="*/ 887 h 895"/>
                <a:gd name="T68" fmla="*/ 323 w 636"/>
                <a:gd name="T69" fmla="*/ 895 h 895"/>
                <a:gd name="T70" fmla="*/ 405 w 636"/>
                <a:gd name="T71" fmla="*/ 880 h 895"/>
                <a:gd name="T72" fmla="*/ 481 w 636"/>
                <a:gd name="T73" fmla="*/ 841 h 895"/>
                <a:gd name="T74" fmla="*/ 543 w 636"/>
                <a:gd name="T75" fmla="*/ 778 h 895"/>
                <a:gd name="T76" fmla="*/ 595 w 636"/>
                <a:gd name="T77" fmla="*/ 695 h 895"/>
                <a:gd name="T78" fmla="*/ 630 w 636"/>
                <a:gd name="T79" fmla="*/ 597 h 895"/>
                <a:gd name="T80" fmla="*/ 531 w 636"/>
                <a:gd name="T81" fmla="*/ 560 h 895"/>
                <a:gd name="T82" fmla="*/ 508 w 636"/>
                <a:gd name="T83" fmla="*/ 631 h 895"/>
                <a:gd name="T84" fmla="*/ 477 w 636"/>
                <a:gd name="T85" fmla="*/ 693 h 895"/>
                <a:gd name="T86" fmla="*/ 438 w 636"/>
                <a:gd name="T87" fmla="*/ 740 h 895"/>
                <a:gd name="T88" fmla="*/ 391 w 636"/>
                <a:gd name="T89" fmla="*/ 775 h 895"/>
                <a:gd name="T90" fmla="*/ 342 w 636"/>
                <a:gd name="T91" fmla="*/ 79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6" h="895">
                  <a:moveTo>
                    <a:pt x="323" y="794"/>
                  </a:moveTo>
                  <a:lnTo>
                    <a:pt x="323" y="794"/>
                  </a:lnTo>
                  <a:lnTo>
                    <a:pt x="302" y="792"/>
                  </a:lnTo>
                  <a:lnTo>
                    <a:pt x="280" y="786"/>
                  </a:lnTo>
                  <a:lnTo>
                    <a:pt x="259" y="778"/>
                  </a:lnTo>
                  <a:lnTo>
                    <a:pt x="239" y="765"/>
                  </a:lnTo>
                  <a:lnTo>
                    <a:pt x="220" y="751"/>
                  </a:lnTo>
                  <a:lnTo>
                    <a:pt x="202" y="732"/>
                  </a:lnTo>
                  <a:lnTo>
                    <a:pt x="185" y="714"/>
                  </a:lnTo>
                  <a:lnTo>
                    <a:pt x="169" y="691"/>
                  </a:lnTo>
                  <a:lnTo>
                    <a:pt x="154" y="666"/>
                  </a:lnTo>
                  <a:lnTo>
                    <a:pt x="142" y="640"/>
                  </a:lnTo>
                  <a:lnTo>
                    <a:pt x="130" y="611"/>
                  </a:lnTo>
                  <a:lnTo>
                    <a:pt x="121" y="580"/>
                  </a:lnTo>
                  <a:lnTo>
                    <a:pt x="113" y="549"/>
                  </a:lnTo>
                  <a:lnTo>
                    <a:pt x="107" y="516"/>
                  </a:lnTo>
                  <a:lnTo>
                    <a:pt x="105" y="483"/>
                  </a:lnTo>
                  <a:lnTo>
                    <a:pt x="103" y="448"/>
                  </a:lnTo>
                  <a:lnTo>
                    <a:pt x="103" y="448"/>
                  </a:lnTo>
                  <a:lnTo>
                    <a:pt x="105" y="413"/>
                  </a:lnTo>
                  <a:lnTo>
                    <a:pt x="107" y="379"/>
                  </a:lnTo>
                  <a:lnTo>
                    <a:pt x="113" y="346"/>
                  </a:lnTo>
                  <a:lnTo>
                    <a:pt x="121" y="315"/>
                  </a:lnTo>
                  <a:lnTo>
                    <a:pt x="130" y="284"/>
                  </a:lnTo>
                  <a:lnTo>
                    <a:pt x="142" y="257"/>
                  </a:lnTo>
                  <a:lnTo>
                    <a:pt x="154" y="230"/>
                  </a:lnTo>
                  <a:lnTo>
                    <a:pt x="169" y="206"/>
                  </a:lnTo>
                  <a:lnTo>
                    <a:pt x="185" y="183"/>
                  </a:lnTo>
                  <a:lnTo>
                    <a:pt x="202" y="163"/>
                  </a:lnTo>
                  <a:lnTo>
                    <a:pt x="220" y="144"/>
                  </a:lnTo>
                  <a:lnTo>
                    <a:pt x="239" y="130"/>
                  </a:lnTo>
                  <a:lnTo>
                    <a:pt x="259" y="117"/>
                  </a:lnTo>
                  <a:lnTo>
                    <a:pt x="280" y="109"/>
                  </a:lnTo>
                  <a:lnTo>
                    <a:pt x="302" y="105"/>
                  </a:lnTo>
                  <a:lnTo>
                    <a:pt x="323" y="103"/>
                  </a:lnTo>
                  <a:lnTo>
                    <a:pt x="323" y="103"/>
                  </a:lnTo>
                  <a:lnTo>
                    <a:pt x="342" y="103"/>
                  </a:lnTo>
                  <a:lnTo>
                    <a:pt x="358" y="107"/>
                  </a:lnTo>
                  <a:lnTo>
                    <a:pt x="374" y="113"/>
                  </a:lnTo>
                  <a:lnTo>
                    <a:pt x="391" y="119"/>
                  </a:lnTo>
                  <a:lnTo>
                    <a:pt x="407" y="130"/>
                  </a:lnTo>
                  <a:lnTo>
                    <a:pt x="424" y="140"/>
                  </a:lnTo>
                  <a:lnTo>
                    <a:pt x="438" y="154"/>
                  </a:lnTo>
                  <a:lnTo>
                    <a:pt x="453" y="169"/>
                  </a:lnTo>
                  <a:lnTo>
                    <a:pt x="465" y="185"/>
                  </a:lnTo>
                  <a:lnTo>
                    <a:pt x="477" y="204"/>
                  </a:lnTo>
                  <a:lnTo>
                    <a:pt x="490" y="222"/>
                  </a:lnTo>
                  <a:lnTo>
                    <a:pt x="500" y="243"/>
                  </a:lnTo>
                  <a:lnTo>
                    <a:pt x="508" y="263"/>
                  </a:lnTo>
                  <a:lnTo>
                    <a:pt x="518" y="286"/>
                  </a:lnTo>
                  <a:lnTo>
                    <a:pt x="525" y="311"/>
                  </a:lnTo>
                  <a:lnTo>
                    <a:pt x="531" y="335"/>
                  </a:lnTo>
                  <a:lnTo>
                    <a:pt x="636" y="335"/>
                  </a:lnTo>
                  <a:lnTo>
                    <a:pt x="636" y="335"/>
                  </a:lnTo>
                  <a:lnTo>
                    <a:pt x="630" y="300"/>
                  </a:lnTo>
                  <a:lnTo>
                    <a:pt x="619" y="265"/>
                  </a:lnTo>
                  <a:lnTo>
                    <a:pt x="607" y="232"/>
                  </a:lnTo>
                  <a:lnTo>
                    <a:pt x="595" y="202"/>
                  </a:lnTo>
                  <a:lnTo>
                    <a:pt x="578" y="171"/>
                  </a:lnTo>
                  <a:lnTo>
                    <a:pt x="562" y="144"/>
                  </a:lnTo>
                  <a:lnTo>
                    <a:pt x="543" y="117"/>
                  </a:lnTo>
                  <a:lnTo>
                    <a:pt x="525" y="95"/>
                  </a:lnTo>
                  <a:lnTo>
                    <a:pt x="502" y="74"/>
                  </a:lnTo>
                  <a:lnTo>
                    <a:pt x="481" y="56"/>
                  </a:lnTo>
                  <a:lnTo>
                    <a:pt x="457" y="39"/>
                  </a:lnTo>
                  <a:lnTo>
                    <a:pt x="432" y="25"/>
                  </a:lnTo>
                  <a:lnTo>
                    <a:pt x="405" y="14"/>
                  </a:lnTo>
                  <a:lnTo>
                    <a:pt x="379" y="6"/>
                  </a:lnTo>
                  <a:lnTo>
                    <a:pt x="352" y="2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290" y="2"/>
                  </a:lnTo>
                  <a:lnTo>
                    <a:pt x="257" y="8"/>
                  </a:lnTo>
                  <a:lnTo>
                    <a:pt x="226" y="21"/>
                  </a:lnTo>
                  <a:lnTo>
                    <a:pt x="198" y="35"/>
                  </a:lnTo>
                  <a:lnTo>
                    <a:pt x="169" y="54"/>
                  </a:lnTo>
                  <a:lnTo>
                    <a:pt x="142" y="76"/>
                  </a:lnTo>
                  <a:lnTo>
                    <a:pt x="117" y="101"/>
                  </a:lnTo>
                  <a:lnTo>
                    <a:pt x="95" y="130"/>
                  </a:lnTo>
                  <a:lnTo>
                    <a:pt x="74" y="160"/>
                  </a:lnTo>
                  <a:lnTo>
                    <a:pt x="56" y="195"/>
                  </a:lnTo>
                  <a:lnTo>
                    <a:pt x="39" y="232"/>
                  </a:lnTo>
                  <a:lnTo>
                    <a:pt x="27" y="272"/>
                  </a:lnTo>
                  <a:lnTo>
                    <a:pt x="14" y="313"/>
                  </a:lnTo>
                  <a:lnTo>
                    <a:pt x="8" y="356"/>
                  </a:lnTo>
                  <a:lnTo>
                    <a:pt x="2" y="401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2" y="494"/>
                  </a:lnTo>
                  <a:lnTo>
                    <a:pt x="8" y="539"/>
                  </a:lnTo>
                  <a:lnTo>
                    <a:pt x="14" y="582"/>
                  </a:lnTo>
                  <a:lnTo>
                    <a:pt x="27" y="623"/>
                  </a:lnTo>
                  <a:lnTo>
                    <a:pt x="39" y="662"/>
                  </a:lnTo>
                  <a:lnTo>
                    <a:pt x="56" y="699"/>
                  </a:lnTo>
                  <a:lnTo>
                    <a:pt x="74" y="734"/>
                  </a:lnTo>
                  <a:lnTo>
                    <a:pt x="95" y="765"/>
                  </a:lnTo>
                  <a:lnTo>
                    <a:pt x="117" y="794"/>
                  </a:lnTo>
                  <a:lnTo>
                    <a:pt x="142" y="821"/>
                  </a:lnTo>
                  <a:lnTo>
                    <a:pt x="169" y="841"/>
                  </a:lnTo>
                  <a:lnTo>
                    <a:pt x="198" y="860"/>
                  </a:lnTo>
                  <a:lnTo>
                    <a:pt x="226" y="876"/>
                  </a:lnTo>
                  <a:lnTo>
                    <a:pt x="257" y="887"/>
                  </a:lnTo>
                  <a:lnTo>
                    <a:pt x="290" y="893"/>
                  </a:lnTo>
                  <a:lnTo>
                    <a:pt x="323" y="895"/>
                  </a:lnTo>
                  <a:lnTo>
                    <a:pt x="323" y="895"/>
                  </a:lnTo>
                  <a:lnTo>
                    <a:pt x="352" y="893"/>
                  </a:lnTo>
                  <a:lnTo>
                    <a:pt x="379" y="889"/>
                  </a:lnTo>
                  <a:lnTo>
                    <a:pt x="405" y="880"/>
                  </a:lnTo>
                  <a:lnTo>
                    <a:pt x="432" y="870"/>
                  </a:lnTo>
                  <a:lnTo>
                    <a:pt x="457" y="856"/>
                  </a:lnTo>
                  <a:lnTo>
                    <a:pt x="481" y="841"/>
                  </a:lnTo>
                  <a:lnTo>
                    <a:pt x="502" y="821"/>
                  </a:lnTo>
                  <a:lnTo>
                    <a:pt x="525" y="800"/>
                  </a:lnTo>
                  <a:lnTo>
                    <a:pt x="543" y="778"/>
                  </a:lnTo>
                  <a:lnTo>
                    <a:pt x="562" y="751"/>
                  </a:lnTo>
                  <a:lnTo>
                    <a:pt x="578" y="724"/>
                  </a:lnTo>
                  <a:lnTo>
                    <a:pt x="595" y="695"/>
                  </a:lnTo>
                  <a:lnTo>
                    <a:pt x="607" y="662"/>
                  </a:lnTo>
                  <a:lnTo>
                    <a:pt x="619" y="629"/>
                  </a:lnTo>
                  <a:lnTo>
                    <a:pt x="630" y="597"/>
                  </a:lnTo>
                  <a:lnTo>
                    <a:pt x="636" y="560"/>
                  </a:lnTo>
                  <a:lnTo>
                    <a:pt x="531" y="560"/>
                  </a:lnTo>
                  <a:lnTo>
                    <a:pt x="531" y="560"/>
                  </a:lnTo>
                  <a:lnTo>
                    <a:pt x="525" y="584"/>
                  </a:lnTo>
                  <a:lnTo>
                    <a:pt x="518" y="609"/>
                  </a:lnTo>
                  <a:lnTo>
                    <a:pt x="508" y="631"/>
                  </a:lnTo>
                  <a:lnTo>
                    <a:pt x="500" y="652"/>
                  </a:lnTo>
                  <a:lnTo>
                    <a:pt x="490" y="673"/>
                  </a:lnTo>
                  <a:lnTo>
                    <a:pt x="477" y="693"/>
                  </a:lnTo>
                  <a:lnTo>
                    <a:pt x="465" y="710"/>
                  </a:lnTo>
                  <a:lnTo>
                    <a:pt x="453" y="726"/>
                  </a:lnTo>
                  <a:lnTo>
                    <a:pt x="438" y="740"/>
                  </a:lnTo>
                  <a:lnTo>
                    <a:pt x="424" y="755"/>
                  </a:lnTo>
                  <a:lnTo>
                    <a:pt x="407" y="765"/>
                  </a:lnTo>
                  <a:lnTo>
                    <a:pt x="391" y="775"/>
                  </a:lnTo>
                  <a:lnTo>
                    <a:pt x="374" y="784"/>
                  </a:lnTo>
                  <a:lnTo>
                    <a:pt x="358" y="788"/>
                  </a:lnTo>
                  <a:lnTo>
                    <a:pt x="342" y="792"/>
                  </a:lnTo>
                  <a:lnTo>
                    <a:pt x="323" y="794"/>
                  </a:lnTo>
                  <a:lnTo>
                    <a:pt x="323" y="794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4235450" y="4541838"/>
              <a:ext cx="3175" cy="6350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0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3271838" y="4333876"/>
              <a:ext cx="1176338" cy="423863"/>
            </a:xfrm>
            <a:custGeom>
              <a:avLst/>
              <a:gdLst>
                <a:gd name="T0" fmla="*/ 607 w 741"/>
                <a:gd name="T1" fmla="*/ 133 h 267"/>
                <a:gd name="T2" fmla="*/ 609 w 741"/>
                <a:gd name="T3" fmla="*/ 131 h 267"/>
                <a:gd name="T4" fmla="*/ 741 w 741"/>
                <a:gd name="T5" fmla="*/ 0 h 267"/>
                <a:gd name="T6" fmla="*/ 520 w 741"/>
                <a:gd name="T7" fmla="*/ 0 h 267"/>
                <a:gd name="T8" fmla="*/ 500 w 741"/>
                <a:gd name="T9" fmla="*/ 20 h 267"/>
                <a:gd name="T10" fmla="*/ 418 w 741"/>
                <a:gd name="T11" fmla="*/ 103 h 267"/>
                <a:gd name="T12" fmla="*/ 150 w 741"/>
                <a:gd name="T13" fmla="*/ 103 h 267"/>
                <a:gd name="T14" fmla="*/ 150 w 741"/>
                <a:gd name="T15" fmla="*/ 103 h 267"/>
                <a:gd name="T16" fmla="*/ 146 w 741"/>
                <a:gd name="T17" fmla="*/ 86 h 267"/>
                <a:gd name="T18" fmla="*/ 140 w 741"/>
                <a:gd name="T19" fmla="*/ 70 h 267"/>
                <a:gd name="T20" fmla="*/ 132 w 741"/>
                <a:gd name="T21" fmla="*/ 57 h 267"/>
                <a:gd name="T22" fmla="*/ 123 w 741"/>
                <a:gd name="T23" fmla="*/ 45 h 267"/>
                <a:gd name="T24" fmla="*/ 113 w 741"/>
                <a:gd name="T25" fmla="*/ 35 h 267"/>
                <a:gd name="T26" fmla="*/ 103 w 741"/>
                <a:gd name="T27" fmla="*/ 26 h 267"/>
                <a:gd name="T28" fmla="*/ 92 w 741"/>
                <a:gd name="T29" fmla="*/ 22 h 267"/>
                <a:gd name="T30" fmla="*/ 80 w 741"/>
                <a:gd name="T31" fmla="*/ 20 h 267"/>
                <a:gd name="T32" fmla="*/ 80 w 741"/>
                <a:gd name="T33" fmla="*/ 20 h 267"/>
                <a:gd name="T34" fmla="*/ 76 w 741"/>
                <a:gd name="T35" fmla="*/ 20 h 267"/>
                <a:gd name="T36" fmla="*/ 76 w 741"/>
                <a:gd name="T37" fmla="*/ 20 h 267"/>
                <a:gd name="T38" fmla="*/ 74 w 741"/>
                <a:gd name="T39" fmla="*/ 20 h 267"/>
                <a:gd name="T40" fmla="*/ 74 w 741"/>
                <a:gd name="T41" fmla="*/ 20 h 267"/>
                <a:gd name="T42" fmla="*/ 60 w 741"/>
                <a:gd name="T43" fmla="*/ 22 h 267"/>
                <a:gd name="T44" fmla="*/ 45 w 741"/>
                <a:gd name="T45" fmla="*/ 31 h 267"/>
                <a:gd name="T46" fmla="*/ 33 w 741"/>
                <a:gd name="T47" fmla="*/ 41 h 267"/>
                <a:gd name="T48" fmla="*/ 23 w 741"/>
                <a:gd name="T49" fmla="*/ 55 h 267"/>
                <a:gd name="T50" fmla="*/ 14 w 741"/>
                <a:gd name="T51" fmla="*/ 72 h 267"/>
                <a:gd name="T52" fmla="*/ 6 w 741"/>
                <a:gd name="T53" fmla="*/ 90 h 267"/>
                <a:gd name="T54" fmla="*/ 2 w 741"/>
                <a:gd name="T55" fmla="*/ 111 h 267"/>
                <a:gd name="T56" fmla="*/ 0 w 741"/>
                <a:gd name="T57" fmla="*/ 133 h 267"/>
                <a:gd name="T58" fmla="*/ 0 w 741"/>
                <a:gd name="T59" fmla="*/ 133 h 267"/>
                <a:gd name="T60" fmla="*/ 2 w 741"/>
                <a:gd name="T61" fmla="*/ 154 h 267"/>
                <a:gd name="T62" fmla="*/ 6 w 741"/>
                <a:gd name="T63" fmla="*/ 175 h 267"/>
                <a:gd name="T64" fmla="*/ 14 w 741"/>
                <a:gd name="T65" fmla="*/ 195 h 267"/>
                <a:gd name="T66" fmla="*/ 23 w 741"/>
                <a:gd name="T67" fmla="*/ 212 h 267"/>
                <a:gd name="T68" fmla="*/ 33 w 741"/>
                <a:gd name="T69" fmla="*/ 224 h 267"/>
                <a:gd name="T70" fmla="*/ 45 w 741"/>
                <a:gd name="T71" fmla="*/ 234 h 267"/>
                <a:gd name="T72" fmla="*/ 60 w 741"/>
                <a:gd name="T73" fmla="*/ 242 h 267"/>
                <a:gd name="T74" fmla="*/ 74 w 741"/>
                <a:gd name="T75" fmla="*/ 245 h 267"/>
                <a:gd name="T76" fmla="*/ 74 w 741"/>
                <a:gd name="T77" fmla="*/ 245 h 267"/>
                <a:gd name="T78" fmla="*/ 76 w 741"/>
                <a:gd name="T79" fmla="*/ 245 h 267"/>
                <a:gd name="T80" fmla="*/ 76 w 741"/>
                <a:gd name="T81" fmla="*/ 245 h 267"/>
                <a:gd name="T82" fmla="*/ 80 w 741"/>
                <a:gd name="T83" fmla="*/ 245 h 267"/>
                <a:gd name="T84" fmla="*/ 80 w 741"/>
                <a:gd name="T85" fmla="*/ 245 h 267"/>
                <a:gd name="T86" fmla="*/ 92 w 741"/>
                <a:gd name="T87" fmla="*/ 242 h 267"/>
                <a:gd name="T88" fmla="*/ 103 w 741"/>
                <a:gd name="T89" fmla="*/ 238 h 267"/>
                <a:gd name="T90" fmla="*/ 113 w 741"/>
                <a:gd name="T91" fmla="*/ 230 h 267"/>
                <a:gd name="T92" fmla="*/ 123 w 741"/>
                <a:gd name="T93" fmla="*/ 220 h 267"/>
                <a:gd name="T94" fmla="*/ 132 w 741"/>
                <a:gd name="T95" fmla="*/ 210 h 267"/>
                <a:gd name="T96" fmla="*/ 140 w 741"/>
                <a:gd name="T97" fmla="*/ 195 h 267"/>
                <a:gd name="T98" fmla="*/ 146 w 741"/>
                <a:gd name="T99" fmla="*/ 181 h 267"/>
                <a:gd name="T100" fmla="*/ 150 w 741"/>
                <a:gd name="T101" fmla="*/ 164 h 267"/>
                <a:gd name="T102" fmla="*/ 415 w 741"/>
                <a:gd name="T103" fmla="*/ 164 h 267"/>
                <a:gd name="T104" fmla="*/ 498 w 741"/>
                <a:gd name="T105" fmla="*/ 245 h 267"/>
                <a:gd name="T106" fmla="*/ 520 w 741"/>
                <a:gd name="T107" fmla="*/ 267 h 267"/>
                <a:gd name="T108" fmla="*/ 741 w 741"/>
                <a:gd name="T109" fmla="*/ 267 h 267"/>
                <a:gd name="T110" fmla="*/ 609 w 741"/>
                <a:gd name="T111" fmla="*/ 135 h 267"/>
                <a:gd name="T112" fmla="*/ 607 w 741"/>
                <a:gd name="T113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1" h="267">
                  <a:moveTo>
                    <a:pt x="607" y="133"/>
                  </a:moveTo>
                  <a:lnTo>
                    <a:pt x="609" y="131"/>
                  </a:lnTo>
                  <a:lnTo>
                    <a:pt x="741" y="0"/>
                  </a:lnTo>
                  <a:lnTo>
                    <a:pt x="520" y="0"/>
                  </a:lnTo>
                  <a:lnTo>
                    <a:pt x="500" y="20"/>
                  </a:lnTo>
                  <a:lnTo>
                    <a:pt x="418" y="103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86"/>
                  </a:lnTo>
                  <a:lnTo>
                    <a:pt x="140" y="70"/>
                  </a:lnTo>
                  <a:lnTo>
                    <a:pt x="132" y="57"/>
                  </a:lnTo>
                  <a:lnTo>
                    <a:pt x="123" y="45"/>
                  </a:lnTo>
                  <a:lnTo>
                    <a:pt x="113" y="35"/>
                  </a:lnTo>
                  <a:lnTo>
                    <a:pt x="103" y="26"/>
                  </a:lnTo>
                  <a:lnTo>
                    <a:pt x="92" y="22"/>
                  </a:lnTo>
                  <a:lnTo>
                    <a:pt x="80" y="20"/>
                  </a:lnTo>
                  <a:lnTo>
                    <a:pt x="80" y="20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60" y="22"/>
                  </a:lnTo>
                  <a:lnTo>
                    <a:pt x="45" y="31"/>
                  </a:lnTo>
                  <a:lnTo>
                    <a:pt x="33" y="41"/>
                  </a:lnTo>
                  <a:lnTo>
                    <a:pt x="23" y="55"/>
                  </a:lnTo>
                  <a:lnTo>
                    <a:pt x="14" y="72"/>
                  </a:lnTo>
                  <a:lnTo>
                    <a:pt x="6" y="90"/>
                  </a:lnTo>
                  <a:lnTo>
                    <a:pt x="2" y="111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54"/>
                  </a:lnTo>
                  <a:lnTo>
                    <a:pt x="6" y="175"/>
                  </a:lnTo>
                  <a:lnTo>
                    <a:pt x="14" y="195"/>
                  </a:lnTo>
                  <a:lnTo>
                    <a:pt x="23" y="212"/>
                  </a:lnTo>
                  <a:lnTo>
                    <a:pt x="33" y="224"/>
                  </a:lnTo>
                  <a:lnTo>
                    <a:pt x="45" y="234"/>
                  </a:lnTo>
                  <a:lnTo>
                    <a:pt x="60" y="242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76" y="245"/>
                  </a:lnTo>
                  <a:lnTo>
                    <a:pt x="76" y="245"/>
                  </a:lnTo>
                  <a:lnTo>
                    <a:pt x="80" y="245"/>
                  </a:lnTo>
                  <a:lnTo>
                    <a:pt x="80" y="245"/>
                  </a:lnTo>
                  <a:lnTo>
                    <a:pt x="92" y="242"/>
                  </a:lnTo>
                  <a:lnTo>
                    <a:pt x="103" y="238"/>
                  </a:lnTo>
                  <a:lnTo>
                    <a:pt x="113" y="230"/>
                  </a:lnTo>
                  <a:lnTo>
                    <a:pt x="123" y="220"/>
                  </a:lnTo>
                  <a:lnTo>
                    <a:pt x="132" y="210"/>
                  </a:lnTo>
                  <a:lnTo>
                    <a:pt x="140" y="195"/>
                  </a:lnTo>
                  <a:lnTo>
                    <a:pt x="146" y="181"/>
                  </a:lnTo>
                  <a:lnTo>
                    <a:pt x="150" y="164"/>
                  </a:lnTo>
                  <a:lnTo>
                    <a:pt x="415" y="164"/>
                  </a:lnTo>
                  <a:lnTo>
                    <a:pt x="498" y="245"/>
                  </a:lnTo>
                  <a:lnTo>
                    <a:pt x="520" y="267"/>
                  </a:lnTo>
                  <a:lnTo>
                    <a:pt x="741" y="267"/>
                  </a:lnTo>
                  <a:lnTo>
                    <a:pt x="609" y="135"/>
                  </a:lnTo>
                  <a:lnTo>
                    <a:pt x="607" y="133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1773755" y="4485609"/>
            <a:ext cx="316838" cy="287014"/>
            <a:chOff x="2879725" y="3833813"/>
            <a:chExt cx="1568451" cy="1420813"/>
          </a:xfrm>
        </p:grpSpPr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2879725" y="3833813"/>
              <a:ext cx="1009650" cy="1420813"/>
            </a:xfrm>
            <a:custGeom>
              <a:avLst/>
              <a:gdLst>
                <a:gd name="T0" fmla="*/ 302 w 636"/>
                <a:gd name="T1" fmla="*/ 792 h 895"/>
                <a:gd name="T2" fmla="*/ 239 w 636"/>
                <a:gd name="T3" fmla="*/ 765 h 895"/>
                <a:gd name="T4" fmla="*/ 185 w 636"/>
                <a:gd name="T5" fmla="*/ 714 h 895"/>
                <a:gd name="T6" fmla="*/ 142 w 636"/>
                <a:gd name="T7" fmla="*/ 640 h 895"/>
                <a:gd name="T8" fmla="*/ 113 w 636"/>
                <a:gd name="T9" fmla="*/ 549 h 895"/>
                <a:gd name="T10" fmla="*/ 103 w 636"/>
                <a:gd name="T11" fmla="*/ 448 h 895"/>
                <a:gd name="T12" fmla="*/ 107 w 636"/>
                <a:gd name="T13" fmla="*/ 379 h 895"/>
                <a:gd name="T14" fmla="*/ 130 w 636"/>
                <a:gd name="T15" fmla="*/ 284 h 895"/>
                <a:gd name="T16" fmla="*/ 169 w 636"/>
                <a:gd name="T17" fmla="*/ 206 h 895"/>
                <a:gd name="T18" fmla="*/ 220 w 636"/>
                <a:gd name="T19" fmla="*/ 144 h 895"/>
                <a:gd name="T20" fmla="*/ 280 w 636"/>
                <a:gd name="T21" fmla="*/ 109 h 895"/>
                <a:gd name="T22" fmla="*/ 323 w 636"/>
                <a:gd name="T23" fmla="*/ 103 h 895"/>
                <a:gd name="T24" fmla="*/ 374 w 636"/>
                <a:gd name="T25" fmla="*/ 113 h 895"/>
                <a:gd name="T26" fmla="*/ 424 w 636"/>
                <a:gd name="T27" fmla="*/ 140 h 895"/>
                <a:gd name="T28" fmla="*/ 465 w 636"/>
                <a:gd name="T29" fmla="*/ 185 h 895"/>
                <a:gd name="T30" fmla="*/ 500 w 636"/>
                <a:gd name="T31" fmla="*/ 243 h 895"/>
                <a:gd name="T32" fmla="*/ 525 w 636"/>
                <a:gd name="T33" fmla="*/ 311 h 895"/>
                <a:gd name="T34" fmla="*/ 636 w 636"/>
                <a:gd name="T35" fmla="*/ 335 h 895"/>
                <a:gd name="T36" fmla="*/ 607 w 636"/>
                <a:gd name="T37" fmla="*/ 232 h 895"/>
                <a:gd name="T38" fmla="*/ 562 w 636"/>
                <a:gd name="T39" fmla="*/ 144 h 895"/>
                <a:gd name="T40" fmla="*/ 502 w 636"/>
                <a:gd name="T41" fmla="*/ 74 h 895"/>
                <a:gd name="T42" fmla="*/ 432 w 636"/>
                <a:gd name="T43" fmla="*/ 25 h 895"/>
                <a:gd name="T44" fmla="*/ 352 w 636"/>
                <a:gd name="T45" fmla="*/ 2 h 895"/>
                <a:gd name="T46" fmla="*/ 290 w 636"/>
                <a:gd name="T47" fmla="*/ 2 h 895"/>
                <a:gd name="T48" fmla="*/ 198 w 636"/>
                <a:gd name="T49" fmla="*/ 35 h 895"/>
                <a:gd name="T50" fmla="*/ 117 w 636"/>
                <a:gd name="T51" fmla="*/ 101 h 895"/>
                <a:gd name="T52" fmla="*/ 56 w 636"/>
                <a:gd name="T53" fmla="*/ 195 h 895"/>
                <a:gd name="T54" fmla="*/ 14 w 636"/>
                <a:gd name="T55" fmla="*/ 313 h 895"/>
                <a:gd name="T56" fmla="*/ 0 w 636"/>
                <a:gd name="T57" fmla="*/ 448 h 895"/>
                <a:gd name="T58" fmla="*/ 8 w 636"/>
                <a:gd name="T59" fmla="*/ 539 h 895"/>
                <a:gd name="T60" fmla="*/ 39 w 636"/>
                <a:gd name="T61" fmla="*/ 662 h 895"/>
                <a:gd name="T62" fmla="*/ 95 w 636"/>
                <a:gd name="T63" fmla="*/ 765 h 895"/>
                <a:gd name="T64" fmla="*/ 169 w 636"/>
                <a:gd name="T65" fmla="*/ 841 h 895"/>
                <a:gd name="T66" fmla="*/ 257 w 636"/>
                <a:gd name="T67" fmla="*/ 887 h 895"/>
                <a:gd name="T68" fmla="*/ 323 w 636"/>
                <a:gd name="T69" fmla="*/ 895 h 895"/>
                <a:gd name="T70" fmla="*/ 405 w 636"/>
                <a:gd name="T71" fmla="*/ 880 h 895"/>
                <a:gd name="T72" fmla="*/ 481 w 636"/>
                <a:gd name="T73" fmla="*/ 841 h 895"/>
                <a:gd name="T74" fmla="*/ 543 w 636"/>
                <a:gd name="T75" fmla="*/ 778 h 895"/>
                <a:gd name="T76" fmla="*/ 595 w 636"/>
                <a:gd name="T77" fmla="*/ 695 h 895"/>
                <a:gd name="T78" fmla="*/ 630 w 636"/>
                <a:gd name="T79" fmla="*/ 597 h 895"/>
                <a:gd name="T80" fmla="*/ 531 w 636"/>
                <a:gd name="T81" fmla="*/ 560 h 895"/>
                <a:gd name="T82" fmla="*/ 508 w 636"/>
                <a:gd name="T83" fmla="*/ 631 h 895"/>
                <a:gd name="T84" fmla="*/ 477 w 636"/>
                <a:gd name="T85" fmla="*/ 693 h 895"/>
                <a:gd name="T86" fmla="*/ 438 w 636"/>
                <a:gd name="T87" fmla="*/ 740 h 895"/>
                <a:gd name="T88" fmla="*/ 391 w 636"/>
                <a:gd name="T89" fmla="*/ 775 h 895"/>
                <a:gd name="T90" fmla="*/ 342 w 636"/>
                <a:gd name="T91" fmla="*/ 79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6" h="895">
                  <a:moveTo>
                    <a:pt x="323" y="794"/>
                  </a:moveTo>
                  <a:lnTo>
                    <a:pt x="323" y="794"/>
                  </a:lnTo>
                  <a:lnTo>
                    <a:pt x="302" y="792"/>
                  </a:lnTo>
                  <a:lnTo>
                    <a:pt x="280" y="786"/>
                  </a:lnTo>
                  <a:lnTo>
                    <a:pt x="259" y="778"/>
                  </a:lnTo>
                  <a:lnTo>
                    <a:pt x="239" y="765"/>
                  </a:lnTo>
                  <a:lnTo>
                    <a:pt x="220" y="751"/>
                  </a:lnTo>
                  <a:lnTo>
                    <a:pt x="202" y="732"/>
                  </a:lnTo>
                  <a:lnTo>
                    <a:pt x="185" y="714"/>
                  </a:lnTo>
                  <a:lnTo>
                    <a:pt x="169" y="691"/>
                  </a:lnTo>
                  <a:lnTo>
                    <a:pt x="154" y="666"/>
                  </a:lnTo>
                  <a:lnTo>
                    <a:pt x="142" y="640"/>
                  </a:lnTo>
                  <a:lnTo>
                    <a:pt x="130" y="611"/>
                  </a:lnTo>
                  <a:lnTo>
                    <a:pt x="121" y="580"/>
                  </a:lnTo>
                  <a:lnTo>
                    <a:pt x="113" y="549"/>
                  </a:lnTo>
                  <a:lnTo>
                    <a:pt x="107" y="516"/>
                  </a:lnTo>
                  <a:lnTo>
                    <a:pt x="105" y="483"/>
                  </a:lnTo>
                  <a:lnTo>
                    <a:pt x="103" y="448"/>
                  </a:lnTo>
                  <a:lnTo>
                    <a:pt x="103" y="448"/>
                  </a:lnTo>
                  <a:lnTo>
                    <a:pt x="105" y="413"/>
                  </a:lnTo>
                  <a:lnTo>
                    <a:pt x="107" y="379"/>
                  </a:lnTo>
                  <a:lnTo>
                    <a:pt x="113" y="346"/>
                  </a:lnTo>
                  <a:lnTo>
                    <a:pt x="121" y="315"/>
                  </a:lnTo>
                  <a:lnTo>
                    <a:pt x="130" y="284"/>
                  </a:lnTo>
                  <a:lnTo>
                    <a:pt x="142" y="257"/>
                  </a:lnTo>
                  <a:lnTo>
                    <a:pt x="154" y="230"/>
                  </a:lnTo>
                  <a:lnTo>
                    <a:pt x="169" y="206"/>
                  </a:lnTo>
                  <a:lnTo>
                    <a:pt x="185" y="183"/>
                  </a:lnTo>
                  <a:lnTo>
                    <a:pt x="202" y="163"/>
                  </a:lnTo>
                  <a:lnTo>
                    <a:pt x="220" y="144"/>
                  </a:lnTo>
                  <a:lnTo>
                    <a:pt x="239" y="130"/>
                  </a:lnTo>
                  <a:lnTo>
                    <a:pt x="259" y="117"/>
                  </a:lnTo>
                  <a:lnTo>
                    <a:pt x="280" y="109"/>
                  </a:lnTo>
                  <a:lnTo>
                    <a:pt x="302" y="105"/>
                  </a:lnTo>
                  <a:lnTo>
                    <a:pt x="323" y="103"/>
                  </a:lnTo>
                  <a:lnTo>
                    <a:pt x="323" y="103"/>
                  </a:lnTo>
                  <a:lnTo>
                    <a:pt x="342" y="103"/>
                  </a:lnTo>
                  <a:lnTo>
                    <a:pt x="358" y="107"/>
                  </a:lnTo>
                  <a:lnTo>
                    <a:pt x="374" y="113"/>
                  </a:lnTo>
                  <a:lnTo>
                    <a:pt x="391" y="119"/>
                  </a:lnTo>
                  <a:lnTo>
                    <a:pt x="407" y="130"/>
                  </a:lnTo>
                  <a:lnTo>
                    <a:pt x="424" y="140"/>
                  </a:lnTo>
                  <a:lnTo>
                    <a:pt x="438" y="154"/>
                  </a:lnTo>
                  <a:lnTo>
                    <a:pt x="453" y="169"/>
                  </a:lnTo>
                  <a:lnTo>
                    <a:pt x="465" y="185"/>
                  </a:lnTo>
                  <a:lnTo>
                    <a:pt x="477" y="204"/>
                  </a:lnTo>
                  <a:lnTo>
                    <a:pt x="490" y="222"/>
                  </a:lnTo>
                  <a:lnTo>
                    <a:pt x="500" y="243"/>
                  </a:lnTo>
                  <a:lnTo>
                    <a:pt x="508" y="263"/>
                  </a:lnTo>
                  <a:lnTo>
                    <a:pt x="518" y="286"/>
                  </a:lnTo>
                  <a:lnTo>
                    <a:pt x="525" y="311"/>
                  </a:lnTo>
                  <a:lnTo>
                    <a:pt x="531" y="335"/>
                  </a:lnTo>
                  <a:lnTo>
                    <a:pt x="636" y="335"/>
                  </a:lnTo>
                  <a:lnTo>
                    <a:pt x="636" y="335"/>
                  </a:lnTo>
                  <a:lnTo>
                    <a:pt x="630" y="300"/>
                  </a:lnTo>
                  <a:lnTo>
                    <a:pt x="619" y="265"/>
                  </a:lnTo>
                  <a:lnTo>
                    <a:pt x="607" y="232"/>
                  </a:lnTo>
                  <a:lnTo>
                    <a:pt x="595" y="202"/>
                  </a:lnTo>
                  <a:lnTo>
                    <a:pt x="578" y="171"/>
                  </a:lnTo>
                  <a:lnTo>
                    <a:pt x="562" y="144"/>
                  </a:lnTo>
                  <a:lnTo>
                    <a:pt x="543" y="117"/>
                  </a:lnTo>
                  <a:lnTo>
                    <a:pt x="525" y="95"/>
                  </a:lnTo>
                  <a:lnTo>
                    <a:pt x="502" y="74"/>
                  </a:lnTo>
                  <a:lnTo>
                    <a:pt x="481" y="56"/>
                  </a:lnTo>
                  <a:lnTo>
                    <a:pt x="457" y="39"/>
                  </a:lnTo>
                  <a:lnTo>
                    <a:pt x="432" y="25"/>
                  </a:lnTo>
                  <a:lnTo>
                    <a:pt x="405" y="14"/>
                  </a:lnTo>
                  <a:lnTo>
                    <a:pt x="379" y="6"/>
                  </a:lnTo>
                  <a:lnTo>
                    <a:pt x="352" y="2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290" y="2"/>
                  </a:lnTo>
                  <a:lnTo>
                    <a:pt x="257" y="8"/>
                  </a:lnTo>
                  <a:lnTo>
                    <a:pt x="226" y="21"/>
                  </a:lnTo>
                  <a:lnTo>
                    <a:pt x="198" y="35"/>
                  </a:lnTo>
                  <a:lnTo>
                    <a:pt x="169" y="54"/>
                  </a:lnTo>
                  <a:lnTo>
                    <a:pt x="142" y="76"/>
                  </a:lnTo>
                  <a:lnTo>
                    <a:pt x="117" y="101"/>
                  </a:lnTo>
                  <a:lnTo>
                    <a:pt x="95" y="130"/>
                  </a:lnTo>
                  <a:lnTo>
                    <a:pt x="74" y="160"/>
                  </a:lnTo>
                  <a:lnTo>
                    <a:pt x="56" y="195"/>
                  </a:lnTo>
                  <a:lnTo>
                    <a:pt x="39" y="232"/>
                  </a:lnTo>
                  <a:lnTo>
                    <a:pt x="27" y="272"/>
                  </a:lnTo>
                  <a:lnTo>
                    <a:pt x="14" y="313"/>
                  </a:lnTo>
                  <a:lnTo>
                    <a:pt x="8" y="356"/>
                  </a:lnTo>
                  <a:lnTo>
                    <a:pt x="2" y="401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2" y="494"/>
                  </a:lnTo>
                  <a:lnTo>
                    <a:pt x="8" y="539"/>
                  </a:lnTo>
                  <a:lnTo>
                    <a:pt x="14" y="582"/>
                  </a:lnTo>
                  <a:lnTo>
                    <a:pt x="27" y="623"/>
                  </a:lnTo>
                  <a:lnTo>
                    <a:pt x="39" y="662"/>
                  </a:lnTo>
                  <a:lnTo>
                    <a:pt x="56" y="699"/>
                  </a:lnTo>
                  <a:lnTo>
                    <a:pt x="74" y="734"/>
                  </a:lnTo>
                  <a:lnTo>
                    <a:pt x="95" y="765"/>
                  </a:lnTo>
                  <a:lnTo>
                    <a:pt x="117" y="794"/>
                  </a:lnTo>
                  <a:lnTo>
                    <a:pt x="142" y="821"/>
                  </a:lnTo>
                  <a:lnTo>
                    <a:pt x="169" y="841"/>
                  </a:lnTo>
                  <a:lnTo>
                    <a:pt x="198" y="860"/>
                  </a:lnTo>
                  <a:lnTo>
                    <a:pt x="226" y="876"/>
                  </a:lnTo>
                  <a:lnTo>
                    <a:pt x="257" y="887"/>
                  </a:lnTo>
                  <a:lnTo>
                    <a:pt x="290" y="893"/>
                  </a:lnTo>
                  <a:lnTo>
                    <a:pt x="323" y="895"/>
                  </a:lnTo>
                  <a:lnTo>
                    <a:pt x="323" y="895"/>
                  </a:lnTo>
                  <a:lnTo>
                    <a:pt x="352" y="893"/>
                  </a:lnTo>
                  <a:lnTo>
                    <a:pt x="379" y="889"/>
                  </a:lnTo>
                  <a:lnTo>
                    <a:pt x="405" y="880"/>
                  </a:lnTo>
                  <a:lnTo>
                    <a:pt x="432" y="870"/>
                  </a:lnTo>
                  <a:lnTo>
                    <a:pt x="457" y="856"/>
                  </a:lnTo>
                  <a:lnTo>
                    <a:pt x="481" y="841"/>
                  </a:lnTo>
                  <a:lnTo>
                    <a:pt x="502" y="821"/>
                  </a:lnTo>
                  <a:lnTo>
                    <a:pt x="525" y="800"/>
                  </a:lnTo>
                  <a:lnTo>
                    <a:pt x="543" y="778"/>
                  </a:lnTo>
                  <a:lnTo>
                    <a:pt x="562" y="751"/>
                  </a:lnTo>
                  <a:lnTo>
                    <a:pt x="578" y="724"/>
                  </a:lnTo>
                  <a:lnTo>
                    <a:pt x="595" y="695"/>
                  </a:lnTo>
                  <a:lnTo>
                    <a:pt x="607" y="662"/>
                  </a:lnTo>
                  <a:lnTo>
                    <a:pt x="619" y="629"/>
                  </a:lnTo>
                  <a:lnTo>
                    <a:pt x="630" y="597"/>
                  </a:lnTo>
                  <a:lnTo>
                    <a:pt x="636" y="560"/>
                  </a:lnTo>
                  <a:lnTo>
                    <a:pt x="531" y="560"/>
                  </a:lnTo>
                  <a:lnTo>
                    <a:pt x="531" y="560"/>
                  </a:lnTo>
                  <a:lnTo>
                    <a:pt x="525" y="584"/>
                  </a:lnTo>
                  <a:lnTo>
                    <a:pt x="518" y="609"/>
                  </a:lnTo>
                  <a:lnTo>
                    <a:pt x="508" y="631"/>
                  </a:lnTo>
                  <a:lnTo>
                    <a:pt x="500" y="652"/>
                  </a:lnTo>
                  <a:lnTo>
                    <a:pt x="490" y="673"/>
                  </a:lnTo>
                  <a:lnTo>
                    <a:pt x="477" y="693"/>
                  </a:lnTo>
                  <a:lnTo>
                    <a:pt x="465" y="710"/>
                  </a:lnTo>
                  <a:lnTo>
                    <a:pt x="453" y="726"/>
                  </a:lnTo>
                  <a:lnTo>
                    <a:pt x="438" y="740"/>
                  </a:lnTo>
                  <a:lnTo>
                    <a:pt x="424" y="755"/>
                  </a:lnTo>
                  <a:lnTo>
                    <a:pt x="407" y="765"/>
                  </a:lnTo>
                  <a:lnTo>
                    <a:pt x="391" y="775"/>
                  </a:lnTo>
                  <a:lnTo>
                    <a:pt x="374" y="784"/>
                  </a:lnTo>
                  <a:lnTo>
                    <a:pt x="358" y="788"/>
                  </a:lnTo>
                  <a:lnTo>
                    <a:pt x="342" y="792"/>
                  </a:lnTo>
                  <a:lnTo>
                    <a:pt x="323" y="794"/>
                  </a:lnTo>
                  <a:lnTo>
                    <a:pt x="323" y="794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4235450" y="4541838"/>
              <a:ext cx="3175" cy="6350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0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3271838" y="4333876"/>
              <a:ext cx="1176338" cy="423863"/>
            </a:xfrm>
            <a:custGeom>
              <a:avLst/>
              <a:gdLst>
                <a:gd name="T0" fmla="*/ 607 w 741"/>
                <a:gd name="T1" fmla="*/ 133 h 267"/>
                <a:gd name="T2" fmla="*/ 609 w 741"/>
                <a:gd name="T3" fmla="*/ 131 h 267"/>
                <a:gd name="T4" fmla="*/ 741 w 741"/>
                <a:gd name="T5" fmla="*/ 0 h 267"/>
                <a:gd name="T6" fmla="*/ 520 w 741"/>
                <a:gd name="T7" fmla="*/ 0 h 267"/>
                <a:gd name="T8" fmla="*/ 500 w 741"/>
                <a:gd name="T9" fmla="*/ 20 h 267"/>
                <a:gd name="T10" fmla="*/ 418 w 741"/>
                <a:gd name="T11" fmla="*/ 103 h 267"/>
                <a:gd name="T12" fmla="*/ 150 w 741"/>
                <a:gd name="T13" fmla="*/ 103 h 267"/>
                <a:gd name="T14" fmla="*/ 150 w 741"/>
                <a:gd name="T15" fmla="*/ 103 h 267"/>
                <a:gd name="T16" fmla="*/ 146 w 741"/>
                <a:gd name="T17" fmla="*/ 86 h 267"/>
                <a:gd name="T18" fmla="*/ 140 w 741"/>
                <a:gd name="T19" fmla="*/ 70 h 267"/>
                <a:gd name="T20" fmla="*/ 132 w 741"/>
                <a:gd name="T21" fmla="*/ 57 h 267"/>
                <a:gd name="T22" fmla="*/ 123 w 741"/>
                <a:gd name="T23" fmla="*/ 45 h 267"/>
                <a:gd name="T24" fmla="*/ 113 w 741"/>
                <a:gd name="T25" fmla="*/ 35 h 267"/>
                <a:gd name="T26" fmla="*/ 103 w 741"/>
                <a:gd name="T27" fmla="*/ 26 h 267"/>
                <a:gd name="T28" fmla="*/ 92 w 741"/>
                <a:gd name="T29" fmla="*/ 22 h 267"/>
                <a:gd name="T30" fmla="*/ 80 w 741"/>
                <a:gd name="T31" fmla="*/ 20 h 267"/>
                <a:gd name="T32" fmla="*/ 80 w 741"/>
                <a:gd name="T33" fmla="*/ 20 h 267"/>
                <a:gd name="T34" fmla="*/ 76 w 741"/>
                <a:gd name="T35" fmla="*/ 20 h 267"/>
                <a:gd name="T36" fmla="*/ 76 w 741"/>
                <a:gd name="T37" fmla="*/ 20 h 267"/>
                <a:gd name="T38" fmla="*/ 74 w 741"/>
                <a:gd name="T39" fmla="*/ 20 h 267"/>
                <a:gd name="T40" fmla="*/ 74 w 741"/>
                <a:gd name="T41" fmla="*/ 20 h 267"/>
                <a:gd name="T42" fmla="*/ 60 w 741"/>
                <a:gd name="T43" fmla="*/ 22 h 267"/>
                <a:gd name="T44" fmla="*/ 45 w 741"/>
                <a:gd name="T45" fmla="*/ 31 h 267"/>
                <a:gd name="T46" fmla="*/ 33 w 741"/>
                <a:gd name="T47" fmla="*/ 41 h 267"/>
                <a:gd name="T48" fmla="*/ 23 w 741"/>
                <a:gd name="T49" fmla="*/ 55 h 267"/>
                <a:gd name="T50" fmla="*/ 14 w 741"/>
                <a:gd name="T51" fmla="*/ 72 h 267"/>
                <a:gd name="T52" fmla="*/ 6 w 741"/>
                <a:gd name="T53" fmla="*/ 90 h 267"/>
                <a:gd name="T54" fmla="*/ 2 w 741"/>
                <a:gd name="T55" fmla="*/ 111 h 267"/>
                <a:gd name="T56" fmla="*/ 0 w 741"/>
                <a:gd name="T57" fmla="*/ 133 h 267"/>
                <a:gd name="T58" fmla="*/ 0 w 741"/>
                <a:gd name="T59" fmla="*/ 133 h 267"/>
                <a:gd name="T60" fmla="*/ 2 w 741"/>
                <a:gd name="T61" fmla="*/ 154 h 267"/>
                <a:gd name="T62" fmla="*/ 6 w 741"/>
                <a:gd name="T63" fmla="*/ 175 h 267"/>
                <a:gd name="T64" fmla="*/ 14 w 741"/>
                <a:gd name="T65" fmla="*/ 195 h 267"/>
                <a:gd name="T66" fmla="*/ 23 w 741"/>
                <a:gd name="T67" fmla="*/ 212 h 267"/>
                <a:gd name="T68" fmla="*/ 33 w 741"/>
                <a:gd name="T69" fmla="*/ 224 h 267"/>
                <a:gd name="T70" fmla="*/ 45 w 741"/>
                <a:gd name="T71" fmla="*/ 234 h 267"/>
                <a:gd name="T72" fmla="*/ 60 w 741"/>
                <a:gd name="T73" fmla="*/ 242 h 267"/>
                <a:gd name="T74" fmla="*/ 74 w 741"/>
                <a:gd name="T75" fmla="*/ 245 h 267"/>
                <a:gd name="T76" fmla="*/ 74 w 741"/>
                <a:gd name="T77" fmla="*/ 245 h 267"/>
                <a:gd name="T78" fmla="*/ 76 w 741"/>
                <a:gd name="T79" fmla="*/ 245 h 267"/>
                <a:gd name="T80" fmla="*/ 76 w 741"/>
                <a:gd name="T81" fmla="*/ 245 h 267"/>
                <a:gd name="T82" fmla="*/ 80 w 741"/>
                <a:gd name="T83" fmla="*/ 245 h 267"/>
                <a:gd name="T84" fmla="*/ 80 w 741"/>
                <a:gd name="T85" fmla="*/ 245 h 267"/>
                <a:gd name="T86" fmla="*/ 92 w 741"/>
                <a:gd name="T87" fmla="*/ 242 h 267"/>
                <a:gd name="T88" fmla="*/ 103 w 741"/>
                <a:gd name="T89" fmla="*/ 238 h 267"/>
                <a:gd name="T90" fmla="*/ 113 w 741"/>
                <a:gd name="T91" fmla="*/ 230 h 267"/>
                <a:gd name="T92" fmla="*/ 123 w 741"/>
                <a:gd name="T93" fmla="*/ 220 h 267"/>
                <a:gd name="T94" fmla="*/ 132 w 741"/>
                <a:gd name="T95" fmla="*/ 210 h 267"/>
                <a:gd name="T96" fmla="*/ 140 w 741"/>
                <a:gd name="T97" fmla="*/ 195 h 267"/>
                <a:gd name="T98" fmla="*/ 146 w 741"/>
                <a:gd name="T99" fmla="*/ 181 h 267"/>
                <a:gd name="T100" fmla="*/ 150 w 741"/>
                <a:gd name="T101" fmla="*/ 164 h 267"/>
                <a:gd name="T102" fmla="*/ 415 w 741"/>
                <a:gd name="T103" fmla="*/ 164 h 267"/>
                <a:gd name="T104" fmla="*/ 498 w 741"/>
                <a:gd name="T105" fmla="*/ 245 h 267"/>
                <a:gd name="T106" fmla="*/ 520 w 741"/>
                <a:gd name="T107" fmla="*/ 267 h 267"/>
                <a:gd name="T108" fmla="*/ 741 w 741"/>
                <a:gd name="T109" fmla="*/ 267 h 267"/>
                <a:gd name="T110" fmla="*/ 609 w 741"/>
                <a:gd name="T111" fmla="*/ 135 h 267"/>
                <a:gd name="T112" fmla="*/ 607 w 741"/>
                <a:gd name="T113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1" h="267">
                  <a:moveTo>
                    <a:pt x="607" y="133"/>
                  </a:moveTo>
                  <a:lnTo>
                    <a:pt x="609" y="131"/>
                  </a:lnTo>
                  <a:lnTo>
                    <a:pt x="741" y="0"/>
                  </a:lnTo>
                  <a:lnTo>
                    <a:pt x="520" y="0"/>
                  </a:lnTo>
                  <a:lnTo>
                    <a:pt x="500" y="20"/>
                  </a:lnTo>
                  <a:lnTo>
                    <a:pt x="418" y="103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86"/>
                  </a:lnTo>
                  <a:lnTo>
                    <a:pt x="140" y="70"/>
                  </a:lnTo>
                  <a:lnTo>
                    <a:pt x="132" y="57"/>
                  </a:lnTo>
                  <a:lnTo>
                    <a:pt x="123" y="45"/>
                  </a:lnTo>
                  <a:lnTo>
                    <a:pt x="113" y="35"/>
                  </a:lnTo>
                  <a:lnTo>
                    <a:pt x="103" y="26"/>
                  </a:lnTo>
                  <a:lnTo>
                    <a:pt x="92" y="22"/>
                  </a:lnTo>
                  <a:lnTo>
                    <a:pt x="80" y="20"/>
                  </a:lnTo>
                  <a:lnTo>
                    <a:pt x="80" y="20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60" y="22"/>
                  </a:lnTo>
                  <a:lnTo>
                    <a:pt x="45" y="31"/>
                  </a:lnTo>
                  <a:lnTo>
                    <a:pt x="33" y="41"/>
                  </a:lnTo>
                  <a:lnTo>
                    <a:pt x="23" y="55"/>
                  </a:lnTo>
                  <a:lnTo>
                    <a:pt x="14" y="72"/>
                  </a:lnTo>
                  <a:lnTo>
                    <a:pt x="6" y="90"/>
                  </a:lnTo>
                  <a:lnTo>
                    <a:pt x="2" y="111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54"/>
                  </a:lnTo>
                  <a:lnTo>
                    <a:pt x="6" y="175"/>
                  </a:lnTo>
                  <a:lnTo>
                    <a:pt x="14" y="195"/>
                  </a:lnTo>
                  <a:lnTo>
                    <a:pt x="23" y="212"/>
                  </a:lnTo>
                  <a:lnTo>
                    <a:pt x="33" y="224"/>
                  </a:lnTo>
                  <a:lnTo>
                    <a:pt x="45" y="234"/>
                  </a:lnTo>
                  <a:lnTo>
                    <a:pt x="60" y="242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76" y="245"/>
                  </a:lnTo>
                  <a:lnTo>
                    <a:pt x="76" y="245"/>
                  </a:lnTo>
                  <a:lnTo>
                    <a:pt x="80" y="245"/>
                  </a:lnTo>
                  <a:lnTo>
                    <a:pt x="80" y="245"/>
                  </a:lnTo>
                  <a:lnTo>
                    <a:pt x="92" y="242"/>
                  </a:lnTo>
                  <a:lnTo>
                    <a:pt x="103" y="238"/>
                  </a:lnTo>
                  <a:lnTo>
                    <a:pt x="113" y="230"/>
                  </a:lnTo>
                  <a:lnTo>
                    <a:pt x="123" y="220"/>
                  </a:lnTo>
                  <a:lnTo>
                    <a:pt x="132" y="210"/>
                  </a:lnTo>
                  <a:lnTo>
                    <a:pt x="140" y="195"/>
                  </a:lnTo>
                  <a:lnTo>
                    <a:pt x="146" y="181"/>
                  </a:lnTo>
                  <a:lnTo>
                    <a:pt x="150" y="164"/>
                  </a:lnTo>
                  <a:lnTo>
                    <a:pt x="415" y="164"/>
                  </a:lnTo>
                  <a:lnTo>
                    <a:pt x="498" y="245"/>
                  </a:lnTo>
                  <a:lnTo>
                    <a:pt x="520" y="267"/>
                  </a:lnTo>
                  <a:lnTo>
                    <a:pt x="741" y="267"/>
                  </a:lnTo>
                  <a:lnTo>
                    <a:pt x="609" y="135"/>
                  </a:lnTo>
                  <a:lnTo>
                    <a:pt x="607" y="133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528554" y="2272445"/>
            <a:ext cx="1596849" cy="1662686"/>
          </a:xfrm>
          <a:prstGeom prst="roundRect">
            <a:avLst/>
          </a:prstGeom>
          <a:noFill/>
          <a:ln w="254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2679405" y="2260549"/>
            <a:ext cx="2251002" cy="1674582"/>
          </a:xfrm>
          <a:prstGeom prst="roundRect">
            <a:avLst/>
          </a:prstGeom>
          <a:noFill/>
          <a:ln w="254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6996172" y="2317380"/>
            <a:ext cx="1596849" cy="1655778"/>
          </a:xfrm>
          <a:prstGeom prst="roundRect">
            <a:avLst/>
          </a:prstGeom>
          <a:noFill/>
          <a:ln w="254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9133367" y="2305484"/>
            <a:ext cx="2581990" cy="1667674"/>
          </a:xfrm>
          <a:prstGeom prst="roundRect">
            <a:avLst/>
          </a:prstGeom>
          <a:noFill/>
          <a:ln w="254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34724" y="4814345"/>
            <a:ext cx="1596849" cy="1662192"/>
          </a:xfrm>
          <a:prstGeom prst="roundRect">
            <a:avLst/>
          </a:prstGeom>
          <a:noFill/>
          <a:ln w="254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2444778" y="4813081"/>
            <a:ext cx="2485629" cy="1663455"/>
          </a:xfrm>
          <a:prstGeom prst="roundRect">
            <a:avLst/>
          </a:prstGeom>
          <a:noFill/>
          <a:ln w="254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6999561" y="4816611"/>
            <a:ext cx="1596849" cy="1659926"/>
          </a:xfrm>
          <a:prstGeom prst="roundRect">
            <a:avLst/>
          </a:prstGeom>
          <a:noFill/>
          <a:ln w="254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8845052" y="4804714"/>
            <a:ext cx="2870305" cy="1671821"/>
          </a:xfrm>
          <a:prstGeom prst="roundRect">
            <a:avLst/>
          </a:prstGeom>
          <a:noFill/>
          <a:ln w="254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62447"/>
      </p:ext>
    </p:extLst>
  </p:cSld>
  <p:clrMapOvr>
    <a:masterClrMapping/>
  </p:clrMapOvr>
  <p:transition spd="slow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2" dur="2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5" dur="2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8" dur="2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1" dur="2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4" dur="2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7" dur="2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0" dur="2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3" dur="2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/>
          <p:bldP spid="3" grpId="0" animBg="1"/>
          <p:bldP spid="59" grpId="0" animBg="1"/>
          <p:bldP spid="60" grpId="0" animBg="1"/>
          <p:bldP spid="61" grpId="0" animBg="1"/>
          <p:bldP spid="63" grpId="0" animBg="1"/>
          <p:bldP spid="64" grpId="0" animBg="1"/>
          <p:bldP spid="65" grpId="0" animBg="1"/>
          <p:bldP spid="6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2" dur="2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5" dur="2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8" dur="2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1" dur="2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4" dur="2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7" dur="2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0" dur="2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3" dur="2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/>
          <p:bldP spid="3" grpId="0" animBg="1"/>
          <p:bldP spid="59" grpId="0" animBg="1"/>
          <p:bldP spid="60" grpId="0" animBg="1"/>
          <p:bldP spid="61" grpId="0" animBg="1"/>
          <p:bldP spid="63" grpId="0" animBg="1"/>
          <p:bldP spid="64" grpId="0" animBg="1"/>
          <p:bldP spid="65" grpId="0" animBg="1"/>
          <p:bldP spid="66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4155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Features of </a:t>
            </a:r>
            <a:r>
              <a:rPr lang="en-US" altLang="zh-CN" sz="2400" b="1" dirty="0" err="1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(5/7)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87190" y="1063266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2.2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50042" y="1079139"/>
            <a:ext cx="68637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Internal </a:t>
            </a:r>
            <a:r>
              <a:rPr lang="en-US" altLang="zh-CN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Structure</a:t>
            </a: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Subset Discovery</a:t>
            </a:r>
            <a:endParaRPr lang="en-US" alt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98386" y="1714632"/>
            <a:ext cx="97153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Subset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Discovery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a search procedure to generate candidate feature subsets.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98386" y="2373855"/>
            <a:ext cx="9715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involves two novel EAs (modified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modified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MOEA/D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proposed by the authors) and four existing state-of-the-art EAs, namely,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ACO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PSO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NSGA-II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87189" y="5489862"/>
            <a:ext cx="870067" cy="423548"/>
          </a:xfrm>
          <a:prstGeom prst="rect">
            <a:avLst/>
          </a:prstGeom>
          <a:solidFill>
            <a:srgbClr val="D57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MOEAs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088266" y="5503816"/>
            <a:ext cx="8725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 </a:t>
            </a: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can maintain a set of non-dominated feature subsets with a tradeoff between the number of features and the </a:t>
            </a:r>
            <a:r>
              <a:rPr lang="en-US" altLang="zh-CN" sz="1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corresponding </a:t>
            </a:r>
            <a:r>
              <a:rPr lang="en-US" altLang="zh-CN" sz="1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metric.</a:t>
            </a:r>
            <a:endParaRPr lang="en-US" altLang="zh-CN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87190" y="4505169"/>
            <a:ext cx="870066" cy="423548"/>
          </a:xfrm>
          <a:prstGeom prst="rect">
            <a:avLst/>
          </a:prstGeom>
          <a:solidFill>
            <a:srgbClr val="D57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SOEAs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088265" y="4519123"/>
            <a:ext cx="8725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satisfactory feature </a:t>
            </a: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subset can be sought out and the rankings of the important features can be </a:t>
            </a:r>
            <a:r>
              <a:rPr lang="en-US" altLang="zh-CN" sz="1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obtained.</a:t>
            </a:r>
            <a:endParaRPr lang="en-US" altLang="zh-CN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98386" y="3479663"/>
            <a:ext cx="971534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Among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these EAs, four are single-objective EAs (</a:t>
            </a:r>
            <a:r>
              <a:rPr lang="en-US" altLang="zh-CN" dirty="0">
                <a:solidFill>
                  <a:srgbClr val="D570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SOEAs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and two are multi-objective EAs (</a:t>
            </a:r>
            <a:r>
              <a:rPr lang="en-US" altLang="zh-CN" dirty="0">
                <a:solidFill>
                  <a:srgbClr val="D570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MOEAs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116737"/>
      </p:ext>
    </p:extLst>
  </p:cSld>
  <p:clrMapOvr>
    <a:masterClrMapping/>
  </p:clrMapOvr>
  <p:transition spd="slow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8" fill="hold" grpId="0" nodeType="click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4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8" fill="hold" grpId="0" nodeType="click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4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4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5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5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/>
          <p:bldP spid="35" grpId="0"/>
          <p:bldP spid="36" grpId="0"/>
          <p:bldP spid="38" grpId="0" animBg="1"/>
          <p:bldP spid="40" grpId="0"/>
          <p:bldP spid="43" grpId="0" animBg="1"/>
          <p:bldP spid="44" grpId="0"/>
          <p:bldP spid="4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/>
          <p:bldP spid="35" grpId="0"/>
          <p:bldP spid="36" grpId="0"/>
          <p:bldP spid="38" grpId="0" animBg="1"/>
          <p:bldP spid="40" grpId="0"/>
          <p:bldP spid="43" grpId="0" animBg="1"/>
          <p:bldP spid="44" grpId="0"/>
          <p:bldP spid="46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4155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Features of </a:t>
            </a:r>
            <a:r>
              <a:rPr lang="en-US" altLang="zh-CN" sz="2400" b="1" dirty="0" err="1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(6/7)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87190" y="1063266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2.2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50042" y="1079139"/>
            <a:ext cx="68637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Internal </a:t>
            </a:r>
            <a:r>
              <a:rPr lang="en-US" altLang="zh-CN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Structure </a:t>
            </a: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– Subset Evaluation</a:t>
            </a:r>
            <a:endParaRPr lang="en-US" alt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98386" y="1714632"/>
            <a:ext cx="9715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Subset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aims to assess the candidate feature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subsets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generated by Subset Discovery.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98386" y="2767268"/>
            <a:ext cx="97153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36 evaluation combinations are provided for users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98386" y="4425968"/>
            <a:ext cx="971534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the basis of Subset Discovery and Subset Evaluation, 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a generic tool to tackle feature selection in different types of applications.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98386" y="3298891"/>
            <a:ext cx="9715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are the combinations of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regression-based models and 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</a:p>
          <a:p>
            <a:pPr marL="285750" indent="-28575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 the combinations of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classification-based models and 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504938"/>
      </p:ext>
    </p:extLst>
  </p:cSld>
  <p:clrMapOvr>
    <a:masterClrMapping/>
  </p:clrMapOvr>
  <p:transition spd="slow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/>
          <p:bldP spid="35" grpId="0"/>
          <p:bldP spid="36" grpId="0"/>
          <p:bldP spid="47" grpId="0"/>
          <p:bldP spid="4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/>
          <p:bldP spid="35" grpId="0"/>
          <p:bldP spid="36" grpId="0"/>
          <p:bldP spid="47" grpId="0"/>
          <p:bldP spid="48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4155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Features of </a:t>
            </a:r>
            <a:r>
              <a:rPr lang="en-US" altLang="zh-CN" sz="2400" b="1" dirty="0" err="1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(7/7)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87190" y="1064530"/>
            <a:ext cx="658265" cy="423548"/>
          </a:xfrm>
          <a:prstGeom prst="rect">
            <a:avLst/>
          </a:prstGeom>
          <a:solidFill>
            <a:srgbClr val="E4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2.3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50042" y="1079443"/>
            <a:ext cx="529973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Parallel </a:t>
            </a:r>
            <a:r>
              <a:rPr lang="en-US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Execution</a:t>
            </a:r>
          </a:p>
        </p:txBody>
      </p:sp>
      <p:sp>
        <p:nvSpPr>
          <p:cNvPr id="35" name="矩形 34"/>
          <p:cNvSpPr/>
          <p:nvPr/>
        </p:nvSpPr>
        <p:spPr>
          <a:xfrm>
            <a:off x="1098386" y="2288800"/>
            <a:ext cx="971534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supports parallel execution which is a useful strategy to make full use of the processing ability of multi-core computers and to significantly reduce the computational time.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846409"/>
      </p:ext>
    </p:extLst>
  </p:cSld>
  <p:clrMapOvr>
    <a:masterClrMapping/>
  </p:clrMapOvr>
  <p:transition spd="slow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/>
          <p:bldP spid="3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/>
          <p:bldP spid="3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1822366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3911263" y="2434371"/>
            <a:ext cx="42740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03.Conclusion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500514"/>
            <a:ext cx="28461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Central South University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0351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74145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Conclusion (1/1)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88069" y="1551212"/>
            <a:ext cx="2502541" cy="423548"/>
            <a:chOff x="1188069" y="1551212"/>
            <a:chExt cx="2502541" cy="423548"/>
          </a:xfrm>
        </p:grpSpPr>
        <p:sp>
          <p:nvSpPr>
            <p:cNvPr id="47" name="矩形 46"/>
            <p:cNvSpPr/>
            <p:nvPr/>
          </p:nvSpPr>
          <p:spPr>
            <a:xfrm>
              <a:off x="1188069" y="1551212"/>
              <a:ext cx="2502541" cy="423548"/>
            </a:xfrm>
            <a:prstGeom prst="rect">
              <a:avLst/>
            </a:prstGeom>
            <a:solidFill>
              <a:srgbClr val="508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202239" y="1562931"/>
              <a:ext cx="16049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Conclusion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1098386" y="2086773"/>
            <a:ext cx="9715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cope with feature selection in the fields of bioinformatics and cheminformatics, we design a standalone software called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which not only provides a user-friendly and easy-to-use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graphical user interface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but also achieves an effective synergy of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evolutionary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algorithms and evaluation combinations.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98386" y="4043169"/>
            <a:ext cx="971534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hope that it will lower the entry barrier for researchers to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selection problems at hand. In the future, we plan to incorporate more techniques (e.g., new EAs) into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add more case studies to the User Manual.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2723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/>
          <p:bldP spid="5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/>
          <p:bldP spid="58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 flipV="1">
            <a:off x="1822366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3911263" y="2434371"/>
            <a:ext cx="42740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00" cap="none" spc="0" normalizeH="0" baseline="0" noProof="0" dirty="0" smtClean="0">
                <a:ln>
                  <a:noFill/>
                </a:ln>
                <a:solidFill>
                  <a:srgbClr val="315B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04.References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rgbClr val="315B7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TextBox 40"/>
          <p:cNvSpPr txBox="1"/>
          <p:nvPr/>
        </p:nvSpPr>
        <p:spPr>
          <a:xfrm>
            <a:off x="832747" y="500514"/>
            <a:ext cx="28461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4618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Central South University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61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1608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738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References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4618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(1/1)</a:t>
            </a:r>
            <a:endParaRPr kumimoji="0" lang="zh-CN" altLang="zh-CN" sz="1800" b="1" i="0" u="none" strike="noStrike" kern="100" cap="none" spc="0" normalizeH="0" baseline="0" noProof="0" dirty="0">
              <a:ln>
                <a:noFill/>
              </a:ln>
              <a:solidFill>
                <a:srgbClr val="3461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82769" y="1278692"/>
            <a:ext cx="11557590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Danishuddin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Khan,A.U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(2016) Descriptors and their selection methods in QSAR analysis: paradigm for drug design.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Discov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Today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1291–1302.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Deb,K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(2002) A fast and elitist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multiobjective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genetic algorithm: NSGA-II.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182–197.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Dorigo,M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(1996) The ant systems: optimization by a colony of cooperative agents.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Man, Mach.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Cybern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1–13.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Eiben,A.E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Smith,J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(2015) From evolutionary computation to the evolution of things.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476–482.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Holland,J.H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(1992) Adaptation in natural and artificial systems : an introductory analysis with applications to biology, control, and artificial intelligence U Michigan Press.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Kennedy,J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Eberhart,R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(2002) Particle swarm optimization. In,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IEEE International Conference on Neural Networks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Springer, pp. 1942–1948.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Saeys,Y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(2007) A review of feature selection techniques in bioinformatics.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2507–2517.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Storn,R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Price,K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(1997) Differential Evolution -- a simple and efficient heuristic for global optimization over continuous spaces.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Glob.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341–359.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Wang,L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(2016) Feature selection methods for big data bioinformatics: a survey from the search perspective.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21–31.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Xue,B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(2016) A survey on evolutionary computation approaches to feature selection.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606–626.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[11]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Zhang,Q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Li,H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(2007) MOEA/D: a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multiobjective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evolutionary algorithm based on decomposition.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712–731.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97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 62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0" y="411510"/>
            <a:ext cx="539750" cy="576064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600710" y="411510"/>
            <a:ext cx="0" cy="576064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661669" y="345599"/>
            <a:ext cx="307506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40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Freeform 5"/>
          <p:cNvSpPr>
            <a:spLocks/>
          </p:cNvSpPr>
          <p:nvPr/>
        </p:nvSpPr>
        <p:spPr bwMode="auto">
          <a:xfrm rot="16200000">
            <a:off x="-59571" y="3005621"/>
            <a:ext cx="3831946" cy="1541742"/>
          </a:xfrm>
          <a:custGeom>
            <a:avLst/>
            <a:gdLst>
              <a:gd name="T0" fmla="*/ 1096 w 6336"/>
              <a:gd name="T1" fmla="*/ 112 h 1048"/>
              <a:gd name="T2" fmla="*/ 1096 w 6336"/>
              <a:gd name="T3" fmla="*/ 156 h 1048"/>
              <a:gd name="T4" fmla="*/ 6336 w 6336"/>
              <a:gd name="T5" fmla="*/ 156 h 1048"/>
              <a:gd name="T6" fmla="*/ 6336 w 6336"/>
              <a:gd name="T7" fmla="*/ 886 h 1048"/>
              <a:gd name="T8" fmla="*/ 1096 w 6336"/>
              <a:gd name="T9" fmla="*/ 886 h 1048"/>
              <a:gd name="T10" fmla="*/ 1096 w 6336"/>
              <a:gd name="T11" fmla="*/ 939 h 1048"/>
              <a:gd name="T12" fmla="*/ 1096 w 6336"/>
              <a:gd name="T13" fmla="*/ 939 h 1048"/>
              <a:gd name="T14" fmla="*/ 1096 w 6336"/>
              <a:gd name="T15" fmla="*/ 957 h 1048"/>
              <a:gd name="T16" fmla="*/ 1094 w 6336"/>
              <a:gd name="T17" fmla="*/ 972 h 1048"/>
              <a:gd name="T18" fmla="*/ 1091 w 6336"/>
              <a:gd name="T19" fmla="*/ 987 h 1048"/>
              <a:gd name="T20" fmla="*/ 1085 w 6336"/>
              <a:gd name="T21" fmla="*/ 1000 h 1048"/>
              <a:gd name="T22" fmla="*/ 1079 w 6336"/>
              <a:gd name="T23" fmla="*/ 1012 h 1048"/>
              <a:gd name="T24" fmla="*/ 1072 w 6336"/>
              <a:gd name="T25" fmla="*/ 1021 h 1048"/>
              <a:gd name="T26" fmla="*/ 1062 w 6336"/>
              <a:gd name="T27" fmla="*/ 1029 h 1048"/>
              <a:gd name="T28" fmla="*/ 1053 w 6336"/>
              <a:gd name="T29" fmla="*/ 1037 h 1048"/>
              <a:gd name="T30" fmla="*/ 1043 w 6336"/>
              <a:gd name="T31" fmla="*/ 1042 h 1048"/>
              <a:gd name="T32" fmla="*/ 1032 w 6336"/>
              <a:gd name="T33" fmla="*/ 1046 h 1048"/>
              <a:gd name="T34" fmla="*/ 1018 w 6336"/>
              <a:gd name="T35" fmla="*/ 1048 h 1048"/>
              <a:gd name="T36" fmla="*/ 1005 w 6336"/>
              <a:gd name="T37" fmla="*/ 1048 h 1048"/>
              <a:gd name="T38" fmla="*/ 991 w 6336"/>
              <a:gd name="T39" fmla="*/ 1048 h 1048"/>
              <a:gd name="T40" fmla="*/ 976 w 6336"/>
              <a:gd name="T41" fmla="*/ 1046 h 1048"/>
              <a:gd name="T42" fmla="*/ 961 w 6336"/>
              <a:gd name="T43" fmla="*/ 1042 h 1048"/>
              <a:gd name="T44" fmla="*/ 944 w 6336"/>
              <a:gd name="T45" fmla="*/ 1037 h 1048"/>
              <a:gd name="T46" fmla="*/ 65 w 6336"/>
              <a:gd name="T47" fmla="*/ 596 h 1048"/>
              <a:gd name="T48" fmla="*/ 65 w 6336"/>
              <a:gd name="T49" fmla="*/ 596 h 1048"/>
              <a:gd name="T50" fmla="*/ 50 w 6336"/>
              <a:gd name="T51" fmla="*/ 587 h 1048"/>
              <a:gd name="T52" fmla="*/ 36 w 6336"/>
              <a:gd name="T53" fmla="*/ 579 h 1048"/>
              <a:gd name="T54" fmla="*/ 27 w 6336"/>
              <a:gd name="T55" fmla="*/ 570 h 1048"/>
              <a:gd name="T56" fmla="*/ 17 w 6336"/>
              <a:gd name="T57" fmla="*/ 560 h 1048"/>
              <a:gd name="T58" fmla="*/ 10 w 6336"/>
              <a:gd name="T59" fmla="*/ 551 h 1048"/>
              <a:gd name="T60" fmla="*/ 4 w 6336"/>
              <a:gd name="T61" fmla="*/ 541 h 1048"/>
              <a:gd name="T62" fmla="*/ 2 w 6336"/>
              <a:gd name="T63" fmla="*/ 531 h 1048"/>
              <a:gd name="T64" fmla="*/ 0 w 6336"/>
              <a:gd name="T65" fmla="*/ 520 h 1048"/>
              <a:gd name="T66" fmla="*/ 2 w 6336"/>
              <a:gd name="T67" fmla="*/ 510 h 1048"/>
              <a:gd name="T68" fmla="*/ 4 w 6336"/>
              <a:gd name="T69" fmla="*/ 501 h 1048"/>
              <a:gd name="T70" fmla="*/ 10 w 6336"/>
              <a:gd name="T71" fmla="*/ 491 h 1048"/>
              <a:gd name="T72" fmla="*/ 17 w 6336"/>
              <a:gd name="T73" fmla="*/ 480 h 1048"/>
              <a:gd name="T74" fmla="*/ 27 w 6336"/>
              <a:gd name="T75" fmla="*/ 470 h 1048"/>
              <a:gd name="T76" fmla="*/ 36 w 6336"/>
              <a:gd name="T77" fmla="*/ 463 h 1048"/>
              <a:gd name="T78" fmla="*/ 50 w 6336"/>
              <a:gd name="T79" fmla="*/ 453 h 1048"/>
              <a:gd name="T80" fmla="*/ 65 w 6336"/>
              <a:gd name="T81" fmla="*/ 446 h 1048"/>
              <a:gd name="T82" fmla="*/ 944 w 6336"/>
              <a:gd name="T83" fmla="*/ 17 h 1048"/>
              <a:gd name="T84" fmla="*/ 944 w 6336"/>
              <a:gd name="T85" fmla="*/ 17 h 1048"/>
              <a:gd name="T86" fmla="*/ 961 w 6336"/>
              <a:gd name="T87" fmla="*/ 9 h 1048"/>
              <a:gd name="T88" fmla="*/ 976 w 6336"/>
              <a:gd name="T89" fmla="*/ 5 h 1048"/>
              <a:gd name="T90" fmla="*/ 991 w 6336"/>
              <a:gd name="T91" fmla="*/ 1 h 1048"/>
              <a:gd name="T92" fmla="*/ 1005 w 6336"/>
              <a:gd name="T93" fmla="*/ 0 h 1048"/>
              <a:gd name="T94" fmla="*/ 1018 w 6336"/>
              <a:gd name="T95" fmla="*/ 0 h 1048"/>
              <a:gd name="T96" fmla="*/ 1032 w 6336"/>
              <a:gd name="T97" fmla="*/ 3 h 1048"/>
              <a:gd name="T98" fmla="*/ 1043 w 6336"/>
              <a:gd name="T99" fmla="*/ 7 h 1048"/>
              <a:gd name="T100" fmla="*/ 1053 w 6336"/>
              <a:gd name="T101" fmla="*/ 13 h 1048"/>
              <a:gd name="T102" fmla="*/ 1062 w 6336"/>
              <a:gd name="T103" fmla="*/ 20 h 1048"/>
              <a:gd name="T104" fmla="*/ 1072 w 6336"/>
              <a:gd name="T105" fmla="*/ 28 h 1048"/>
              <a:gd name="T106" fmla="*/ 1079 w 6336"/>
              <a:gd name="T107" fmla="*/ 40 h 1048"/>
              <a:gd name="T108" fmla="*/ 1085 w 6336"/>
              <a:gd name="T109" fmla="*/ 51 h 1048"/>
              <a:gd name="T110" fmla="*/ 1091 w 6336"/>
              <a:gd name="T111" fmla="*/ 64 h 1048"/>
              <a:gd name="T112" fmla="*/ 1094 w 6336"/>
              <a:gd name="T113" fmla="*/ 80 h 1048"/>
              <a:gd name="T114" fmla="*/ 1096 w 6336"/>
              <a:gd name="T115" fmla="*/ 95 h 1048"/>
              <a:gd name="T116" fmla="*/ 1096 w 6336"/>
              <a:gd name="T117" fmla="*/ 112 h 1048"/>
              <a:gd name="T118" fmla="*/ 1096 w 6336"/>
              <a:gd name="T119" fmla="*/ 112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36" h="1048">
                <a:moveTo>
                  <a:pt x="1096" y="112"/>
                </a:moveTo>
                <a:lnTo>
                  <a:pt x="1096" y="156"/>
                </a:lnTo>
                <a:lnTo>
                  <a:pt x="6336" y="156"/>
                </a:lnTo>
                <a:lnTo>
                  <a:pt x="6336" y="886"/>
                </a:lnTo>
                <a:lnTo>
                  <a:pt x="1096" y="886"/>
                </a:lnTo>
                <a:lnTo>
                  <a:pt x="1096" y="939"/>
                </a:lnTo>
                <a:lnTo>
                  <a:pt x="1096" y="939"/>
                </a:lnTo>
                <a:lnTo>
                  <a:pt x="1096" y="957"/>
                </a:lnTo>
                <a:lnTo>
                  <a:pt x="1094" y="972"/>
                </a:lnTo>
                <a:lnTo>
                  <a:pt x="1091" y="987"/>
                </a:lnTo>
                <a:lnTo>
                  <a:pt x="1085" y="1000"/>
                </a:lnTo>
                <a:lnTo>
                  <a:pt x="1079" y="1012"/>
                </a:lnTo>
                <a:lnTo>
                  <a:pt x="1072" y="1021"/>
                </a:lnTo>
                <a:lnTo>
                  <a:pt x="1062" y="1029"/>
                </a:lnTo>
                <a:lnTo>
                  <a:pt x="1053" y="1037"/>
                </a:lnTo>
                <a:lnTo>
                  <a:pt x="1043" y="1042"/>
                </a:lnTo>
                <a:lnTo>
                  <a:pt x="1032" y="1046"/>
                </a:lnTo>
                <a:lnTo>
                  <a:pt x="1018" y="1048"/>
                </a:lnTo>
                <a:lnTo>
                  <a:pt x="1005" y="1048"/>
                </a:lnTo>
                <a:lnTo>
                  <a:pt x="991" y="1048"/>
                </a:lnTo>
                <a:lnTo>
                  <a:pt x="976" y="1046"/>
                </a:lnTo>
                <a:lnTo>
                  <a:pt x="961" y="1042"/>
                </a:lnTo>
                <a:lnTo>
                  <a:pt x="944" y="1037"/>
                </a:lnTo>
                <a:lnTo>
                  <a:pt x="65" y="596"/>
                </a:lnTo>
                <a:lnTo>
                  <a:pt x="65" y="596"/>
                </a:lnTo>
                <a:lnTo>
                  <a:pt x="50" y="587"/>
                </a:lnTo>
                <a:lnTo>
                  <a:pt x="36" y="579"/>
                </a:lnTo>
                <a:lnTo>
                  <a:pt x="27" y="570"/>
                </a:lnTo>
                <a:lnTo>
                  <a:pt x="17" y="560"/>
                </a:lnTo>
                <a:lnTo>
                  <a:pt x="10" y="551"/>
                </a:lnTo>
                <a:lnTo>
                  <a:pt x="4" y="541"/>
                </a:lnTo>
                <a:lnTo>
                  <a:pt x="2" y="531"/>
                </a:lnTo>
                <a:lnTo>
                  <a:pt x="0" y="520"/>
                </a:lnTo>
                <a:lnTo>
                  <a:pt x="2" y="510"/>
                </a:lnTo>
                <a:lnTo>
                  <a:pt x="4" y="501"/>
                </a:lnTo>
                <a:lnTo>
                  <a:pt x="10" y="491"/>
                </a:lnTo>
                <a:lnTo>
                  <a:pt x="17" y="480"/>
                </a:lnTo>
                <a:lnTo>
                  <a:pt x="27" y="470"/>
                </a:lnTo>
                <a:lnTo>
                  <a:pt x="36" y="463"/>
                </a:lnTo>
                <a:lnTo>
                  <a:pt x="50" y="453"/>
                </a:lnTo>
                <a:lnTo>
                  <a:pt x="65" y="446"/>
                </a:lnTo>
                <a:lnTo>
                  <a:pt x="944" y="17"/>
                </a:lnTo>
                <a:lnTo>
                  <a:pt x="944" y="17"/>
                </a:lnTo>
                <a:lnTo>
                  <a:pt x="961" y="9"/>
                </a:lnTo>
                <a:lnTo>
                  <a:pt x="976" y="5"/>
                </a:lnTo>
                <a:lnTo>
                  <a:pt x="991" y="1"/>
                </a:lnTo>
                <a:lnTo>
                  <a:pt x="1005" y="0"/>
                </a:lnTo>
                <a:lnTo>
                  <a:pt x="1018" y="0"/>
                </a:lnTo>
                <a:lnTo>
                  <a:pt x="1032" y="3"/>
                </a:lnTo>
                <a:lnTo>
                  <a:pt x="1043" y="7"/>
                </a:lnTo>
                <a:lnTo>
                  <a:pt x="1053" y="13"/>
                </a:lnTo>
                <a:lnTo>
                  <a:pt x="1062" y="20"/>
                </a:lnTo>
                <a:lnTo>
                  <a:pt x="1072" y="28"/>
                </a:lnTo>
                <a:lnTo>
                  <a:pt x="1079" y="40"/>
                </a:lnTo>
                <a:lnTo>
                  <a:pt x="1085" y="51"/>
                </a:lnTo>
                <a:lnTo>
                  <a:pt x="1091" y="64"/>
                </a:lnTo>
                <a:lnTo>
                  <a:pt x="1094" y="80"/>
                </a:lnTo>
                <a:lnTo>
                  <a:pt x="1096" y="95"/>
                </a:lnTo>
                <a:lnTo>
                  <a:pt x="1096" y="112"/>
                </a:lnTo>
                <a:lnTo>
                  <a:pt x="1096" y="112"/>
                </a:lnTo>
                <a:close/>
              </a:path>
            </a:pathLst>
          </a:custGeom>
          <a:solidFill>
            <a:srgbClr val="434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592423" y="1308600"/>
            <a:ext cx="2550017" cy="1795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 rot="16200000">
            <a:off x="2250043" y="3585170"/>
            <a:ext cx="4991044" cy="1541742"/>
          </a:xfrm>
          <a:custGeom>
            <a:avLst/>
            <a:gdLst>
              <a:gd name="T0" fmla="*/ 1096 w 6336"/>
              <a:gd name="T1" fmla="*/ 112 h 1048"/>
              <a:gd name="T2" fmla="*/ 1096 w 6336"/>
              <a:gd name="T3" fmla="*/ 156 h 1048"/>
              <a:gd name="T4" fmla="*/ 6336 w 6336"/>
              <a:gd name="T5" fmla="*/ 156 h 1048"/>
              <a:gd name="T6" fmla="*/ 6336 w 6336"/>
              <a:gd name="T7" fmla="*/ 886 h 1048"/>
              <a:gd name="T8" fmla="*/ 1096 w 6336"/>
              <a:gd name="T9" fmla="*/ 886 h 1048"/>
              <a:gd name="T10" fmla="*/ 1096 w 6336"/>
              <a:gd name="T11" fmla="*/ 939 h 1048"/>
              <a:gd name="T12" fmla="*/ 1096 w 6336"/>
              <a:gd name="T13" fmla="*/ 939 h 1048"/>
              <a:gd name="T14" fmla="*/ 1096 w 6336"/>
              <a:gd name="T15" fmla="*/ 957 h 1048"/>
              <a:gd name="T16" fmla="*/ 1094 w 6336"/>
              <a:gd name="T17" fmla="*/ 972 h 1048"/>
              <a:gd name="T18" fmla="*/ 1091 w 6336"/>
              <a:gd name="T19" fmla="*/ 987 h 1048"/>
              <a:gd name="T20" fmla="*/ 1085 w 6336"/>
              <a:gd name="T21" fmla="*/ 1000 h 1048"/>
              <a:gd name="T22" fmla="*/ 1079 w 6336"/>
              <a:gd name="T23" fmla="*/ 1012 h 1048"/>
              <a:gd name="T24" fmla="*/ 1072 w 6336"/>
              <a:gd name="T25" fmla="*/ 1021 h 1048"/>
              <a:gd name="T26" fmla="*/ 1062 w 6336"/>
              <a:gd name="T27" fmla="*/ 1029 h 1048"/>
              <a:gd name="T28" fmla="*/ 1053 w 6336"/>
              <a:gd name="T29" fmla="*/ 1037 h 1048"/>
              <a:gd name="T30" fmla="*/ 1043 w 6336"/>
              <a:gd name="T31" fmla="*/ 1042 h 1048"/>
              <a:gd name="T32" fmla="*/ 1032 w 6336"/>
              <a:gd name="T33" fmla="*/ 1046 h 1048"/>
              <a:gd name="T34" fmla="*/ 1018 w 6336"/>
              <a:gd name="T35" fmla="*/ 1048 h 1048"/>
              <a:gd name="T36" fmla="*/ 1005 w 6336"/>
              <a:gd name="T37" fmla="*/ 1048 h 1048"/>
              <a:gd name="T38" fmla="*/ 991 w 6336"/>
              <a:gd name="T39" fmla="*/ 1048 h 1048"/>
              <a:gd name="T40" fmla="*/ 976 w 6336"/>
              <a:gd name="T41" fmla="*/ 1046 h 1048"/>
              <a:gd name="T42" fmla="*/ 961 w 6336"/>
              <a:gd name="T43" fmla="*/ 1042 h 1048"/>
              <a:gd name="T44" fmla="*/ 944 w 6336"/>
              <a:gd name="T45" fmla="*/ 1037 h 1048"/>
              <a:gd name="T46" fmla="*/ 65 w 6336"/>
              <a:gd name="T47" fmla="*/ 596 h 1048"/>
              <a:gd name="T48" fmla="*/ 65 w 6336"/>
              <a:gd name="T49" fmla="*/ 596 h 1048"/>
              <a:gd name="T50" fmla="*/ 50 w 6336"/>
              <a:gd name="T51" fmla="*/ 587 h 1048"/>
              <a:gd name="T52" fmla="*/ 36 w 6336"/>
              <a:gd name="T53" fmla="*/ 579 h 1048"/>
              <a:gd name="T54" fmla="*/ 27 w 6336"/>
              <a:gd name="T55" fmla="*/ 570 h 1048"/>
              <a:gd name="T56" fmla="*/ 17 w 6336"/>
              <a:gd name="T57" fmla="*/ 560 h 1048"/>
              <a:gd name="T58" fmla="*/ 10 w 6336"/>
              <a:gd name="T59" fmla="*/ 551 h 1048"/>
              <a:gd name="T60" fmla="*/ 4 w 6336"/>
              <a:gd name="T61" fmla="*/ 541 h 1048"/>
              <a:gd name="T62" fmla="*/ 2 w 6336"/>
              <a:gd name="T63" fmla="*/ 531 h 1048"/>
              <a:gd name="T64" fmla="*/ 0 w 6336"/>
              <a:gd name="T65" fmla="*/ 520 h 1048"/>
              <a:gd name="T66" fmla="*/ 2 w 6336"/>
              <a:gd name="T67" fmla="*/ 510 h 1048"/>
              <a:gd name="T68" fmla="*/ 4 w 6336"/>
              <a:gd name="T69" fmla="*/ 501 h 1048"/>
              <a:gd name="T70" fmla="*/ 10 w 6336"/>
              <a:gd name="T71" fmla="*/ 491 h 1048"/>
              <a:gd name="T72" fmla="*/ 17 w 6336"/>
              <a:gd name="T73" fmla="*/ 480 h 1048"/>
              <a:gd name="T74" fmla="*/ 27 w 6336"/>
              <a:gd name="T75" fmla="*/ 470 h 1048"/>
              <a:gd name="T76" fmla="*/ 36 w 6336"/>
              <a:gd name="T77" fmla="*/ 463 h 1048"/>
              <a:gd name="T78" fmla="*/ 50 w 6336"/>
              <a:gd name="T79" fmla="*/ 453 h 1048"/>
              <a:gd name="T80" fmla="*/ 65 w 6336"/>
              <a:gd name="T81" fmla="*/ 446 h 1048"/>
              <a:gd name="T82" fmla="*/ 944 w 6336"/>
              <a:gd name="T83" fmla="*/ 17 h 1048"/>
              <a:gd name="T84" fmla="*/ 944 w 6336"/>
              <a:gd name="T85" fmla="*/ 17 h 1048"/>
              <a:gd name="T86" fmla="*/ 961 w 6336"/>
              <a:gd name="T87" fmla="*/ 9 h 1048"/>
              <a:gd name="T88" fmla="*/ 976 w 6336"/>
              <a:gd name="T89" fmla="*/ 5 h 1048"/>
              <a:gd name="T90" fmla="*/ 991 w 6336"/>
              <a:gd name="T91" fmla="*/ 1 h 1048"/>
              <a:gd name="T92" fmla="*/ 1005 w 6336"/>
              <a:gd name="T93" fmla="*/ 0 h 1048"/>
              <a:gd name="T94" fmla="*/ 1018 w 6336"/>
              <a:gd name="T95" fmla="*/ 0 h 1048"/>
              <a:gd name="T96" fmla="*/ 1032 w 6336"/>
              <a:gd name="T97" fmla="*/ 3 h 1048"/>
              <a:gd name="T98" fmla="*/ 1043 w 6336"/>
              <a:gd name="T99" fmla="*/ 7 h 1048"/>
              <a:gd name="T100" fmla="*/ 1053 w 6336"/>
              <a:gd name="T101" fmla="*/ 13 h 1048"/>
              <a:gd name="T102" fmla="*/ 1062 w 6336"/>
              <a:gd name="T103" fmla="*/ 20 h 1048"/>
              <a:gd name="T104" fmla="*/ 1072 w 6336"/>
              <a:gd name="T105" fmla="*/ 28 h 1048"/>
              <a:gd name="T106" fmla="*/ 1079 w 6336"/>
              <a:gd name="T107" fmla="*/ 40 h 1048"/>
              <a:gd name="T108" fmla="*/ 1085 w 6336"/>
              <a:gd name="T109" fmla="*/ 51 h 1048"/>
              <a:gd name="T110" fmla="*/ 1091 w 6336"/>
              <a:gd name="T111" fmla="*/ 64 h 1048"/>
              <a:gd name="T112" fmla="*/ 1094 w 6336"/>
              <a:gd name="T113" fmla="*/ 80 h 1048"/>
              <a:gd name="T114" fmla="*/ 1096 w 6336"/>
              <a:gd name="T115" fmla="*/ 95 h 1048"/>
              <a:gd name="T116" fmla="*/ 1096 w 6336"/>
              <a:gd name="T117" fmla="*/ 112 h 1048"/>
              <a:gd name="T118" fmla="*/ 1096 w 6336"/>
              <a:gd name="T119" fmla="*/ 112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36" h="1048">
                <a:moveTo>
                  <a:pt x="1096" y="112"/>
                </a:moveTo>
                <a:lnTo>
                  <a:pt x="1096" y="156"/>
                </a:lnTo>
                <a:lnTo>
                  <a:pt x="6336" y="156"/>
                </a:lnTo>
                <a:lnTo>
                  <a:pt x="6336" y="886"/>
                </a:lnTo>
                <a:lnTo>
                  <a:pt x="1096" y="886"/>
                </a:lnTo>
                <a:lnTo>
                  <a:pt x="1096" y="939"/>
                </a:lnTo>
                <a:lnTo>
                  <a:pt x="1096" y="939"/>
                </a:lnTo>
                <a:lnTo>
                  <a:pt x="1096" y="957"/>
                </a:lnTo>
                <a:lnTo>
                  <a:pt x="1094" y="972"/>
                </a:lnTo>
                <a:lnTo>
                  <a:pt x="1091" y="987"/>
                </a:lnTo>
                <a:lnTo>
                  <a:pt x="1085" y="1000"/>
                </a:lnTo>
                <a:lnTo>
                  <a:pt x="1079" y="1012"/>
                </a:lnTo>
                <a:lnTo>
                  <a:pt x="1072" y="1021"/>
                </a:lnTo>
                <a:lnTo>
                  <a:pt x="1062" y="1029"/>
                </a:lnTo>
                <a:lnTo>
                  <a:pt x="1053" y="1037"/>
                </a:lnTo>
                <a:lnTo>
                  <a:pt x="1043" y="1042"/>
                </a:lnTo>
                <a:lnTo>
                  <a:pt x="1032" y="1046"/>
                </a:lnTo>
                <a:lnTo>
                  <a:pt x="1018" y="1048"/>
                </a:lnTo>
                <a:lnTo>
                  <a:pt x="1005" y="1048"/>
                </a:lnTo>
                <a:lnTo>
                  <a:pt x="991" y="1048"/>
                </a:lnTo>
                <a:lnTo>
                  <a:pt x="976" y="1046"/>
                </a:lnTo>
                <a:lnTo>
                  <a:pt x="961" y="1042"/>
                </a:lnTo>
                <a:lnTo>
                  <a:pt x="944" y="1037"/>
                </a:lnTo>
                <a:lnTo>
                  <a:pt x="65" y="596"/>
                </a:lnTo>
                <a:lnTo>
                  <a:pt x="65" y="596"/>
                </a:lnTo>
                <a:lnTo>
                  <a:pt x="50" y="587"/>
                </a:lnTo>
                <a:lnTo>
                  <a:pt x="36" y="579"/>
                </a:lnTo>
                <a:lnTo>
                  <a:pt x="27" y="570"/>
                </a:lnTo>
                <a:lnTo>
                  <a:pt x="17" y="560"/>
                </a:lnTo>
                <a:lnTo>
                  <a:pt x="10" y="551"/>
                </a:lnTo>
                <a:lnTo>
                  <a:pt x="4" y="541"/>
                </a:lnTo>
                <a:lnTo>
                  <a:pt x="2" y="531"/>
                </a:lnTo>
                <a:lnTo>
                  <a:pt x="0" y="520"/>
                </a:lnTo>
                <a:lnTo>
                  <a:pt x="2" y="510"/>
                </a:lnTo>
                <a:lnTo>
                  <a:pt x="4" y="501"/>
                </a:lnTo>
                <a:lnTo>
                  <a:pt x="10" y="491"/>
                </a:lnTo>
                <a:lnTo>
                  <a:pt x="17" y="480"/>
                </a:lnTo>
                <a:lnTo>
                  <a:pt x="27" y="470"/>
                </a:lnTo>
                <a:lnTo>
                  <a:pt x="36" y="463"/>
                </a:lnTo>
                <a:lnTo>
                  <a:pt x="50" y="453"/>
                </a:lnTo>
                <a:lnTo>
                  <a:pt x="65" y="446"/>
                </a:lnTo>
                <a:lnTo>
                  <a:pt x="944" y="17"/>
                </a:lnTo>
                <a:lnTo>
                  <a:pt x="944" y="17"/>
                </a:lnTo>
                <a:lnTo>
                  <a:pt x="961" y="9"/>
                </a:lnTo>
                <a:lnTo>
                  <a:pt x="976" y="5"/>
                </a:lnTo>
                <a:lnTo>
                  <a:pt x="991" y="1"/>
                </a:lnTo>
                <a:lnTo>
                  <a:pt x="1005" y="0"/>
                </a:lnTo>
                <a:lnTo>
                  <a:pt x="1018" y="0"/>
                </a:lnTo>
                <a:lnTo>
                  <a:pt x="1032" y="3"/>
                </a:lnTo>
                <a:lnTo>
                  <a:pt x="1043" y="7"/>
                </a:lnTo>
                <a:lnTo>
                  <a:pt x="1053" y="13"/>
                </a:lnTo>
                <a:lnTo>
                  <a:pt x="1062" y="20"/>
                </a:lnTo>
                <a:lnTo>
                  <a:pt x="1072" y="28"/>
                </a:lnTo>
                <a:lnTo>
                  <a:pt x="1079" y="40"/>
                </a:lnTo>
                <a:lnTo>
                  <a:pt x="1085" y="51"/>
                </a:lnTo>
                <a:lnTo>
                  <a:pt x="1091" y="64"/>
                </a:lnTo>
                <a:lnTo>
                  <a:pt x="1094" y="80"/>
                </a:lnTo>
                <a:lnTo>
                  <a:pt x="1096" y="95"/>
                </a:lnTo>
                <a:lnTo>
                  <a:pt x="1096" y="112"/>
                </a:lnTo>
                <a:lnTo>
                  <a:pt x="1096" y="112"/>
                </a:lnTo>
                <a:close/>
              </a:path>
            </a:pathLst>
          </a:custGeom>
          <a:solidFill>
            <a:srgbClr val="EE90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Freeform 5"/>
          <p:cNvSpPr>
            <a:spLocks/>
          </p:cNvSpPr>
          <p:nvPr/>
        </p:nvSpPr>
        <p:spPr bwMode="auto">
          <a:xfrm rot="16200000">
            <a:off x="5139206" y="3585170"/>
            <a:ext cx="4991044" cy="1541742"/>
          </a:xfrm>
          <a:custGeom>
            <a:avLst/>
            <a:gdLst>
              <a:gd name="T0" fmla="*/ 1096 w 6336"/>
              <a:gd name="T1" fmla="*/ 112 h 1048"/>
              <a:gd name="T2" fmla="*/ 1096 w 6336"/>
              <a:gd name="T3" fmla="*/ 156 h 1048"/>
              <a:gd name="T4" fmla="*/ 6336 w 6336"/>
              <a:gd name="T5" fmla="*/ 156 h 1048"/>
              <a:gd name="T6" fmla="*/ 6336 w 6336"/>
              <a:gd name="T7" fmla="*/ 886 h 1048"/>
              <a:gd name="T8" fmla="*/ 1096 w 6336"/>
              <a:gd name="T9" fmla="*/ 886 h 1048"/>
              <a:gd name="T10" fmla="*/ 1096 w 6336"/>
              <a:gd name="T11" fmla="*/ 939 h 1048"/>
              <a:gd name="T12" fmla="*/ 1096 w 6336"/>
              <a:gd name="T13" fmla="*/ 939 h 1048"/>
              <a:gd name="T14" fmla="*/ 1096 w 6336"/>
              <a:gd name="T15" fmla="*/ 957 h 1048"/>
              <a:gd name="T16" fmla="*/ 1094 w 6336"/>
              <a:gd name="T17" fmla="*/ 972 h 1048"/>
              <a:gd name="T18" fmla="*/ 1091 w 6336"/>
              <a:gd name="T19" fmla="*/ 987 h 1048"/>
              <a:gd name="T20" fmla="*/ 1085 w 6336"/>
              <a:gd name="T21" fmla="*/ 1000 h 1048"/>
              <a:gd name="T22" fmla="*/ 1079 w 6336"/>
              <a:gd name="T23" fmla="*/ 1012 h 1048"/>
              <a:gd name="T24" fmla="*/ 1072 w 6336"/>
              <a:gd name="T25" fmla="*/ 1021 h 1048"/>
              <a:gd name="T26" fmla="*/ 1062 w 6336"/>
              <a:gd name="T27" fmla="*/ 1029 h 1048"/>
              <a:gd name="T28" fmla="*/ 1053 w 6336"/>
              <a:gd name="T29" fmla="*/ 1037 h 1048"/>
              <a:gd name="T30" fmla="*/ 1043 w 6336"/>
              <a:gd name="T31" fmla="*/ 1042 h 1048"/>
              <a:gd name="T32" fmla="*/ 1032 w 6336"/>
              <a:gd name="T33" fmla="*/ 1046 h 1048"/>
              <a:gd name="T34" fmla="*/ 1018 w 6336"/>
              <a:gd name="T35" fmla="*/ 1048 h 1048"/>
              <a:gd name="T36" fmla="*/ 1005 w 6336"/>
              <a:gd name="T37" fmla="*/ 1048 h 1048"/>
              <a:gd name="T38" fmla="*/ 991 w 6336"/>
              <a:gd name="T39" fmla="*/ 1048 h 1048"/>
              <a:gd name="T40" fmla="*/ 976 w 6336"/>
              <a:gd name="T41" fmla="*/ 1046 h 1048"/>
              <a:gd name="T42" fmla="*/ 961 w 6336"/>
              <a:gd name="T43" fmla="*/ 1042 h 1048"/>
              <a:gd name="T44" fmla="*/ 944 w 6336"/>
              <a:gd name="T45" fmla="*/ 1037 h 1048"/>
              <a:gd name="T46" fmla="*/ 65 w 6336"/>
              <a:gd name="T47" fmla="*/ 596 h 1048"/>
              <a:gd name="T48" fmla="*/ 65 w 6336"/>
              <a:gd name="T49" fmla="*/ 596 h 1048"/>
              <a:gd name="T50" fmla="*/ 50 w 6336"/>
              <a:gd name="T51" fmla="*/ 587 h 1048"/>
              <a:gd name="T52" fmla="*/ 36 w 6336"/>
              <a:gd name="T53" fmla="*/ 579 h 1048"/>
              <a:gd name="T54" fmla="*/ 27 w 6336"/>
              <a:gd name="T55" fmla="*/ 570 h 1048"/>
              <a:gd name="T56" fmla="*/ 17 w 6336"/>
              <a:gd name="T57" fmla="*/ 560 h 1048"/>
              <a:gd name="T58" fmla="*/ 10 w 6336"/>
              <a:gd name="T59" fmla="*/ 551 h 1048"/>
              <a:gd name="T60" fmla="*/ 4 w 6336"/>
              <a:gd name="T61" fmla="*/ 541 h 1048"/>
              <a:gd name="T62" fmla="*/ 2 w 6336"/>
              <a:gd name="T63" fmla="*/ 531 h 1048"/>
              <a:gd name="T64" fmla="*/ 0 w 6336"/>
              <a:gd name="T65" fmla="*/ 520 h 1048"/>
              <a:gd name="T66" fmla="*/ 2 w 6336"/>
              <a:gd name="T67" fmla="*/ 510 h 1048"/>
              <a:gd name="T68" fmla="*/ 4 w 6336"/>
              <a:gd name="T69" fmla="*/ 501 h 1048"/>
              <a:gd name="T70" fmla="*/ 10 w 6336"/>
              <a:gd name="T71" fmla="*/ 491 h 1048"/>
              <a:gd name="T72" fmla="*/ 17 w 6336"/>
              <a:gd name="T73" fmla="*/ 480 h 1048"/>
              <a:gd name="T74" fmla="*/ 27 w 6336"/>
              <a:gd name="T75" fmla="*/ 470 h 1048"/>
              <a:gd name="T76" fmla="*/ 36 w 6336"/>
              <a:gd name="T77" fmla="*/ 463 h 1048"/>
              <a:gd name="T78" fmla="*/ 50 w 6336"/>
              <a:gd name="T79" fmla="*/ 453 h 1048"/>
              <a:gd name="T80" fmla="*/ 65 w 6336"/>
              <a:gd name="T81" fmla="*/ 446 h 1048"/>
              <a:gd name="T82" fmla="*/ 944 w 6336"/>
              <a:gd name="T83" fmla="*/ 17 h 1048"/>
              <a:gd name="T84" fmla="*/ 944 w 6336"/>
              <a:gd name="T85" fmla="*/ 17 h 1048"/>
              <a:gd name="T86" fmla="*/ 961 w 6336"/>
              <a:gd name="T87" fmla="*/ 9 h 1048"/>
              <a:gd name="T88" fmla="*/ 976 w 6336"/>
              <a:gd name="T89" fmla="*/ 5 h 1048"/>
              <a:gd name="T90" fmla="*/ 991 w 6336"/>
              <a:gd name="T91" fmla="*/ 1 h 1048"/>
              <a:gd name="T92" fmla="*/ 1005 w 6336"/>
              <a:gd name="T93" fmla="*/ 0 h 1048"/>
              <a:gd name="T94" fmla="*/ 1018 w 6336"/>
              <a:gd name="T95" fmla="*/ 0 h 1048"/>
              <a:gd name="T96" fmla="*/ 1032 w 6336"/>
              <a:gd name="T97" fmla="*/ 3 h 1048"/>
              <a:gd name="T98" fmla="*/ 1043 w 6336"/>
              <a:gd name="T99" fmla="*/ 7 h 1048"/>
              <a:gd name="T100" fmla="*/ 1053 w 6336"/>
              <a:gd name="T101" fmla="*/ 13 h 1048"/>
              <a:gd name="T102" fmla="*/ 1062 w 6336"/>
              <a:gd name="T103" fmla="*/ 20 h 1048"/>
              <a:gd name="T104" fmla="*/ 1072 w 6336"/>
              <a:gd name="T105" fmla="*/ 28 h 1048"/>
              <a:gd name="T106" fmla="*/ 1079 w 6336"/>
              <a:gd name="T107" fmla="*/ 40 h 1048"/>
              <a:gd name="T108" fmla="*/ 1085 w 6336"/>
              <a:gd name="T109" fmla="*/ 51 h 1048"/>
              <a:gd name="T110" fmla="*/ 1091 w 6336"/>
              <a:gd name="T111" fmla="*/ 64 h 1048"/>
              <a:gd name="T112" fmla="*/ 1094 w 6336"/>
              <a:gd name="T113" fmla="*/ 80 h 1048"/>
              <a:gd name="T114" fmla="*/ 1096 w 6336"/>
              <a:gd name="T115" fmla="*/ 95 h 1048"/>
              <a:gd name="T116" fmla="*/ 1096 w 6336"/>
              <a:gd name="T117" fmla="*/ 112 h 1048"/>
              <a:gd name="T118" fmla="*/ 1096 w 6336"/>
              <a:gd name="T119" fmla="*/ 112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36" h="1048">
                <a:moveTo>
                  <a:pt x="1096" y="112"/>
                </a:moveTo>
                <a:lnTo>
                  <a:pt x="1096" y="156"/>
                </a:lnTo>
                <a:lnTo>
                  <a:pt x="6336" y="156"/>
                </a:lnTo>
                <a:lnTo>
                  <a:pt x="6336" y="886"/>
                </a:lnTo>
                <a:lnTo>
                  <a:pt x="1096" y="886"/>
                </a:lnTo>
                <a:lnTo>
                  <a:pt x="1096" y="939"/>
                </a:lnTo>
                <a:lnTo>
                  <a:pt x="1096" y="939"/>
                </a:lnTo>
                <a:lnTo>
                  <a:pt x="1096" y="957"/>
                </a:lnTo>
                <a:lnTo>
                  <a:pt x="1094" y="972"/>
                </a:lnTo>
                <a:lnTo>
                  <a:pt x="1091" y="987"/>
                </a:lnTo>
                <a:lnTo>
                  <a:pt x="1085" y="1000"/>
                </a:lnTo>
                <a:lnTo>
                  <a:pt x="1079" y="1012"/>
                </a:lnTo>
                <a:lnTo>
                  <a:pt x="1072" y="1021"/>
                </a:lnTo>
                <a:lnTo>
                  <a:pt x="1062" y="1029"/>
                </a:lnTo>
                <a:lnTo>
                  <a:pt x="1053" y="1037"/>
                </a:lnTo>
                <a:lnTo>
                  <a:pt x="1043" y="1042"/>
                </a:lnTo>
                <a:lnTo>
                  <a:pt x="1032" y="1046"/>
                </a:lnTo>
                <a:lnTo>
                  <a:pt x="1018" y="1048"/>
                </a:lnTo>
                <a:lnTo>
                  <a:pt x="1005" y="1048"/>
                </a:lnTo>
                <a:lnTo>
                  <a:pt x="991" y="1048"/>
                </a:lnTo>
                <a:lnTo>
                  <a:pt x="976" y="1046"/>
                </a:lnTo>
                <a:lnTo>
                  <a:pt x="961" y="1042"/>
                </a:lnTo>
                <a:lnTo>
                  <a:pt x="944" y="1037"/>
                </a:lnTo>
                <a:lnTo>
                  <a:pt x="65" y="596"/>
                </a:lnTo>
                <a:lnTo>
                  <a:pt x="65" y="596"/>
                </a:lnTo>
                <a:lnTo>
                  <a:pt x="50" y="587"/>
                </a:lnTo>
                <a:lnTo>
                  <a:pt x="36" y="579"/>
                </a:lnTo>
                <a:lnTo>
                  <a:pt x="27" y="570"/>
                </a:lnTo>
                <a:lnTo>
                  <a:pt x="17" y="560"/>
                </a:lnTo>
                <a:lnTo>
                  <a:pt x="10" y="551"/>
                </a:lnTo>
                <a:lnTo>
                  <a:pt x="4" y="541"/>
                </a:lnTo>
                <a:lnTo>
                  <a:pt x="2" y="531"/>
                </a:lnTo>
                <a:lnTo>
                  <a:pt x="0" y="520"/>
                </a:lnTo>
                <a:lnTo>
                  <a:pt x="2" y="510"/>
                </a:lnTo>
                <a:lnTo>
                  <a:pt x="4" y="501"/>
                </a:lnTo>
                <a:lnTo>
                  <a:pt x="10" y="491"/>
                </a:lnTo>
                <a:lnTo>
                  <a:pt x="17" y="480"/>
                </a:lnTo>
                <a:lnTo>
                  <a:pt x="27" y="470"/>
                </a:lnTo>
                <a:lnTo>
                  <a:pt x="36" y="463"/>
                </a:lnTo>
                <a:lnTo>
                  <a:pt x="50" y="453"/>
                </a:lnTo>
                <a:lnTo>
                  <a:pt x="65" y="446"/>
                </a:lnTo>
                <a:lnTo>
                  <a:pt x="944" y="17"/>
                </a:lnTo>
                <a:lnTo>
                  <a:pt x="944" y="17"/>
                </a:lnTo>
                <a:lnTo>
                  <a:pt x="961" y="9"/>
                </a:lnTo>
                <a:lnTo>
                  <a:pt x="976" y="5"/>
                </a:lnTo>
                <a:lnTo>
                  <a:pt x="991" y="1"/>
                </a:lnTo>
                <a:lnTo>
                  <a:pt x="1005" y="0"/>
                </a:lnTo>
                <a:lnTo>
                  <a:pt x="1018" y="0"/>
                </a:lnTo>
                <a:lnTo>
                  <a:pt x="1032" y="3"/>
                </a:lnTo>
                <a:lnTo>
                  <a:pt x="1043" y="7"/>
                </a:lnTo>
                <a:lnTo>
                  <a:pt x="1053" y="13"/>
                </a:lnTo>
                <a:lnTo>
                  <a:pt x="1062" y="20"/>
                </a:lnTo>
                <a:lnTo>
                  <a:pt x="1072" y="28"/>
                </a:lnTo>
                <a:lnTo>
                  <a:pt x="1079" y="40"/>
                </a:lnTo>
                <a:lnTo>
                  <a:pt x="1085" y="51"/>
                </a:lnTo>
                <a:lnTo>
                  <a:pt x="1091" y="64"/>
                </a:lnTo>
                <a:lnTo>
                  <a:pt x="1094" y="80"/>
                </a:lnTo>
                <a:lnTo>
                  <a:pt x="1096" y="95"/>
                </a:lnTo>
                <a:lnTo>
                  <a:pt x="1096" y="112"/>
                </a:lnTo>
                <a:lnTo>
                  <a:pt x="1096" y="112"/>
                </a:lnTo>
                <a:close/>
              </a:path>
            </a:pathLst>
          </a:custGeom>
          <a:solidFill>
            <a:srgbClr val="4BB0D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Freeform 5"/>
          <p:cNvSpPr>
            <a:spLocks/>
          </p:cNvSpPr>
          <p:nvPr/>
        </p:nvSpPr>
        <p:spPr bwMode="auto">
          <a:xfrm rot="16200000">
            <a:off x="9013603" y="2599934"/>
            <a:ext cx="3020576" cy="1541744"/>
          </a:xfrm>
          <a:custGeom>
            <a:avLst/>
            <a:gdLst>
              <a:gd name="T0" fmla="*/ 1096 w 6336"/>
              <a:gd name="T1" fmla="*/ 112 h 1048"/>
              <a:gd name="T2" fmla="*/ 1096 w 6336"/>
              <a:gd name="T3" fmla="*/ 156 h 1048"/>
              <a:gd name="T4" fmla="*/ 6336 w 6336"/>
              <a:gd name="T5" fmla="*/ 156 h 1048"/>
              <a:gd name="T6" fmla="*/ 6336 w 6336"/>
              <a:gd name="T7" fmla="*/ 886 h 1048"/>
              <a:gd name="T8" fmla="*/ 1096 w 6336"/>
              <a:gd name="T9" fmla="*/ 886 h 1048"/>
              <a:gd name="T10" fmla="*/ 1096 w 6336"/>
              <a:gd name="T11" fmla="*/ 939 h 1048"/>
              <a:gd name="T12" fmla="*/ 1096 w 6336"/>
              <a:gd name="T13" fmla="*/ 939 h 1048"/>
              <a:gd name="T14" fmla="*/ 1096 w 6336"/>
              <a:gd name="T15" fmla="*/ 957 h 1048"/>
              <a:gd name="T16" fmla="*/ 1094 w 6336"/>
              <a:gd name="T17" fmla="*/ 972 h 1048"/>
              <a:gd name="T18" fmla="*/ 1091 w 6336"/>
              <a:gd name="T19" fmla="*/ 987 h 1048"/>
              <a:gd name="T20" fmla="*/ 1085 w 6336"/>
              <a:gd name="T21" fmla="*/ 1000 h 1048"/>
              <a:gd name="T22" fmla="*/ 1079 w 6336"/>
              <a:gd name="T23" fmla="*/ 1012 h 1048"/>
              <a:gd name="T24" fmla="*/ 1072 w 6336"/>
              <a:gd name="T25" fmla="*/ 1021 h 1048"/>
              <a:gd name="T26" fmla="*/ 1062 w 6336"/>
              <a:gd name="T27" fmla="*/ 1029 h 1048"/>
              <a:gd name="T28" fmla="*/ 1053 w 6336"/>
              <a:gd name="T29" fmla="*/ 1037 h 1048"/>
              <a:gd name="T30" fmla="*/ 1043 w 6336"/>
              <a:gd name="T31" fmla="*/ 1042 h 1048"/>
              <a:gd name="T32" fmla="*/ 1032 w 6336"/>
              <a:gd name="T33" fmla="*/ 1046 h 1048"/>
              <a:gd name="T34" fmla="*/ 1018 w 6336"/>
              <a:gd name="T35" fmla="*/ 1048 h 1048"/>
              <a:gd name="T36" fmla="*/ 1005 w 6336"/>
              <a:gd name="T37" fmla="*/ 1048 h 1048"/>
              <a:gd name="T38" fmla="*/ 991 w 6336"/>
              <a:gd name="T39" fmla="*/ 1048 h 1048"/>
              <a:gd name="T40" fmla="*/ 976 w 6336"/>
              <a:gd name="T41" fmla="*/ 1046 h 1048"/>
              <a:gd name="T42" fmla="*/ 961 w 6336"/>
              <a:gd name="T43" fmla="*/ 1042 h 1048"/>
              <a:gd name="T44" fmla="*/ 944 w 6336"/>
              <a:gd name="T45" fmla="*/ 1037 h 1048"/>
              <a:gd name="T46" fmla="*/ 65 w 6336"/>
              <a:gd name="T47" fmla="*/ 596 h 1048"/>
              <a:gd name="T48" fmla="*/ 65 w 6336"/>
              <a:gd name="T49" fmla="*/ 596 h 1048"/>
              <a:gd name="T50" fmla="*/ 50 w 6336"/>
              <a:gd name="T51" fmla="*/ 587 h 1048"/>
              <a:gd name="T52" fmla="*/ 36 w 6336"/>
              <a:gd name="T53" fmla="*/ 579 h 1048"/>
              <a:gd name="T54" fmla="*/ 27 w 6336"/>
              <a:gd name="T55" fmla="*/ 570 h 1048"/>
              <a:gd name="T56" fmla="*/ 17 w 6336"/>
              <a:gd name="T57" fmla="*/ 560 h 1048"/>
              <a:gd name="T58" fmla="*/ 10 w 6336"/>
              <a:gd name="T59" fmla="*/ 551 h 1048"/>
              <a:gd name="T60" fmla="*/ 4 w 6336"/>
              <a:gd name="T61" fmla="*/ 541 h 1048"/>
              <a:gd name="T62" fmla="*/ 2 w 6336"/>
              <a:gd name="T63" fmla="*/ 531 h 1048"/>
              <a:gd name="T64" fmla="*/ 0 w 6336"/>
              <a:gd name="T65" fmla="*/ 520 h 1048"/>
              <a:gd name="T66" fmla="*/ 2 w 6336"/>
              <a:gd name="T67" fmla="*/ 510 h 1048"/>
              <a:gd name="T68" fmla="*/ 4 w 6336"/>
              <a:gd name="T69" fmla="*/ 501 h 1048"/>
              <a:gd name="T70" fmla="*/ 10 w 6336"/>
              <a:gd name="T71" fmla="*/ 491 h 1048"/>
              <a:gd name="T72" fmla="*/ 17 w 6336"/>
              <a:gd name="T73" fmla="*/ 480 h 1048"/>
              <a:gd name="T74" fmla="*/ 27 w 6336"/>
              <a:gd name="T75" fmla="*/ 470 h 1048"/>
              <a:gd name="T76" fmla="*/ 36 w 6336"/>
              <a:gd name="T77" fmla="*/ 463 h 1048"/>
              <a:gd name="T78" fmla="*/ 50 w 6336"/>
              <a:gd name="T79" fmla="*/ 453 h 1048"/>
              <a:gd name="T80" fmla="*/ 65 w 6336"/>
              <a:gd name="T81" fmla="*/ 446 h 1048"/>
              <a:gd name="T82" fmla="*/ 944 w 6336"/>
              <a:gd name="T83" fmla="*/ 17 h 1048"/>
              <a:gd name="T84" fmla="*/ 944 w 6336"/>
              <a:gd name="T85" fmla="*/ 17 h 1048"/>
              <a:gd name="T86" fmla="*/ 961 w 6336"/>
              <a:gd name="T87" fmla="*/ 9 h 1048"/>
              <a:gd name="T88" fmla="*/ 976 w 6336"/>
              <a:gd name="T89" fmla="*/ 5 h 1048"/>
              <a:gd name="T90" fmla="*/ 991 w 6336"/>
              <a:gd name="T91" fmla="*/ 1 h 1048"/>
              <a:gd name="T92" fmla="*/ 1005 w 6336"/>
              <a:gd name="T93" fmla="*/ 0 h 1048"/>
              <a:gd name="T94" fmla="*/ 1018 w 6336"/>
              <a:gd name="T95" fmla="*/ 0 h 1048"/>
              <a:gd name="T96" fmla="*/ 1032 w 6336"/>
              <a:gd name="T97" fmla="*/ 3 h 1048"/>
              <a:gd name="T98" fmla="*/ 1043 w 6336"/>
              <a:gd name="T99" fmla="*/ 7 h 1048"/>
              <a:gd name="T100" fmla="*/ 1053 w 6336"/>
              <a:gd name="T101" fmla="*/ 13 h 1048"/>
              <a:gd name="T102" fmla="*/ 1062 w 6336"/>
              <a:gd name="T103" fmla="*/ 20 h 1048"/>
              <a:gd name="T104" fmla="*/ 1072 w 6336"/>
              <a:gd name="T105" fmla="*/ 28 h 1048"/>
              <a:gd name="T106" fmla="*/ 1079 w 6336"/>
              <a:gd name="T107" fmla="*/ 40 h 1048"/>
              <a:gd name="T108" fmla="*/ 1085 w 6336"/>
              <a:gd name="T109" fmla="*/ 51 h 1048"/>
              <a:gd name="T110" fmla="*/ 1091 w 6336"/>
              <a:gd name="T111" fmla="*/ 64 h 1048"/>
              <a:gd name="T112" fmla="*/ 1094 w 6336"/>
              <a:gd name="T113" fmla="*/ 80 h 1048"/>
              <a:gd name="T114" fmla="*/ 1096 w 6336"/>
              <a:gd name="T115" fmla="*/ 95 h 1048"/>
              <a:gd name="T116" fmla="*/ 1096 w 6336"/>
              <a:gd name="T117" fmla="*/ 112 h 1048"/>
              <a:gd name="T118" fmla="*/ 1096 w 6336"/>
              <a:gd name="T119" fmla="*/ 112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36" h="1048">
                <a:moveTo>
                  <a:pt x="1096" y="112"/>
                </a:moveTo>
                <a:lnTo>
                  <a:pt x="1096" y="156"/>
                </a:lnTo>
                <a:lnTo>
                  <a:pt x="6336" y="156"/>
                </a:lnTo>
                <a:lnTo>
                  <a:pt x="6336" y="886"/>
                </a:lnTo>
                <a:lnTo>
                  <a:pt x="1096" y="886"/>
                </a:lnTo>
                <a:lnTo>
                  <a:pt x="1096" y="939"/>
                </a:lnTo>
                <a:lnTo>
                  <a:pt x="1096" y="939"/>
                </a:lnTo>
                <a:lnTo>
                  <a:pt x="1096" y="957"/>
                </a:lnTo>
                <a:lnTo>
                  <a:pt x="1094" y="972"/>
                </a:lnTo>
                <a:lnTo>
                  <a:pt x="1091" y="987"/>
                </a:lnTo>
                <a:lnTo>
                  <a:pt x="1085" y="1000"/>
                </a:lnTo>
                <a:lnTo>
                  <a:pt x="1079" y="1012"/>
                </a:lnTo>
                <a:lnTo>
                  <a:pt x="1072" y="1021"/>
                </a:lnTo>
                <a:lnTo>
                  <a:pt x="1062" y="1029"/>
                </a:lnTo>
                <a:lnTo>
                  <a:pt x="1053" y="1037"/>
                </a:lnTo>
                <a:lnTo>
                  <a:pt x="1043" y="1042"/>
                </a:lnTo>
                <a:lnTo>
                  <a:pt x="1032" y="1046"/>
                </a:lnTo>
                <a:lnTo>
                  <a:pt x="1018" y="1048"/>
                </a:lnTo>
                <a:lnTo>
                  <a:pt x="1005" y="1048"/>
                </a:lnTo>
                <a:lnTo>
                  <a:pt x="991" y="1048"/>
                </a:lnTo>
                <a:lnTo>
                  <a:pt x="976" y="1046"/>
                </a:lnTo>
                <a:lnTo>
                  <a:pt x="961" y="1042"/>
                </a:lnTo>
                <a:lnTo>
                  <a:pt x="944" y="1037"/>
                </a:lnTo>
                <a:lnTo>
                  <a:pt x="65" y="596"/>
                </a:lnTo>
                <a:lnTo>
                  <a:pt x="65" y="596"/>
                </a:lnTo>
                <a:lnTo>
                  <a:pt x="50" y="587"/>
                </a:lnTo>
                <a:lnTo>
                  <a:pt x="36" y="579"/>
                </a:lnTo>
                <a:lnTo>
                  <a:pt x="27" y="570"/>
                </a:lnTo>
                <a:lnTo>
                  <a:pt x="17" y="560"/>
                </a:lnTo>
                <a:lnTo>
                  <a:pt x="10" y="551"/>
                </a:lnTo>
                <a:lnTo>
                  <a:pt x="4" y="541"/>
                </a:lnTo>
                <a:lnTo>
                  <a:pt x="2" y="531"/>
                </a:lnTo>
                <a:lnTo>
                  <a:pt x="0" y="520"/>
                </a:lnTo>
                <a:lnTo>
                  <a:pt x="2" y="510"/>
                </a:lnTo>
                <a:lnTo>
                  <a:pt x="4" y="501"/>
                </a:lnTo>
                <a:lnTo>
                  <a:pt x="10" y="491"/>
                </a:lnTo>
                <a:lnTo>
                  <a:pt x="17" y="480"/>
                </a:lnTo>
                <a:lnTo>
                  <a:pt x="27" y="470"/>
                </a:lnTo>
                <a:lnTo>
                  <a:pt x="36" y="463"/>
                </a:lnTo>
                <a:lnTo>
                  <a:pt x="50" y="453"/>
                </a:lnTo>
                <a:lnTo>
                  <a:pt x="65" y="446"/>
                </a:lnTo>
                <a:lnTo>
                  <a:pt x="944" y="17"/>
                </a:lnTo>
                <a:lnTo>
                  <a:pt x="944" y="17"/>
                </a:lnTo>
                <a:lnTo>
                  <a:pt x="961" y="9"/>
                </a:lnTo>
                <a:lnTo>
                  <a:pt x="976" y="5"/>
                </a:lnTo>
                <a:lnTo>
                  <a:pt x="991" y="1"/>
                </a:lnTo>
                <a:lnTo>
                  <a:pt x="1005" y="0"/>
                </a:lnTo>
                <a:lnTo>
                  <a:pt x="1018" y="0"/>
                </a:lnTo>
                <a:lnTo>
                  <a:pt x="1032" y="3"/>
                </a:lnTo>
                <a:lnTo>
                  <a:pt x="1043" y="7"/>
                </a:lnTo>
                <a:lnTo>
                  <a:pt x="1053" y="13"/>
                </a:lnTo>
                <a:lnTo>
                  <a:pt x="1062" y="20"/>
                </a:lnTo>
                <a:lnTo>
                  <a:pt x="1072" y="28"/>
                </a:lnTo>
                <a:lnTo>
                  <a:pt x="1079" y="40"/>
                </a:lnTo>
                <a:lnTo>
                  <a:pt x="1085" y="51"/>
                </a:lnTo>
                <a:lnTo>
                  <a:pt x="1091" y="64"/>
                </a:lnTo>
                <a:lnTo>
                  <a:pt x="1094" y="80"/>
                </a:lnTo>
                <a:lnTo>
                  <a:pt x="1096" y="95"/>
                </a:lnTo>
                <a:lnTo>
                  <a:pt x="1096" y="112"/>
                </a:lnTo>
                <a:lnTo>
                  <a:pt x="1096" y="112"/>
                </a:lnTo>
                <a:close/>
              </a:path>
            </a:pathLst>
          </a:custGeom>
          <a:solidFill>
            <a:srgbClr val="A6BA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" y="1056064"/>
            <a:ext cx="3575714" cy="2696915"/>
          </a:xfrm>
          <a:prstGeom prst="rect">
            <a:avLst/>
          </a:prstGeom>
        </p:spPr>
      </p:pic>
      <p:sp>
        <p:nvSpPr>
          <p:cNvPr id="106" name="文本框 105"/>
          <p:cNvSpPr txBox="1"/>
          <p:nvPr/>
        </p:nvSpPr>
        <p:spPr>
          <a:xfrm>
            <a:off x="942815" y="1321479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01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ea typeface="MS Gothic" panose="020B0609070205080204" pitchFamily="49" charset="-128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42697" y="2011531"/>
            <a:ext cx="2262992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8" name="图片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74" y="1464357"/>
            <a:ext cx="552782" cy="483685"/>
          </a:xfrm>
          <a:prstGeom prst="rect">
            <a:avLst/>
          </a:prstGeom>
        </p:spPr>
      </p:pic>
      <p:sp>
        <p:nvSpPr>
          <p:cNvPr id="109" name="矩形 108"/>
          <p:cNvSpPr/>
          <p:nvPr/>
        </p:nvSpPr>
        <p:spPr>
          <a:xfrm>
            <a:off x="9132209" y="1308600"/>
            <a:ext cx="2550017" cy="1795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0" name="图片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6" y="1056064"/>
            <a:ext cx="3575714" cy="2696915"/>
          </a:xfrm>
          <a:prstGeom prst="rect">
            <a:avLst/>
          </a:prstGeom>
        </p:spPr>
      </p:pic>
      <p:sp>
        <p:nvSpPr>
          <p:cNvPr id="111" name="文本框 110"/>
          <p:cNvSpPr txBox="1"/>
          <p:nvPr/>
        </p:nvSpPr>
        <p:spPr>
          <a:xfrm>
            <a:off x="9482601" y="1347237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04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ea typeface="MS Gothic" panose="020B0609070205080204" pitchFamily="49" charset="-128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378019" y="2011531"/>
            <a:ext cx="2012923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3" name="图片 1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60" y="1490115"/>
            <a:ext cx="552782" cy="483685"/>
          </a:xfrm>
          <a:prstGeom prst="rect">
            <a:avLst/>
          </a:prstGeom>
        </p:spPr>
      </p:pic>
      <p:sp>
        <p:nvSpPr>
          <p:cNvPr id="114" name="矩形 113"/>
          <p:cNvSpPr/>
          <p:nvPr/>
        </p:nvSpPr>
        <p:spPr>
          <a:xfrm>
            <a:off x="3407219" y="2349645"/>
            <a:ext cx="2550017" cy="1795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5" name="图片 1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296" y="2097109"/>
            <a:ext cx="3575714" cy="2696915"/>
          </a:xfrm>
          <a:prstGeom prst="rect">
            <a:avLst/>
          </a:prstGeom>
        </p:spPr>
      </p:pic>
      <p:sp>
        <p:nvSpPr>
          <p:cNvPr id="116" name="文本框 115"/>
          <p:cNvSpPr txBox="1"/>
          <p:nvPr/>
        </p:nvSpPr>
        <p:spPr>
          <a:xfrm>
            <a:off x="3757611" y="2375403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02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ea typeface="MS Gothic" panose="020B0609070205080204" pitchFamily="49" charset="-128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885045" y="3052576"/>
            <a:ext cx="1620187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8" name="图片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02" y="2429165"/>
            <a:ext cx="572802" cy="572802"/>
          </a:xfrm>
          <a:prstGeom prst="rect">
            <a:avLst/>
          </a:prstGeom>
        </p:spPr>
      </p:pic>
      <p:sp>
        <p:nvSpPr>
          <p:cNvPr id="119" name="矩形 118"/>
          <p:cNvSpPr/>
          <p:nvPr/>
        </p:nvSpPr>
        <p:spPr>
          <a:xfrm>
            <a:off x="6314484" y="3188914"/>
            <a:ext cx="2550017" cy="1795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0" name="图片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61" y="2936378"/>
            <a:ext cx="3575714" cy="2696915"/>
          </a:xfrm>
          <a:prstGeom prst="rect">
            <a:avLst/>
          </a:prstGeom>
        </p:spPr>
      </p:pic>
      <p:sp>
        <p:nvSpPr>
          <p:cNvPr id="121" name="文本框 120"/>
          <p:cNvSpPr txBox="1"/>
          <p:nvPr/>
        </p:nvSpPr>
        <p:spPr>
          <a:xfrm>
            <a:off x="6664876" y="3253309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03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ea typeface="MS Gothic" panose="020B0609070205080204" pitchFamily="49" charset="-128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573942" y="3891845"/>
            <a:ext cx="2008883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3" name="图片 1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844" y="3303909"/>
            <a:ext cx="431971" cy="57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777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2" grpId="0" animBg="1"/>
      <p:bldP spid="103" grpId="0" animBg="1"/>
      <p:bldP spid="104" grpId="0" animBg="1"/>
      <p:bldP spid="106" grpId="0"/>
      <p:bldP spid="107" grpId="0"/>
      <p:bldP spid="109" grpId="0" animBg="1"/>
      <p:bldP spid="111" grpId="0"/>
      <p:bldP spid="112" grpId="0"/>
      <p:bldP spid="114" grpId="0" animBg="1"/>
      <p:bldP spid="116" grpId="0"/>
      <p:bldP spid="117" grpId="0"/>
      <p:bldP spid="119" grpId="0" animBg="1"/>
      <p:bldP spid="121" grpId="0"/>
      <p:bldP spid="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1822366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500514"/>
            <a:ext cx="28461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Central South University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8" name="矩形 827"/>
          <p:cNvSpPr/>
          <p:nvPr/>
        </p:nvSpPr>
        <p:spPr>
          <a:xfrm>
            <a:off x="1589153" y="2434371"/>
            <a:ext cx="87559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 for your attention!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988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1822366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3189767" y="2434371"/>
            <a:ext cx="50504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Introduction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500514"/>
            <a:ext cx="28461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Central South University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4924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2983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Introduction (1/4)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3784738" y="3978275"/>
            <a:ext cx="1425575" cy="2568575"/>
          </a:xfrm>
          <a:custGeom>
            <a:avLst/>
            <a:gdLst>
              <a:gd name="T0" fmla="*/ 280 w 898"/>
              <a:gd name="T1" fmla="*/ 918 h 1618"/>
              <a:gd name="T2" fmla="*/ 232 w 898"/>
              <a:gd name="T3" fmla="*/ 820 h 1618"/>
              <a:gd name="T4" fmla="*/ 192 w 898"/>
              <a:gd name="T5" fmla="*/ 718 h 1618"/>
              <a:gd name="T6" fmla="*/ 160 w 898"/>
              <a:gd name="T7" fmla="*/ 612 h 1618"/>
              <a:gd name="T8" fmla="*/ 136 w 898"/>
              <a:gd name="T9" fmla="*/ 504 h 1618"/>
              <a:gd name="T10" fmla="*/ 120 w 898"/>
              <a:gd name="T11" fmla="*/ 396 h 1618"/>
              <a:gd name="T12" fmla="*/ 114 w 898"/>
              <a:gd name="T13" fmla="*/ 288 h 1618"/>
              <a:gd name="T14" fmla="*/ 116 w 898"/>
              <a:gd name="T15" fmla="*/ 178 h 1618"/>
              <a:gd name="T16" fmla="*/ 128 w 898"/>
              <a:gd name="T17" fmla="*/ 70 h 1618"/>
              <a:gd name="T18" fmla="*/ 128 w 898"/>
              <a:gd name="T19" fmla="*/ 60 h 1618"/>
              <a:gd name="T20" fmla="*/ 128 w 898"/>
              <a:gd name="T21" fmla="*/ 48 h 1618"/>
              <a:gd name="T22" fmla="*/ 120 w 898"/>
              <a:gd name="T23" fmla="*/ 28 h 1618"/>
              <a:gd name="T24" fmla="*/ 106 w 898"/>
              <a:gd name="T25" fmla="*/ 12 h 1618"/>
              <a:gd name="T26" fmla="*/ 86 w 898"/>
              <a:gd name="T27" fmla="*/ 2 h 1618"/>
              <a:gd name="T28" fmla="*/ 76 w 898"/>
              <a:gd name="T29" fmla="*/ 0 h 1618"/>
              <a:gd name="T30" fmla="*/ 54 w 898"/>
              <a:gd name="T31" fmla="*/ 6 h 1618"/>
              <a:gd name="T32" fmla="*/ 38 w 898"/>
              <a:gd name="T33" fmla="*/ 16 h 1618"/>
              <a:gd name="T34" fmla="*/ 30 w 898"/>
              <a:gd name="T35" fmla="*/ 30 h 1618"/>
              <a:gd name="T36" fmla="*/ 26 w 898"/>
              <a:gd name="T37" fmla="*/ 44 h 1618"/>
              <a:gd name="T38" fmla="*/ 26 w 898"/>
              <a:gd name="T39" fmla="*/ 44 h 1618"/>
              <a:gd name="T40" fmla="*/ 26 w 898"/>
              <a:gd name="T41" fmla="*/ 60 h 1618"/>
              <a:gd name="T42" fmla="*/ 14 w 898"/>
              <a:gd name="T43" fmla="*/ 120 h 1618"/>
              <a:gd name="T44" fmla="*/ 2 w 898"/>
              <a:gd name="T45" fmla="*/ 240 h 1618"/>
              <a:gd name="T46" fmla="*/ 0 w 898"/>
              <a:gd name="T47" fmla="*/ 358 h 1618"/>
              <a:gd name="T48" fmla="*/ 10 w 898"/>
              <a:gd name="T49" fmla="*/ 474 h 1618"/>
              <a:gd name="T50" fmla="*/ 30 w 898"/>
              <a:gd name="T51" fmla="*/ 588 h 1618"/>
              <a:gd name="T52" fmla="*/ 60 w 898"/>
              <a:gd name="T53" fmla="*/ 700 h 1618"/>
              <a:gd name="T54" fmla="*/ 100 w 898"/>
              <a:gd name="T55" fmla="*/ 810 h 1618"/>
              <a:gd name="T56" fmla="*/ 146 w 898"/>
              <a:gd name="T57" fmla="*/ 918 h 1618"/>
              <a:gd name="T58" fmla="*/ 174 w 898"/>
              <a:gd name="T59" fmla="*/ 970 h 1618"/>
              <a:gd name="T60" fmla="*/ 236 w 898"/>
              <a:gd name="T61" fmla="*/ 1074 h 1618"/>
              <a:gd name="T62" fmla="*/ 306 w 898"/>
              <a:gd name="T63" fmla="*/ 1172 h 1618"/>
              <a:gd name="T64" fmla="*/ 384 w 898"/>
              <a:gd name="T65" fmla="*/ 1266 h 1618"/>
              <a:gd name="T66" fmla="*/ 472 w 898"/>
              <a:gd name="T67" fmla="*/ 1352 h 1618"/>
              <a:gd name="T68" fmla="*/ 568 w 898"/>
              <a:gd name="T69" fmla="*/ 1432 h 1618"/>
              <a:gd name="T70" fmla="*/ 670 w 898"/>
              <a:gd name="T71" fmla="*/ 1504 h 1618"/>
              <a:gd name="T72" fmla="*/ 780 w 898"/>
              <a:gd name="T73" fmla="*/ 1566 h 1618"/>
              <a:gd name="T74" fmla="*/ 898 w 898"/>
              <a:gd name="T75" fmla="*/ 1618 h 1618"/>
              <a:gd name="T76" fmla="*/ 898 w 898"/>
              <a:gd name="T77" fmla="*/ 1502 h 1618"/>
              <a:gd name="T78" fmla="*/ 800 w 898"/>
              <a:gd name="T79" fmla="*/ 1454 h 1618"/>
              <a:gd name="T80" fmla="*/ 706 w 898"/>
              <a:gd name="T81" fmla="*/ 1396 h 1618"/>
              <a:gd name="T82" fmla="*/ 618 w 898"/>
              <a:gd name="T83" fmla="*/ 1332 h 1618"/>
              <a:gd name="T84" fmla="*/ 536 w 898"/>
              <a:gd name="T85" fmla="*/ 1260 h 1618"/>
              <a:gd name="T86" fmla="*/ 460 w 898"/>
              <a:gd name="T87" fmla="*/ 1182 h 1618"/>
              <a:gd name="T88" fmla="*/ 392 w 898"/>
              <a:gd name="T89" fmla="*/ 1098 h 1618"/>
              <a:gd name="T90" fmla="*/ 332 w 898"/>
              <a:gd name="T91" fmla="*/ 1010 h 1618"/>
              <a:gd name="T92" fmla="*/ 280 w 898"/>
              <a:gd name="T93" fmla="*/ 9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98" h="1618">
                <a:moveTo>
                  <a:pt x="280" y="918"/>
                </a:moveTo>
                <a:lnTo>
                  <a:pt x="280" y="918"/>
                </a:lnTo>
                <a:lnTo>
                  <a:pt x="254" y="870"/>
                </a:lnTo>
                <a:lnTo>
                  <a:pt x="232" y="820"/>
                </a:lnTo>
                <a:lnTo>
                  <a:pt x="210" y="768"/>
                </a:lnTo>
                <a:lnTo>
                  <a:pt x="192" y="718"/>
                </a:lnTo>
                <a:lnTo>
                  <a:pt x="174" y="664"/>
                </a:lnTo>
                <a:lnTo>
                  <a:pt x="160" y="612"/>
                </a:lnTo>
                <a:lnTo>
                  <a:pt x="146" y="558"/>
                </a:lnTo>
                <a:lnTo>
                  <a:pt x="136" y="504"/>
                </a:lnTo>
                <a:lnTo>
                  <a:pt x="128" y="450"/>
                </a:lnTo>
                <a:lnTo>
                  <a:pt x="120" y="396"/>
                </a:lnTo>
                <a:lnTo>
                  <a:pt x="116" y="342"/>
                </a:lnTo>
                <a:lnTo>
                  <a:pt x="114" y="288"/>
                </a:lnTo>
                <a:lnTo>
                  <a:pt x="114" y="232"/>
                </a:lnTo>
                <a:lnTo>
                  <a:pt x="116" y="178"/>
                </a:lnTo>
                <a:lnTo>
                  <a:pt x="122" y="124"/>
                </a:lnTo>
                <a:lnTo>
                  <a:pt x="128" y="70"/>
                </a:lnTo>
                <a:lnTo>
                  <a:pt x="128" y="70"/>
                </a:lnTo>
                <a:lnTo>
                  <a:pt x="128" y="60"/>
                </a:lnTo>
                <a:lnTo>
                  <a:pt x="128" y="60"/>
                </a:lnTo>
                <a:lnTo>
                  <a:pt x="128" y="48"/>
                </a:lnTo>
                <a:lnTo>
                  <a:pt x="124" y="38"/>
                </a:lnTo>
                <a:lnTo>
                  <a:pt x="120" y="28"/>
                </a:lnTo>
                <a:lnTo>
                  <a:pt x="114" y="18"/>
                </a:lnTo>
                <a:lnTo>
                  <a:pt x="106" y="12"/>
                </a:lnTo>
                <a:lnTo>
                  <a:pt x="96" y="6"/>
                </a:lnTo>
                <a:lnTo>
                  <a:pt x="86" y="2"/>
                </a:lnTo>
                <a:lnTo>
                  <a:pt x="76" y="0"/>
                </a:lnTo>
                <a:lnTo>
                  <a:pt x="76" y="0"/>
                </a:lnTo>
                <a:lnTo>
                  <a:pt x="64" y="2"/>
                </a:lnTo>
                <a:lnTo>
                  <a:pt x="54" y="6"/>
                </a:lnTo>
                <a:lnTo>
                  <a:pt x="46" y="10"/>
                </a:lnTo>
                <a:lnTo>
                  <a:pt x="38" y="16"/>
                </a:lnTo>
                <a:lnTo>
                  <a:pt x="34" y="24"/>
                </a:lnTo>
                <a:lnTo>
                  <a:pt x="30" y="30"/>
                </a:lnTo>
                <a:lnTo>
                  <a:pt x="28" y="38"/>
                </a:lnTo>
                <a:lnTo>
                  <a:pt x="26" y="44"/>
                </a:lnTo>
                <a:lnTo>
                  <a:pt x="26" y="44"/>
                </a:lnTo>
                <a:lnTo>
                  <a:pt x="26" y="44"/>
                </a:lnTo>
                <a:lnTo>
                  <a:pt x="26" y="44"/>
                </a:lnTo>
                <a:lnTo>
                  <a:pt x="26" y="60"/>
                </a:lnTo>
                <a:lnTo>
                  <a:pt x="26" y="60"/>
                </a:lnTo>
                <a:lnTo>
                  <a:pt x="14" y="120"/>
                </a:lnTo>
                <a:lnTo>
                  <a:pt x="6" y="180"/>
                </a:lnTo>
                <a:lnTo>
                  <a:pt x="2" y="240"/>
                </a:lnTo>
                <a:lnTo>
                  <a:pt x="0" y="298"/>
                </a:lnTo>
                <a:lnTo>
                  <a:pt x="0" y="358"/>
                </a:lnTo>
                <a:lnTo>
                  <a:pt x="4" y="416"/>
                </a:lnTo>
                <a:lnTo>
                  <a:pt x="10" y="474"/>
                </a:lnTo>
                <a:lnTo>
                  <a:pt x="18" y="532"/>
                </a:lnTo>
                <a:lnTo>
                  <a:pt x="30" y="588"/>
                </a:lnTo>
                <a:lnTo>
                  <a:pt x="44" y="644"/>
                </a:lnTo>
                <a:lnTo>
                  <a:pt x="60" y="700"/>
                </a:lnTo>
                <a:lnTo>
                  <a:pt x="78" y="756"/>
                </a:lnTo>
                <a:lnTo>
                  <a:pt x="100" y="810"/>
                </a:lnTo>
                <a:lnTo>
                  <a:pt x="122" y="864"/>
                </a:lnTo>
                <a:lnTo>
                  <a:pt x="146" y="918"/>
                </a:lnTo>
                <a:lnTo>
                  <a:pt x="174" y="970"/>
                </a:lnTo>
                <a:lnTo>
                  <a:pt x="174" y="970"/>
                </a:lnTo>
                <a:lnTo>
                  <a:pt x="204" y="1022"/>
                </a:lnTo>
                <a:lnTo>
                  <a:pt x="236" y="1074"/>
                </a:lnTo>
                <a:lnTo>
                  <a:pt x="270" y="1124"/>
                </a:lnTo>
                <a:lnTo>
                  <a:pt x="306" y="1172"/>
                </a:lnTo>
                <a:lnTo>
                  <a:pt x="344" y="1220"/>
                </a:lnTo>
                <a:lnTo>
                  <a:pt x="384" y="1266"/>
                </a:lnTo>
                <a:lnTo>
                  <a:pt x="428" y="1310"/>
                </a:lnTo>
                <a:lnTo>
                  <a:pt x="472" y="1352"/>
                </a:lnTo>
                <a:lnTo>
                  <a:pt x="518" y="1394"/>
                </a:lnTo>
                <a:lnTo>
                  <a:pt x="568" y="1432"/>
                </a:lnTo>
                <a:lnTo>
                  <a:pt x="618" y="1468"/>
                </a:lnTo>
                <a:lnTo>
                  <a:pt x="670" y="1504"/>
                </a:lnTo>
                <a:lnTo>
                  <a:pt x="724" y="1536"/>
                </a:lnTo>
                <a:lnTo>
                  <a:pt x="780" y="1566"/>
                </a:lnTo>
                <a:lnTo>
                  <a:pt x="838" y="1592"/>
                </a:lnTo>
                <a:lnTo>
                  <a:pt x="898" y="1618"/>
                </a:lnTo>
                <a:lnTo>
                  <a:pt x="898" y="1502"/>
                </a:lnTo>
                <a:lnTo>
                  <a:pt x="898" y="1502"/>
                </a:lnTo>
                <a:lnTo>
                  <a:pt x="848" y="1480"/>
                </a:lnTo>
                <a:lnTo>
                  <a:pt x="800" y="1454"/>
                </a:lnTo>
                <a:lnTo>
                  <a:pt x="752" y="1426"/>
                </a:lnTo>
                <a:lnTo>
                  <a:pt x="706" y="1396"/>
                </a:lnTo>
                <a:lnTo>
                  <a:pt x="660" y="1364"/>
                </a:lnTo>
                <a:lnTo>
                  <a:pt x="618" y="1332"/>
                </a:lnTo>
                <a:lnTo>
                  <a:pt x="576" y="1296"/>
                </a:lnTo>
                <a:lnTo>
                  <a:pt x="536" y="1260"/>
                </a:lnTo>
                <a:lnTo>
                  <a:pt x="496" y="1222"/>
                </a:lnTo>
                <a:lnTo>
                  <a:pt x="460" y="1182"/>
                </a:lnTo>
                <a:lnTo>
                  <a:pt x="424" y="1142"/>
                </a:lnTo>
                <a:lnTo>
                  <a:pt x="392" y="1098"/>
                </a:lnTo>
                <a:lnTo>
                  <a:pt x="360" y="1056"/>
                </a:lnTo>
                <a:lnTo>
                  <a:pt x="332" y="1010"/>
                </a:lnTo>
                <a:lnTo>
                  <a:pt x="304" y="964"/>
                </a:lnTo>
                <a:lnTo>
                  <a:pt x="280" y="918"/>
                </a:lnTo>
                <a:lnTo>
                  <a:pt x="280" y="918"/>
                </a:lnTo>
                <a:close/>
              </a:path>
            </a:pathLst>
          </a:custGeom>
          <a:solidFill>
            <a:srgbClr val="4BB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6"/>
          <p:cNvSpPr>
            <a:spLocks/>
          </p:cNvSpPr>
          <p:nvPr/>
        </p:nvSpPr>
        <p:spPr bwMode="auto">
          <a:xfrm>
            <a:off x="3965713" y="2901950"/>
            <a:ext cx="1263650" cy="3460750"/>
          </a:xfrm>
          <a:custGeom>
            <a:avLst/>
            <a:gdLst>
              <a:gd name="T0" fmla="*/ 258 w 796"/>
              <a:gd name="T1" fmla="*/ 1536 h 2180"/>
              <a:gd name="T2" fmla="*/ 216 w 796"/>
              <a:gd name="T3" fmla="*/ 1448 h 2180"/>
              <a:gd name="T4" fmla="*/ 184 w 796"/>
              <a:gd name="T5" fmla="*/ 1356 h 2180"/>
              <a:gd name="T6" fmla="*/ 158 w 796"/>
              <a:gd name="T7" fmla="*/ 1262 h 2180"/>
              <a:gd name="T8" fmla="*/ 140 w 796"/>
              <a:gd name="T9" fmla="*/ 1166 h 2180"/>
              <a:gd name="T10" fmla="*/ 128 w 796"/>
              <a:gd name="T11" fmla="*/ 1068 h 2180"/>
              <a:gd name="T12" fmla="*/ 124 w 796"/>
              <a:gd name="T13" fmla="*/ 968 h 2180"/>
              <a:gd name="T14" fmla="*/ 128 w 796"/>
              <a:gd name="T15" fmla="*/ 868 h 2180"/>
              <a:gd name="T16" fmla="*/ 136 w 796"/>
              <a:gd name="T17" fmla="*/ 768 h 2180"/>
              <a:gd name="T18" fmla="*/ 148 w 796"/>
              <a:gd name="T19" fmla="*/ 720 h 2180"/>
              <a:gd name="T20" fmla="*/ 172 w 796"/>
              <a:gd name="T21" fmla="*/ 628 h 2180"/>
              <a:gd name="T22" fmla="*/ 180 w 796"/>
              <a:gd name="T23" fmla="*/ 586 h 2180"/>
              <a:gd name="T24" fmla="*/ 208 w 796"/>
              <a:gd name="T25" fmla="*/ 516 h 2180"/>
              <a:gd name="T26" fmla="*/ 238 w 796"/>
              <a:gd name="T27" fmla="*/ 450 h 2180"/>
              <a:gd name="T28" fmla="*/ 310 w 796"/>
              <a:gd name="T29" fmla="*/ 324 h 2180"/>
              <a:gd name="T30" fmla="*/ 394 w 796"/>
              <a:gd name="T31" fmla="*/ 208 h 2180"/>
              <a:gd name="T32" fmla="*/ 486 w 796"/>
              <a:gd name="T33" fmla="*/ 98 h 2180"/>
              <a:gd name="T34" fmla="*/ 486 w 796"/>
              <a:gd name="T35" fmla="*/ 98 h 2180"/>
              <a:gd name="T36" fmla="*/ 502 w 796"/>
              <a:gd name="T37" fmla="*/ 82 h 2180"/>
              <a:gd name="T38" fmla="*/ 504 w 796"/>
              <a:gd name="T39" fmla="*/ 54 h 2180"/>
              <a:gd name="T40" fmla="*/ 504 w 796"/>
              <a:gd name="T41" fmla="*/ 44 h 2180"/>
              <a:gd name="T42" fmla="*/ 496 w 796"/>
              <a:gd name="T43" fmla="*/ 26 h 2180"/>
              <a:gd name="T44" fmla="*/ 482 w 796"/>
              <a:gd name="T45" fmla="*/ 10 h 2180"/>
              <a:gd name="T46" fmla="*/ 458 w 796"/>
              <a:gd name="T47" fmla="*/ 0 h 2180"/>
              <a:gd name="T48" fmla="*/ 442 w 796"/>
              <a:gd name="T49" fmla="*/ 0 h 2180"/>
              <a:gd name="T50" fmla="*/ 416 w 796"/>
              <a:gd name="T51" fmla="*/ 2 h 2180"/>
              <a:gd name="T52" fmla="*/ 400 w 796"/>
              <a:gd name="T53" fmla="*/ 14 h 2180"/>
              <a:gd name="T54" fmla="*/ 348 w 796"/>
              <a:gd name="T55" fmla="*/ 72 h 2180"/>
              <a:gd name="T56" fmla="*/ 250 w 796"/>
              <a:gd name="T57" fmla="*/ 194 h 2180"/>
              <a:gd name="T58" fmla="*/ 164 w 796"/>
              <a:gd name="T59" fmla="*/ 326 h 2180"/>
              <a:gd name="T60" fmla="*/ 108 w 796"/>
              <a:gd name="T61" fmla="*/ 432 h 2180"/>
              <a:gd name="T62" fmla="*/ 76 w 796"/>
              <a:gd name="T63" fmla="*/ 508 h 2180"/>
              <a:gd name="T64" fmla="*/ 62 w 796"/>
              <a:gd name="T65" fmla="*/ 546 h 2180"/>
              <a:gd name="T66" fmla="*/ 26 w 796"/>
              <a:gd name="T67" fmla="*/ 694 h 2180"/>
              <a:gd name="T68" fmla="*/ 14 w 796"/>
              <a:gd name="T69" fmla="*/ 748 h 2180"/>
              <a:gd name="T70" fmla="*/ 2 w 796"/>
              <a:gd name="T71" fmla="*/ 856 h 2180"/>
              <a:gd name="T72" fmla="*/ 0 w 796"/>
              <a:gd name="T73" fmla="*/ 966 h 2180"/>
              <a:gd name="T74" fmla="*/ 6 w 796"/>
              <a:gd name="T75" fmla="*/ 1074 h 2180"/>
              <a:gd name="T76" fmla="*/ 22 w 796"/>
              <a:gd name="T77" fmla="*/ 1182 h 2180"/>
              <a:gd name="T78" fmla="*/ 46 w 796"/>
              <a:gd name="T79" fmla="*/ 1290 h 2180"/>
              <a:gd name="T80" fmla="*/ 78 w 796"/>
              <a:gd name="T81" fmla="*/ 1396 h 2180"/>
              <a:gd name="T82" fmla="*/ 118 w 796"/>
              <a:gd name="T83" fmla="*/ 1498 h 2180"/>
              <a:gd name="T84" fmla="*/ 166 w 796"/>
              <a:gd name="T85" fmla="*/ 1596 h 2180"/>
              <a:gd name="T86" fmla="*/ 190 w 796"/>
              <a:gd name="T87" fmla="*/ 1642 h 2180"/>
              <a:gd name="T88" fmla="*/ 246 w 796"/>
              <a:gd name="T89" fmla="*/ 1734 h 2180"/>
              <a:gd name="T90" fmla="*/ 310 w 796"/>
              <a:gd name="T91" fmla="*/ 1820 h 2180"/>
              <a:gd name="T92" fmla="*/ 382 w 796"/>
              <a:gd name="T93" fmla="*/ 1900 h 2180"/>
              <a:gd name="T94" fmla="*/ 462 w 796"/>
              <a:gd name="T95" fmla="*/ 1974 h 2180"/>
              <a:gd name="T96" fmla="*/ 546 w 796"/>
              <a:gd name="T97" fmla="*/ 2042 h 2180"/>
              <a:gd name="T98" fmla="*/ 638 w 796"/>
              <a:gd name="T99" fmla="*/ 2104 h 2180"/>
              <a:gd name="T100" fmla="*/ 734 w 796"/>
              <a:gd name="T101" fmla="*/ 2158 h 2180"/>
              <a:gd name="T102" fmla="*/ 796 w 796"/>
              <a:gd name="T103" fmla="*/ 2046 h 2180"/>
              <a:gd name="T104" fmla="*/ 752 w 796"/>
              <a:gd name="T105" fmla="*/ 2024 h 2180"/>
              <a:gd name="T106" fmla="*/ 670 w 796"/>
              <a:gd name="T107" fmla="*/ 1976 h 2180"/>
              <a:gd name="T108" fmla="*/ 592 w 796"/>
              <a:gd name="T109" fmla="*/ 1922 h 2180"/>
              <a:gd name="T110" fmla="*/ 518 w 796"/>
              <a:gd name="T111" fmla="*/ 1864 h 2180"/>
              <a:gd name="T112" fmla="*/ 450 w 796"/>
              <a:gd name="T113" fmla="*/ 1800 h 2180"/>
              <a:gd name="T114" fmla="*/ 388 w 796"/>
              <a:gd name="T115" fmla="*/ 1732 h 2180"/>
              <a:gd name="T116" fmla="*/ 332 w 796"/>
              <a:gd name="T117" fmla="*/ 1658 h 2180"/>
              <a:gd name="T118" fmla="*/ 280 w 796"/>
              <a:gd name="T119" fmla="*/ 1578 h 2180"/>
              <a:gd name="T120" fmla="*/ 258 w 796"/>
              <a:gd name="T121" fmla="*/ 1536 h 2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96" h="2180">
                <a:moveTo>
                  <a:pt x="258" y="1536"/>
                </a:moveTo>
                <a:lnTo>
                  <a:pt x="258" y="1536"/>
                </a:lnTo>
                <a:lnTo>
                  <a:pt x="236" y="1492"/>
                </a:lnTo>
                <a:lnTo>
                  <a:pt x="216" y="1448"/>
                </a:lnTo>
                <a:lnTo>
                  <a:pt x="200" y="1402"/>
                </a:lnTo>
                <a:lnTo>
                  <a:pt x="184" y="1356"/>
                </a:lnTo>
                <a:lnTo>
                  <a:pt x="170" y="1310"/>
                </a:lnTo>
                <a:lnTo>
                  <a:pt x="158" y="1262"/>
                </a:lnTo>
                <a:lnTo>
                  <a:pt x="148" y="1214"/>
                </a:lnTo>
                <a:lnTo>
                  <a:pt x="140" y="1166"/>
                </a:lnTo>
                <a:lnTo>
                  <a:pt x="132" y="1118"/>
                </a:lnTo>
                <a:lnTo>
                  <a:pt x="128" y="1068"/>
                </a:lnTo>
                <a:lnTo>
                  <a:pt x="126" y="1018"/>
                </a:lnTo>
                <a:lnTo>
                  <a:pt x="124" y="968"/>
                </a:lnTo>
                <a:lnTo>
                  <a:pt x="124" y="918"/>
                </a:lnTo>
                <a:lnTo>
                  <a:pt x="128" y="868"/>
                </a:lnTo>
                <a:lnTo>
                  <a:pt x="132" y="818"/>
                </a:lnTo>
                <a:lnTo>
                  <a:pt x="136" y="768"/>
                </a:lnTo>
                <a:lnTo>
                  <a:pt x="136" y="768"/>
                </a:lnTo>
                <a:lnTo>
                  <a:pt x="148" y="720"/>
                </a:lnTo>
                <a:lnTo>
                  <a:pt x="160" y="674"/>
                </a:lnTo>
                <a:lnTo>
                  <a:pt x="172" y="628"/>
                </a:lnTo>
                <a:lnTo>
                  <a:pt x="180" y="586"/>
                </a:lnTo>
                <a:lnTo>
                  <a:pt x="180" y="586"/>
                </a:lnTo>
                <a:lnTo>
                  <a:pt x="194" y="550"/>
                </a:lnTo>
                <a:lnTo>
                  <a:pt x="208" y="516"/>
                </a:lnTo>
                <a:lnTo>
                  <a:pt x="222" y="484"/>
                </a:lnTo>
                <a:lnTo>
                  <a:pt x="238" y="450"/>
                </a:lnTo>
                <a:lnTo>
                  <a:pt x="272" y="386"/>
                </a:lnTo>
                <a:lnTo>
                  <a:pt x="310" y="324"/>
                </a:lnTo>
                <a:lnTo>
                  <a:pt x="352" y="266"/>
                </a:lnTo>
                <a:lnTo>
                  <a:pt x="394" y="208"/>
                </a:lnTo>
                <a:lnTo>
                  <a:pt x="440" y="152"/>
                </a:lnTo>
                <a:lnTo>
                  <a:pt x="486" y="98"/>
                </a:lnTo>
                <a:lnTo>
                  <a:pt x="486" y="98"/>
                </a:lnTo>
                <a:lnTo>
                  <a:pt x="486" y="98"/>
                </a:lnTo>
                <a:lnTo>
                  <a:pt x="496" y="90"/>
                </a:lnTo>
                <a:lnTo>
                  <a:pt x="502" y="82"/>
                </a:lnTo>
                <a:lnTo>
                  <a:pt x="504" y="70"/>
                </a:lnTo>
                <a:lnTo>
                  <a:pt x="504" y="54"/>
                </a:lnTo>
                <a:lnTo>
                  <a:pt x="504" y="54"/>
                </a:lnTo>
                <a:lnTo>
                  <a:pt x="504" y="44"/>
                </a:lnTo>
                <a:lnTo>
                  <a:pt x="500" y="34"/>
                </a:lnTo>
                <a:lnTo>
                  <a:pt x="496" y="26"/>
                </a:lnTo>
                <a:lnTo>
                  <a:pt x="490" y="16"/>
                </a:lnTo>
                <a:lnTo>
                  <a:pt x="482" y="10"/>
                </a:lnTo>
                <a:lnTo>
                  <a:pt x="470" y="4"/>
                </a:lnTo>
                <a:lnTo>
                  <a:pt x="458" y="0"/>
                </a:lnTo>
                <a:lnTo>
                  <a:pt x="442" y="0"/>
                </a:lnTo>
                <a:lnTo>
                  <a:pt x="442" y="0"/>
                </a:lnTo>
                <a:lnTo>
                  <a:pt x="428" y="0"/>
                </a:lnTo>
                <a:lnTo>
                  <a:pt x="416" y="2"/>
                </a:lnTo>
                <a:lnTo>
                  <a:pt x="408" y="8"/>
                </a:lnTo>
                <a:lnTo>
                  <a:pt x="400" y="14"/>
                </a:lnTo>
                <a:lnTo>
                  <a:pt x="400" y="14"/>
                </a:lnTo>
                <a:lnTo>
                  <a:pt x="348" y="72"/>
                </a:lnTo>
                <a:lnTo>
                  <a:pt x="296" y="132"/>
                </a:lnTo>
                <a:lnTo>
                  <a:pt x="250" y="194"/>
                </a:lnTo>
                <a:lnTo>
                  <a:pt x="206" y="258"/>
                </a:lnTo>
                <a:lnTo>
                  <a:pt x="164" y="326"/>
                </a:lnTo>
                <a:lnTo>
                  <a:pt x="126" y="396"/>
                </a:lnTo>
                <a:lnTo>
                  <a:pt x="108" y="432"/>
                </a:lnTo>
                <a:lnTo>
                  <a:pt x="92" y="470"/>
                </a:lnTo>
                <a:lnTo>
                  <a:pt x="76" y="508"/>
                </a:lnTo>
                <a:lnTo>
                  <a:pt x="62" y="546"/>
                </a:lnTo>
                <a:lnTo>
                  <a:pt x="62" y="546"/>
                </a:lnTo>
                <a:lnTo>
                  <a:pt x="38" y="644"/>
                </a:lnTo>
                <a:lnTo>
                  <a:pt x="26" y="694"/>
                </a:lnTo>
                <a:lnTo>
                  <a:pt x="14" y="748"/>
                </a:lnTo>
                <a:lnTo>
                  <a:pt x="14" y="748"/>
                </a:lnTo>
                <a:lnTo>
                  <a:pt x="8" y="802"/>
                </a:lnTo>
                <a:lnTo>
                  <a:pt x="2" y="856"/>
                </a:lnTo>
                <a:lnTo>
                  <a:pt x="0" y="910"/>
                </a:lnTo>
                <a:lnTo>
                  <a:pt x="0" y="966"/>
                </a:lnTo>
                <a:lnTo>
                  <a:pt x="2" y="1020"/>
                </a:lnTo>
                <a:lnTo>
                  <a:pt x="6" y="1074"/>
                </a:lnTo>
                <a:lnTo>
                  <a:pt x="14" y="1128"/>
                </a:lnTo>
                <a:lnTo>
                  <a:pt x="22" y="1182"/>
                </a:lnTo>
                <a:lnTo>
                  <a:pt x="32" y="1236"/>
                </a:lnTo>
                <a:lnTo>
                  <a:pt x="46" y="1290"/>
                </a:lnTo>
                <a:lnTo>
                  <a:pt x="60" y="1342"/>
                </a:lnTo>
                <a:lnTo>
                  <a:pt x="78" y="1396"/>
                </a:lnTo>
                <a:lnTo>
                  <a:pt x="96" y="1446"/>
                </a:lnTo>
                <a:lnTo>
                  <a:pt x="118" y="1498"/>
                </a:lnTo>
                <a:lnTo>
                  <a:pt x="140" y="1548"/>
                </a:lnTo>
                <a:lnTo>
                  <a:pt x="166" y="1596"/>
                </a:lnTo>
                <a:lnTo>
                  <a:pt x="166" y="1596"/>
                </a:lnTo>
                <a:lnTo>
                  <a:pt x="190" y="1642"/>
                </a:lnTo>
                <a:lnTo>
                  <a:pt x="218" y="1688"/>
                </a:lnTo>
                <a:lnTo>
                  <a:pt x="246" y="1734"/>
                </a:lnTo>
                <a:lnTo>
                  <a:pt x="278" y="1776"/>
                </a:lnTo>
                <a:lnTo>
                  <a:pt x="310" y="1820"/>
                </a:lnTo>
                <a:lnTo>
                  <a:pt x="346" y="1860"/>
                </a:lnTo>
                <a:lnTo>
                  <a:pt x="382" y="1900"/>
                </a:lnTo>
                <a:lnTo>
                  <a:pt x="422" y="1938"/>
                </a:lnTo>
                <a:lnTo>
                  <a:pt x="462" y="1974"/>
                </a:lnTo>
                <a:lnTo>
                  <a:pt x="504" y="2010"/>
                </a:lnTo>
                <a:lnTo>
                  <a:pt x="546" y="2042"/>
                </a:lnTo>
                <a:lnTo>
                  <a:pt x="592" y="2074"/>
                </a:lnTo>
                <a:lnTo>
                  <a:pt x="638" y="2104"/>
                </a:lnTo>
                <a:lnTo>
                  <a:pt x="686" y="2132"/>
                </a:lnTo>
                <a:lnTo>
                  <a:pt x="734" y="2158"/>
                </a:lnTo>
                <a:lnTo>
                  <a:pt x="784" y="2180"/>
                </a:lnTo>
                <a:lnTo>
                  <a:pt x="796" y="2046"/>
                </a:lnTo>
                <a:lnTo>
                  <a:pt x="796" y="2046"/>
                </a:lnTo>
                <a:lnTo>
                  <a:pt x="752" y="2024"/>
                </a:lnTo>
                <a:lnTo>
                  <a:pt x="710" y="2002"/>
                </a:lnTo>
                <a:lnTo>
                  <a:pt x="670" y="1976"/>
                </a:lnTo>
                <a:lnTo>
                  <a:pt x="630" y="1950"/>
                </a:lnTo>
                <a:lnTo>
                  <a:pt x="592" y="1922"/>
                </a:lnTo>
                <a:lnTo>
                  <a:pt x="554" y="1894"/>
                </a:lnTo>
                <a:lnTo>
                  <a:pt x="518" y="1864"/>
                </a:lnTo>
                <a:lnTo>
                  <a:pt x="484" y="1832"/>
                </a:lnTo>
                <a:lnTo>
                  <a:pt x="450" y="1800"/>
                </a:lnTo>
                <a:lnTo>
                  <a:pt x="418" y="1766"/>
                </a:lnTo>
                <a:lnTo>
                  <a:pt x="388" y="1732"/>
                </a:lnTo>
                <a:lnTo>
                  <a:pt x="358" y="1694"/>
                </a:lnTo>
                <a:lnTo>
                  <a:pt x="332" y="1658"/>
                </a:lnTo>
                <a:lnTo>
                  <a:pt x="306" y="1618"/>
                </a:lnTo>
                <a:lnTo>
                  <a:pt x="280" y="1578"/>
                </a:lnTo>
                <a:lnTo>
                  <a:pt x="258" y="1536"/>
                </a:lnTo>
                <a:lnTo>
                  <a:pt x="258" y="1536"/>
                </a:lnTo>
                <a:close/>
              </a:path>
            </a:pathLst>
          </a:custGeom>
          <a:solidFill>
            <a:srgbClr val="A6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7"/>
          <p:cNvSpPr>
            <a:spLocks/>
          </p:cNvSpPr>
          <p:nvPr/>
        </p:nvSpPr>
        <p:spPr bwMode="auto">
          <a:xfrm>
            <a:off x="3879988" y="5480050"/>
            <a:ext cx="1330325" cy="1282700"/>
          </a:xfrm>
          <a:custGeom>
            <a:avLst/>
            <a:gdLst>
              <a:gd name="T0" fmla="*/ 114 w 838"/>
              <a:gd name="T1" fmla="*/ 24 h 808"/>
              <a:gd name="T2" fmla="*/ 114 w 838"/>
              <a:gd name="T3" fmla="*/ 24 h 808"/>
              <a:gd name="T4" fmla="*/ 114 w 838"/>
              <a:gd name="T5" fmla="*/ 24 h 808"/>
              <a:gd name="T6" fmla="*/ 102 w 838"/>
              <a:gd name="T7" fmla="*/ 14 h 808"/>
              <a:gd name="T8" fmla="*/ 88 w 838"/>
              <a:gd name="T9" fmla="*/ 6 h 808"/>
              <a:gd name="T10" fmla="*/ 72 w 838"/>
              <a:gd name="T11" fmla="*/ 2 h 808"/>
              <a:gd name="T12" fmla="*/ 54 w 838"/>
              <a:gd name="T13" fmla="*/ 0 h 808"/>
              <a:gd name="T14" fmla="*/ 54 w 838"/>
              <a:gd name="T15" fmla="*/ 0 h 808"/>
              <a:gd name="T16" fmla="*/ 42 w 838"/>
              <a:gd name="T17" fmla="*/ 0 h 808"/>
              <a:gd name="T18" fmla="*/ 32 w 838"/>
              <a:gd name="T19" fmla="*/ 4 h 808"/>
              <a:gd name="T20" fmla="*/ 24 w 838"/>
              <a:gd name="T21" fmla="*/ 8 h 808"/>
              <a:gd name="T22" fmla="*/ 16 w 838"/>
              <a:gd name="T23" fmla="*/ 16 h 808"/>
              <a:gd name="T24" fmla="*/ 10 w 838"/>
              <a:gd name="T25" fmla="*/ 24 h 808"/>
              <a:gd name="T26" fmla="*/ 4 w 838"/>
              <a:gd name="T27" fmla="*/ 32 h 808"/>
              <a:gd name="T28" fmla="*/ 2 w 838"/>
              <a:gd name="T29" fmla="*/ 42 h 808"/>
              <a:gd name="T30" fmla="*/ 0 w 838"/>
              <a:gd name="T31" fmla="*/ 52 h 808"/>
              <a:gd name="T32" fmla="*/ 0 w 838"/>
              <a:gd name="T33" fmla="*/ 52 h 808"/>
              <a:gd name="T34" fmla="*/ 0 w 838"/>
              <a:gd name="T35" fmla="*/ 64 h 808"/>
              <a:gd name="T36" fmla="*/ 2 w 838"/>
              <a:gd name="T37" fmla="*/ 72 h 808"/>
              <a:gd name="T38" fmla="*/ 6 w 838"/>
              <a:gd name="T39" fmla="*/ 78 h 808"/>
              <a:gd name="T40" fmla="*/ 16 w 838"/>
              <a:gd name="T41" fmla="*/ 84 h 808"/>
              <a:gd name="T42" fmla="*/ 16 w 838"/>
              <a:gd name="T43" fmla="*/ 84 h 808"/>
              <a:gd name="T44" fmla="*/ 48 w 838"/>
              <a:gd name="T45" fmla="*/ 144 h 808"/>
              <a:gd name="T46" fmla="*/ 84 w 838"/>
              <a:gd name="T47" fmla="*/ 204 h 808"/>
              <a:gd name="T48" fmla="*/ 122 w 838"/>
              <a:gd name="T49" fmla="*/ 262 h 808"/>
              <a:gd name="T50" fmla="*/ 162 w 838"/>
              <a:gd name="T51" fmla="*/ 316 h 808"/>
              <a:gd name="T52" fmla="*/ 206 w 838"/>
              <a:gd name="T53" fmla="*/ 370 h 808"/>
              <a:gd name="T54" fmla="*/ 252 w 838"/>
              <a:gd name="T55" fmla="*/ 422 h 808"/>
              <a:gd name="T56" fmla="*/ 302 w 838"/>
              <a:gd name="T57" fmla="*/ 472 h 808"/>
              <a:gd name="T58" fmla="*/ 352 w 838"/>
              <a:gd name="T59" fmla="*/ 518 h 808"/>
              <a:gd name="T60" fmla="*/ 406 w 838"/>
              <a:gd name="T61" fmla="*/ 564 h 808"/>
              <a:gd name="T62" fmla="*/ 462 w 838"/>
              <a:gd name="T63" fmla="*/ 606 h 808"/>
              <a:gd name="T64" fmla="*/ 520 w 838"/>
              <a:gd name="T65" fmla="*/ 646 h 808"/>
              <a:gd name="T66" fmla="*/ 580 w 838"/>
              <a:gd name="T67" fmla="*/ 684 h 808"/>
              <a:gd name="T68" fmla="*/ 642 w 838"/>
              <a:gd name="T69" fmla="*/ 718 h 808"/>
              <a:gd name="T70" fmla="*/ 706 w 838"/>
              <a:gd name="T71" fmla="*/ 750 h 808"/>
              <a:gd name="T72" fmla="*/ 770 w 838"/>
              <a:gd name="T73" fmla="*/ 780 h 808"/>
              <a:gd name="T74" fmla="*/ 838 w 838"/>
              <a:gd name="T75" fmla="*/ 808 h 808"/>
              <a:gd name="T76" fmla="*/ 838 w 838"/>
              <a:gd name="T77" fmla="*/ 672 h 808"/>
              <a:gd name="T78" fmla="*/ 838 w 838"/>
              <a:gd name="T79" fmla="*/ 672 h 808"/>
              <a:gd name="T80" fmla="*/ 778 w 838"/>
              <a:gd name="T81" fmla="*/ 646 h 808"/>
              <a:gd name="T82" fmla="*/ 720 w 838"/>
              <a:gd name="T83" fmla="*/ 620 h 808"/>
              <a:gd name="T84" fmla="*/ 664 w 838"/>
              <a:gd name="T85" fmla="*/ 590 h 808"/>
              <a:gd name="T86" fmla="*/ 610 w 838"/>
              <a:gd name="T87" fmla="*/ 558 h 808"/>
              <a:gd name="T88" fmla="*/ 558 w 838"/>
              <a:gd name="T89" fmla="*/ 522 h 808"/>
              <a:gd name="T90" fmla="*/ 508 w 838"/>
              <a:gd name="T91" fmla="*/ 486 h 808"/>
              <a:gd name="T92" fmla="*/ 458 w 838"/>
              <a:gd name="T93" fmla="*/ 448 h 808"/>
              <a:gd name="T94" fmla="*/ 412 w 838"/>
              <a:gd name="T95" fmla="*/ 406 h 808"/>
              <a:gd name="T96" fmla="*/ 368 w 838"/>
              <a:gd name="T97" fmla="*/ 364 h 808"/>
              <a:gd name="T98" fmla="*/ 324 w 838"/>
              <a:gd name="T99" fmla="*/ 320 h 808"/>
              <a:gd name="T100" fmla="*/ 284 w 838"/>
              <a:gd name="T101" fmla="*/ 274 h 808"/>
              <a:gd name="T102" fmla="*/ 246 w 838"/>
              <a:gd name="T103" fmla="*/ 226 h 808"/>
              <a:gd name="T104" fmla="*/ 210 w 838"/>
              <a:gd name="T105" fmla="*/ 178 h 808"/>
              <a:gd name="T106" fmla="*/ 176 w 838"/>
              <a:gd name="T107" fmla="*/ 128 h 808"/>
              <a:gd name="T108" fmla="*/ 144 w 838"/>
              <a:gd name="T109" fmla="*/ 76 h 808"/>
              <a:gd name="T110" fmla="*/ 114 w 838"/>
              <a:gd name="T111" fmla="*/ 24 h 808"/>
              <a:gd name="T112" fmla="*/ 114 w 838"/>
              <a:gd name="T113" fmla="*/ 24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38" h="808">
                <a:moveTo>
                  <a:pt x="114" y="24"/>
                </a:moveTo>
                <a:lnTo>
                  <a:pt x="114" y="24"/>
                </a:lnTo>
                <a:lnTo>
                  <a:pt x="114" y="24"/>
                </a:lnTo>
                <a:lnTo>
                  <a:pt x="102" y="14"/>
                </a:lnTo>
                <a:lnTo>
                  <a:pt x="88" y="6"/>
                </a:lnTo>
                <a:lnTo>
                  <a:pt x="72" y="2"/>
                </a:lnTo>
                <a:lnTo>
                  <a:pt x="54" y="0"/>
                </a:lnTo>
                <a:lnTo>
                  <a:pt x="54" y="0"/>
                </a:lnTo>
                <a:lnTo>
                  <a:pt x="42" y="0"/>
                </a:lnTo>
                <a:lnTo>
                  <a:pt x="32" y="4"/>
                </a:lnTo>
                <a:lnTo>
                  <a:pt x="24" y="8"/>
                </a:lnTo>
                <a:lnTo>
                  <a:pt x="16" y="16"/>
                </a:lnTo>
                <a:lnTo>
                  <a:pt x="10" y="24"/>
                </a:lnTo>
                <a:lnTo>
                  <a:pt x="4" y="32"/>
                </a:lnTo>
                <a:lnTo>
                  <a:pt x="2" y="42"/>
                </a:lnTo>
                <a:lnTo>
                  <a:pt x="0" y="52"/>
                </a:lnTo>
                <a:lnTo>
                  <a:pt x="0" y="52"/>
                </a:lnTo>
                <a:lnTo>
                  <a:pt x="0" y="64"/>
                </a:lnTo>
                <a:lnTo>
                  <a:pt x="2" y="72"/>
                </a:lnTo>
                <a:lnTo>
                  <a:pt x="6" y="78"/>
                </a:lnTo>
                <a:lnTo>
                  <a:pt x="16" y="84"/>
                </a:lnTo>
                <a:lnTo>
                  <a:pt x="16" y="84"/>
                </a:lnTo>
                <a:lnTo>
                  <a:pt x="48" y="144"/>
                </a:lnTo>
                <a:lnTo>
                  <a:pt x="84" y="204"/>
                </a:lnTo>
                <a:lnTo>
                  <a:pt x="122" y="262"/>
                </a:lnTo>
                <a:lnTo>
                  <a:pt x="162" y="316"/>
                </a:lnTo>
                <a:lnTo>
                  <a:pt x="206" y="370"/>
                </a:lnTo>
                <a:lnTo>
                  <a:pt x="252" y="422"/>
                </a:lnTo>
                <a:lnTo>
                  <a:pt x="302" y="472"/>
                </a:lnTo>
                <a:lnTo>
                  <a:pt x="352" y="518"/>
                </a:lnTo>
                <a:lnTo>
                  <a:pt x="406" y="564"/>
                </a:lnTo>
                <a:lnTo>
                  <a:pt x="462" y="606"/>
                </a:lnTo>
                <a:lnTo>
                  <a:pt x="520" y="646"/>
                </a:lnTo>
                <a:lnTo>
                  <a:pt x="580" y="684"/>
                </a:lnTo>
                <a:lnTo>
                  <a:pt x="642" y="718"/>
                </a:lnTo>
                <a:lnTo>
                  <a:pt x="706" y="750"/>
                </a:lnTo>
                <a:lnTo>
                  <a:pt x="770" y="780"/>
                </a:lnTo>
                <a:lnTo>
                  <a:pt x="838" y="808"/>
                </a:lnTo>
                <a:lnTo>
                  <a:pt x="838" y="672"/>
                </a:lnTo>
                <a:lnTo>
                  <a:pt x="838" y="672"/>
                </a:lnTo>
                <a:lnTo>
                  <a:pt x="778" y="646"/>
                </a:lnTo>
                <a:lnTo>
                  <a:pt x="720" y="620"/>
                </a:lnTo>
                <a:lnTo>
                  <a:pt x="664" y="590"/>
                </a:lnTo>
                <a:lnTo>
                  <a:pt x="610" y="558"/>
                </a:lnTo>
                <a:lnTo>
                  <a:pt x="558" y="522"/>
                </a:lnTo>
                <a:lnTo>
                  <a:pt x="508" y="486"/>
                </a:lnTo>
                <a:lnTo>
                  <a:pt x="458" y="448"/>
                </a:lnTo>
                <a:lnTo>
                  <a:pt x="412" y="406"/>
                </a:lnTo>
                <a:lnTo>
                  <a:pt x="368" y="364"/>
                </a:lnTo>
                <a:lnTo>
                  <a:pt x="324" y="320"/>
                </a:lnTo>
                <a:lnTo>
                  <a:pt x="284" y="274"/>
                </a:lnTo>
                <a:lnTo>
                  <a:pt x="246" y="226"/>
                </a:lnTo>
                <a:lnTo>
                  <a:pt x="210" y="178"/>
                </a:lnTo>
                <a:lnTo>
                  <a:pt x="176" y="128"/>
                </a:lnTo>
                <a:lnTo>
                  <a:pt x="144" y="76"/>
                </a:lnTo>
                <a:lnTo>
                  <a:pt x="114" y="24"/>
                </a:lnTo>
                <a:lnTo>
                  <a:pt x="114" y="24"/>
                </a:lnTo>
                <a:close/>
              </a:path>
            </a:pathLst>
          </a:custGeom>
          <a:solidFill>
            <a:srgbClr val="EE90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8"/>
          <p:cNvSpPr>
            <a:spLocks/>
          </p:cNvSpPr>
          <p:nvPr/>
        </p:nvSpPr>
        <p:spPr bwMode="auto">
          <a:xfrm>
            <a:off x="6848613" y="3232150"/>
            <a:ext cx="1508125" cy="3365500"/>
          </a:xfrm>
          <a:custGeom>
            <a:avLst/>
            <a:gdLst>
              <a:gd name="T0" fmla="*/ 748 w 950"/>
              <a:gd name="T1" fmla="*/ 14 h 2120"/>
              <a:gd name="T2" fmla="*/ 748 w 950"/>
              <a:gd name="T3" fmla="*/ 14 h 2120"/>
              <a:gd name="T4" fmla="*/ 714 w 950"/>
              <a:gd name="T5" fmla="*/ 2 h 2120"/>
              <a:gd name="T6" fmla="*/ 702 w 950"/>
              <a:gd name="T7" fmla="*/ 0 h 2120"/>
              <a:gd name="T8" fmla="*/ 682 w 950"/>
              <a:gd name="T9" fmla="*/ 2 h 2120"/>
              <a:gd name="T10" fmla="*/ 664 w 950"/>
              <a:gd name="T11" fmla="*/ 12 h 2120"/>
              <a:gd name="T12" fmla="*/ 652 w 950"/>
              <a:gd name="T13" fmla="*/ 26 h 2120"/>
              <a:gd name="T14" fmla="*/ 646 w 950"/>
              <a:gd name="T15" fmla="*/ 48 h 2120"/>
              <a:gd name="T16" fmla="*/ 646 w 950"/>
              <a:gd name="T17" fmla="*/ 60 h 2120"/>
              <a:gd name="T18" fmla="*/ 652 w 950"/>
              <a:gd name="T19" fmla="*/ 72 h 2120"/>
              <a:gd name="T20" fmla="*/ 658 w 950"/>
              <a:gd name="T21" fmla="*/ 90 h 2120"/>
              <a:gd name="T22" fmla="*/ 686 w 950"/>
              <a:gd name="T23" fmla="*/ 140 h 2120"/>
              <a:gd name="T24" fmla="*/ 738 w 950"/>
              <a:gd name="T25" fmla="*/ 248 h 2120"/>
              <a:gd name="T26" fmla="*/ 780 w 950"/>
              <a:gd name="T27" fmla="*/ 362 h 2120"/>
              <a:gd name="T28" fmla="*/ 812 w 950"/>
              <a:gd name="T29" fmla="*/ 480 h 2120"/>
              <a:gd name="T30" fmla="*/ 832 w 950"/>
              <a:gd name="T31" fmla="*/ 600 h 2120"/>
              <a:gd name="T32" fmla="*/ 842 w 950"/>
              <a:gd name="T33" fmla="*/ 724 h 2120"/>
              <a:gd name="T34" fmla="*/ 840 w 950"/>
              <a:gd name="T35" fmla="*/ 850 h 2120"/>
              <a:gd name="T36" fmla="*/ 826 w 950"/>
              <a:gd name="T37" fmla="*/ 976 h 2120"/>
              <a:gd name="T38" fmla="*/ 814 w 950"/>
              <a:gd name="T39" fmla="*/ 1040 h 2120"/>
              <a:gd name="T40" fmla="*/ 800 w 950"/>
              <a:gd name="T41" fmla="*/ 1108 h 2120"/>
              <a:gd name="T42" fmla="*/ 786 w 950"/>
              <a:gd name="T43" fmla="*/ 1140 h 2120"/>
              <a:gd name="T44" fmla="*/ 766 w 950"/>
              <a:gd name="T45" fmla="*/ 1172 h 2120"/>
              <a:gd name="T46" fmla="*/ 742 w 950"/>
              <a:gd name="T47" fmla="*/ 1244 h 2120"/>
              <a:gd name="T48" fmla="*/ 682 w 950"/>
              <a:gd name="T49" fmla="*/ 1380 h 2120"/>
              <a:gd name="T50" fmla="*/ 608 w 950"/>
              <a:gd name="T51" fmla="*/ 1506 h 2120"/>
              <a:gd name="T52" fmla="*/ 520 w 950"/>
              <a:gd name="T53" fmla="*/ 1622 h 2120"/>
              <a:gd name="T54" fmla="*/ 422 w 950"/>
              <a:gd name="T55" fmla="*/ 1726 h 2120"/>
              <a:gd name="T56" fmla="*/ 314 w 950"/>
              <a:gd name="T57" fmla="*/ 1818 h 2120"/>
              <a:gd name="T58" fmla="*/ 198 w 950"/>
              <a:gd name="T59" fmla="*/ 1898 h 2120"/>
              <a:gd name="T60" fmla="*/ 74 w 950"/>
              <a:gd name="T61" fmla="*/ 1964 h 2120"/>
              <a:gd name="T62" fmla="*/ 0 w 950"/>
              <a:gd name="T63" fmla="*/ 2120 h 2120"/>
              <a:gd name="T64" fmla="*/ 72 w 950"/>
              <a:gd name="T65" fmla="*/ 2090 h 2120"/>
              <a:gd name="T66" fmla="*/ 214 w 950"/>
              <a:gd name="T67" fmla="*/ 2018 h 2120"/>
              <a:gd name="T68" fmla="*/ 346 w 950"/>
              <a:gd name="T69" fmla="*/ 1932 h 2120"/>
              <a:gd name="T70" fmla="*/ 470 w 950"/>
              <a:gd name="T71" fmla="*/ 1832 h 2120"/>
              <a:gd name="T72" fmla="*/ 582 w 950"/>
              <a:gd name="T73" fmla="*/ 1716 h 2120"/>
              <a:gd name="T74" fmla="*/ 682 w 950"/>
              <a:gd name="T75" fmla="*/ 1588 h 2120"/>
              <a:gd name="T76" fmla="*/ 770 w 950"/>
              <a:gd name="T77" fmla="*/ 1448 h 2120"/>
              <a:gd name="T78" fmla="*/ 844 w 950"/>
              <a:gd name="T79" fmla="*/ 1296 h 2120"/>
              <a:gd name="T80" fmla="*/ 874 w 950"/>
              <a:gd name="T81" fmla="*/ 1214 h 2120"/>
              <a:gd name="T82" fmla="*/ 886 w 950"/>
              <a:gd name="T83" fmla="*/ 1190 h 2120"/>
              <a:gd name="T84" fmla="*/ 886 w 950"/>
              <a:gd name="T85" fmla="*/ 1172 h 2120"/>
              <a:gd name="T86" fmla="*/ 886 w 950"/>
              <a:gd name="T87" fmla="*/ 1164 h 2120"/>
              <a:gd name="T88" fmla="*/ 892 w 950"/>
              <a:gd name="T89" fmla="*/ 1144 h 2120"/>
              <a:gd name="T90" fmla="*/ 900 w 950"/>
              <a:gd name="T91" fmla="*/ 1130 h 2120"/>
              <a:gd name="T92" fmla="*/ 900 w 950"/>
              <a:gd name="T93" fmla="*/ 1122 h 2120"/>
              <a:gd name="T94" fmla="*/ 910 w 950"/>
              <a:gd name="T95" fmla="*/ 1104 h 2120"/>
              <a:gd name="T96" fmla="*/ 922 w 950"/>
              <a:gd name="T97" fmla="*/ 1060 h 2120"/>
              <a:gd name="T98" fmla="*/ 928 w 950"/>
              <a:gd name="T99" fmla="*/ 1028 h 2120"/>
              <a:gd name="T100" fmla="*/ 938 w 950"/>
              <a:gd name="T101" fmla="*/ 960 h 2120"/>
              <a:gd name="T102" fmla="*/ 950 w 950"/>
              <a:gd name="T103" fmla="*/ 828 h 2120"/>
              <a:gd name="T104" fmla="*/ 950 w 950"/>
              <a:gd name="T105" fmla="*/ 698 h 2120"/>
              <a:gd name="T106" fmla="*/ 938 w 950"/>
              <a:gd name="T107" fmla="*/ 570 h 2120"/>
              <a:gd name="T108" fmla="*/ 916 w 950"/>
              <a:gd name="T109" fmla="*/ 444 h 2120"/>
              <a:gd name="T110" fmla="*/ 882 w 950"/>
              <a:gd name="T111" fmla="*/ 322 h 2120"/>
              <a:gd name="T112" fmla="*/ 838 w 950"/>
              <a:gd name="T113" fmla="*/ 202 h 2120"/>
              <a:gd name="T114" fmla="*/ 780 w 950"/>
              <a:gd name="T115" fmla="*/ 88 h 2120"/>
              <a:gd name="T116" fmla="*/ 748 w 950"/>
              <a:gd name="T117" fmla="*/ 30 h 2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50" h="2120">
                <a:moveTo>
                  <a:pt x="748" y="30"/>
                </a:moveTo>
                <a:lnTo>
                  <a:pt x="748" y="14"/>
                </a:lnTo>
                <a:lnTo>
                  <a:pt x="748" y="14"/>
                </a:lnTo>
                <a:lnTo>
                  <a:pt x="748" y="14"/>
                </a:lnTo>
                <a:lnTo>
                  <a:pt x="728" y="4"/>
                </a:lnTo>
                <a:lnTo>
                  <a:pt x="714" y="2"/>
                </a:lnTo>
                <a:lnTo>
                  <a:pt x="702" y="0"/>
                </a:lnTo>
                <a:lnTo>
                  <a:pt x="702" y="0"/>
                </a:lnTo>
                <a:lnTo>
                  <a:pt x="692" y="0"/>
                </a:lnTo>
                <a:lnTo>
                  <a:pt x="682" y="2"/>
                </a:lnTo>
                <a:lnTo>
                  <a:pt x="674" y="6"/>
                </a:lnTo>
                <a:lnTo>
                  <a:pt x="664" y="12"/>
                </a:lnTo>
                <a:lnTo>
                  <a:pt x="658" y="18"/>
                </a:lnTo>
                <a:lnTo>
                  <a:pt x="652" y="26"/>
                </a:lnTo>
                <a:lnTo>
                  <a:pt x="648" y="36"/>
                </a:lnTo>
                <a:lnTo>
                  <a:pt x="646" y="48"/>
                </a:lnTo>
                <a:lnTo>
                  <a:pt x="646" y="48"/>
                </a:lnTo>
                <a:lnTo>
                  <a:pt x="646" y="60"/>
                </a:lnTo>
                <a:lnTo>
                  <a:pt x="648" y="68"/>
                </a:lnTo>
                <a:lnTo>
                  <a:pt x="652" y="72"/>
                </a:lnTo>
                <a:lnTo>
                  <a:pt x="658" y="76"/>
                </a:lnTo>
                <a:lnTo>
                  <a:pt x="658" y="90"/>
                </a:lnTo>
                <a:lnTo>
                  <a:pt x="658" y="90"/>
                </a:lnTo>
                <a:lnTo>
                  <a:pt x="686" y="140"/>
                </a:lnTo>
                <a:lnTo>
                  <a:pt x="714" y="194"/>
                </a:lnTo>
                <a:lnTo>
                  <a:pt x="738" y="248"/>
                </a:lnTo>
                <a:lnTo>
                  <a:pt x="760" y="304"/>
                </a:lnTo>
                <a:lnTo>
                  <a:pt x="780" y="362"/>
                </a:lnTo>
                <a:lnTo>
                  <a:pt x="798" y="420"/>
                </a:lnTo>
                <a:lnTo>
                  <a:pt x="812" y="480"/>
                </a:lnTo>
                <a:lnTo>
                  <a:pt x="824" y="540"/>
                </a:lnTo>
                <a:lnTo>
                  <a:pt x="832" y="600"/>
                </a:lnTo>
                <a:lnTo>
                  <a:pt x="838" y="662"/>
                </a:lnTo>
                <a:lnTo>
                  <a:pt x="842" y="724"/>
                </a:lnTo>
                <a:lnTo>
                  <a:pt x="842" y="786"/>
                </a:lnTo>
                <a:lnTo>
                  <a:pt x="840" y="850"/>
                </a:lnTo>
                <a:lnTo>
                  <a:pt x="834" y="912"/>
                </a:lnTo>
                <a:lnTo>
                  <a:pt x="826" y="976"/>
                </a:lnTo>
                <a:lnTo>
                  <a:pt x="814" y="1040"/>
                </a:lnTo>
                <a:lnTo>
                  <a:pt x="814" y="1040"/>
                </a:lnTo>
                <a:lnTo>
                  <a:pt x="808" y="1074"/>
                </a:lnTo>
                <a:lnTo>
                  <a:pt x="800" y="1108"/>
                </a:lnTo>
                <a:lnTo>
                  <a:pt x="792" y="1124"/>
                </a:lnTo>
                <a:lnTo>
                  <a:pt x="786" y="1140"/>
                </a:lnTo>
                <a:lnTo>
                  <a:pt x="778" y="1156"/>
                </a:lnTo>
                <a:lnTo>
                  <a:pt x="766" y="1172"/>
                </a:lnTo>
                <a:lnTo>
                  <a:pt x="766" y="1172"/>
                </a:lnTo>
                <a:lnTo>
                  <a:pt x="742" y="1244"/>
                </a:lnTo>
                <a:lnTo>
                  <a:pt x="714" y="1312"/>
                </a:lnTo>
                <a:lnTo>
                  <a:pt x="682" y="1380"/>
                </a:lnTo>
                <a:lnTo>
                  <a:pt x="646" y="1444"/>
                </a:lnTo>
                <a:lnTo>
                  <a:pt x="608" y="1506"/>
                </a:lnTo>
                <a:lnTo>
                  <a:pt x="564" y="1564"/>
                </a:lnTo>
                <a:lnTo>
                  <a:pt x="520" y="1622"/>
                </a:lnTo>
                <a:lnTo>
                  <a:pt x="472" y="1674"/>
                </a:lnTo>
                <a:lnTo>
                  <a:pt x="422" y="1726"/>
                </a:lnTo>
                <a:lnTo>
                  <a:pt x="368" y="1774"/>
                </a:lnTo>
                <a:lnTo>
                  <a:pt x="314" y="1818"/>
                </a:lnTo>
                <a:lnTo>
                  <a:pt x="256" y="1860"/>
                </a:lnTo>
                <a:lnTo>
                  <a:pt x="198" y="1898"/>
                </a:lnTo>
                <a:lnTo>
                  <a:pt x="136" y="1932"/>
                </a:lnTo>
                <a:lnTo>
                  <a:pt x="74" y="1964"/>
                </a:lnTo>
                <a:lnTo>
                  <a:pt x="12" y="1992"/>
                </a:lnTo>
                <a:lnTo>
                  <a:pt x="0" y="2120"/>
                </a:lnTo>
                <a:lnTo>
                  <a:pt x="0" y="2120"/>
                </a:lnTo>
                <a:lnTo>
                  <a:pt x="72" y="2090"/>
                </a:lnTo>
                <a:lnTo>
                  <a:pt x="144" y="2056"/>
                </a:lnTo>
                <a:lnTo>
                  <a:pt x="214" y="2018"/>
                </a:lnTo>
                <a:lnTo>
                  <a:pt x="280" y="1978"/>
                </a:lnTo>
                <a:lnTo>
                  <a:pt x="346" y="1932"/>
                </a:lnTo>
                <a:lnTo>
                  <a:pt x="410" y="1884"/>
                </a:lnTo>
                <a:lnTo>
                  <a:pt x="470" y="1832"/>
                </a:lnTo>
                <a:lnTo>
                  <a:pt x="528" y="1776"/>
                </a:lnTo>
                <a:lnTo>
                  <a:pt x="582" y="1716"/>
                </a:lnTo>
                <a:lnTo>
                  <a:pt x="634" y="1654"/>
                </a:lnTo>
                <a:lnTo>
                  <a:pt x="682" y="1588"/>
                </a:lnTo>
                <a:lnTo>
                  <a:pt x="728" y="1520"/>
                </a:lnTo>
                <a:lnTo>
                  <a:pt x="770" y="1448"/>
                </a:lnTo>
                <a:lnTo>
                  <a:pt x="808" y="1372"/>
                </a:lnTo>
                <a:lnTo>
                  <a:pt x="844" y="1296"/>
                </a:lnTo>
                <a:lnTo>
                  <a:pt x="874" y="1214"/>
                </a:lnTo>
                <a:lnTo>
                  <a:pt x="874" y="1214"/>
                </a:lnTo>
                <a:lnTo>
                  <a:pt x="882" y="1200"/>
                </a:lnTo>
                <a:lnTo>
                  <a:pt x="886" y="1190"/>
                </a:lnTo>
                <a:lnTo>
                  <a:pt x="886" y="1182"/>
                </a:lnTo>
                <a:lnTo>
                  <a:pt x="886" y="1172"/>
                </a:lnTo>
                <a:lnTo>
                  <a:pt x="886" y="1172"/>
                </a:lnTo>
                <a:lnTo>
                  <a:pt x="886" y="1164"/>
                </a:lnTo>
                <a:lnTo>
                  <a:pt x="888" y="1156"/>
                </a:lnTo>
                <a:lnTo>
                  <a:pt x="892" y="1144"/>
                </a:lnTo>
                <a:lnTo>
                  <a:pt x="900" y="1130"/>
                </a:lnTo>
                <a:lnTo>
                  <a:pt x="900" y="1130"/>
                </a:lnTo>
                <a:lnTo>
                  <a:pt x="900" y="1122"/>
                </a:lnTo>
                <a:lnTo>
                  <a:pt x="900" y="1122"/>
                </a:lnTo>
                <a:lnTo>
                  <a:pt x="906" y="1112"/>
                </a:lnTo>
                <a:lnTo>
                  <a:pt x="910" y="1104"/>
                </a:lnTo>
                <a:lnTo>
                  <a:pt x="916" y="1082"/>
                </a:lnTo>
                <a:lnTo>
                  <a:pt x="922" y="1060"/>
                </a:lnTo>
                <a:lnTo>
                  <a:pt x="928" y="1040"/>
                </a:lnTo>
                <a:lnTo>
                  <a:pt x="928" y="1028"/>
                </a:lnTo>
                <a:lnTo>
                  <a:pt x="928" y="1028"/>
                </a:lnTo>
                <a:lnTo>
                  <a:pt x="938" y="960"/>
                </a:lnTo>
                <a:lnTo>
                  <a:pt x="946" y="894"/>
                </a:lnTo>
                <a:lnTo>
                  <a:pt x="950" y="828"/>
                </a:lnTo>
                <a:lnTo>
                  <a:pt x="950" y="764"/>
                </a:lnTo>
                <a:lnTo>
                  <a:pt x="950" y="698"/>
                </a:lnTo>
                <a:lnTo>
                  <a:pt x="946" y="634"/>
                </a:lnTo>
                <a:lnTo>
                  <a:pt x="938" y="570"/>
                </a:lnTo>
                <a:lnTo>
                  <a:pt x="928" y="508"/>
                </a:lnTo>
                <a:lnTo>
                  <a:pt x="916" y="444"/>
                </a:lnTo>
                <a:lnTo>
                  <a:pt x="900" y="384"/>
                </a:lnTo>
                <a:lnTo>
                  <a:pt x="882" y="322"/>
                </a:lnTo>
                <a:lnTo>
                  <a:pt x="860" y="262"/>
                </a:lnTo>
                <a:lnTo>
                  <a:pt x="838" y="202"/>
                </a:lnTo>
                <a:lnTo>
                  <a:pt x="810" y="144"/>
                </a:lnTo>
                <a:lnTo>
                  <a:pt x="780" y="88"/>
                </a:lnTo>
                <a:lnTo>
                  <a:pt x="748" y="30"/>
                </a:lnTo>
                <a:lnTo>
                  <a:pt x="748" y="30"/>
                </a:lnTo>
                <a:close/>
              </a:path>
            </a:pathLst>
          </a:custGeom>
          <a:solidFill>
            <a:srgbClr val="4BB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9"/>
          <p:cNvSpPr>
            <a:spLocks/>
          </p:cNvSpPr>
          <p:nvPr/>
        </p:nvSpPr>
        <p:spPr bwMode="auto">
          <a:xfrm>
            <a:off x="6620013" y="2428875"/>
            <a:ext cx="1565275" cy="3965575"/>
          </a:xfrm>
          <a:custGeom>
            <a:avLst/>
            <a:gdLst>
              <a:gd name="T0" fmla="*/ 770 w 986"/>
              <a:gd name="T1" fmla="*/ 546 h 2498"/>
              <a:gd name="T2" fmla="*/ 662 w 986"/>
              <a:gd name="T3" fmla="*/ 404 h 2498"/>
              <a:gd name="T4" fmla="*/ 538 w 986"/>
              <a:gd name="T5" fmla="*/ 278 h 2498"/>
              <a:gd name="T6" fmla="*/ 398 w 986"/>
              <a:gd name="T7" fmla="*/ 166 h 2498"/>
              <a:gd name="T8" fmla="*/ 240 w 986"/>
              <a:gd name="T9" fmla="*/ 72 h 2498"/>
              <a:gd name="T10" fmla="*/ 66 w 986"/>
              <a:gd name="T11" fmla="*/ 0 h 2498"/>
              <a:gd name="T12" fmla="*/ 52 w 986"/>
              <a:gd name="T13" fmla="*/ 0 h 2498"/>
              <a:gd name="T14" fmla="*/ 20 w 986"/>
              <a:gd name="T15" fmla="*/ 12 h 2498"/>
              <a:gd name="T16" fmla="*/ 4 w 986"/>
              <a:gd name="T17" fmla="*/ 40 h 2498"/>
              <a:gd name="T18" fmla="*/ 0 w 986"/>
              <a:gd name="T19" fmla="*/ 62 h 2498"/>
              <a:gd name="T20" fmla="*/ 8 w 986"/>
              <a:gd name="T21" fmla="*/ 96 h 2498"/>
              <a:gd name="T22" fmla="*/ 28 w 986"/>
              <a:gd name="T23" fmla="*/ 116 h 2498"/>
              <a:gd name="T24" fmla="*/ 48 w 986"/>
              <a:gd name="T25" fmla="*/ 124 h 2498"/>
              <a:gd name="T26" fmla="*/ 200 w 986"/>
              <a:gd name="T27" fmla="*/ 190 h 2498"/>
              <a:gd name="T28" fmla="*/ 340 w 986"/>
              <a:gd name="T29" fmla="*/ 274 h 2498"/>
              <a:gd name="T30" fmla="*/ 466 w 986"/>
              <a:gd name="T31" fmla="*/ 374 h 2498"/>
              <a:gd name="T32" fmla="*/ 576 w 986"/>
              <a:gd name="T33" fmla="*/ 492 h 2498"/>
              <a:gd name="T34" fmla="*/ 668 w 986"/>
              <a:gd name="T35" fmla="*/ 624 h 2498"/>
              <a:gd name="T36" fmla="*/ 722 w 986"/>
              <a:gd name="T37" fmla="*/ 720 h 2498"/>
              <a:gd name="T38" fmla="*/ 790 w 986"/>
              <a:gd name="T39" fmla="*/ 872 h 2498"/>
              <a:gd name="T40" fmla="*/ 836 w 986"/>
              <a:gd name="T41" fmla="*/ 1034 h 2498"/>
              <a:gd name="T42" fmla="*/ 858 w 986"/>
              <a:gd name="T43" fmla="*/ 1202 h 2498"/>
              <a:gd name="T44" fmla="*/ 854 w 986"/>
              <a:gd name="T45" fmla="*/ 1376 h 2498"/>
              <a:gd name="T46" fmla="*/ 820 w 986"/>
              <a:gd name="T47" fmla="*/ 1552 h 2498"/>
              <a:gd name="T48" fmla="*/ 816 w 986"/>
              <a:gd name="T49" fmla="*/ 1602 h 2498"/>
              <a:gd name="T50" fmla="*/ 802 w 986"/>
              <a:gd name="T51" fmla="*/ 1646 h 2498"/>
              <a:gd name="T52" fmla="*/ 724 w 986"/>
              <a:gd name="T53" fmla="*/ 1820 h 2498"/>
              <a:gd name="T54" fmla="*/ 624 w 986"/>
              <a:gd name="T55" fmla="*/ 1978 h 2498"/>
              <a:gd name="T56" fmla="*/ 504 w 986"/>
              <a:gd name="T57" fmla="*/ 2118 h 2498"/>
              <a:gd name="T58" fmla="*/ 366 w 986"/>
              <a:gd name="T59" fmla="*/ 2236 h 2498"/>
              <a:gd name="T60" fmla="*/ 216 w 986"/>
              <a:gd name="T61" fmla="*/ 2332 h 2498"/>
              <a:gd name="T62" fmla="*/ 156 w 986"/>
              <a:gd name="T63" fmla="*/ 2498 h 2498"/>
              <a:gd name="T64" fmla="*/ 342 w 986"/>
              <a:gd name="T65" fmla="*/ 2404 h 2498"/>
              <a:gd name="T66" fmla="*/ 512 w 986"/>
              <a:gd name="T67" fmla="*/ 2280 h 2498"/>
              <a:gd name="T68" fmla="*/ 664 w 986"/>
              <a:gd name="T69" fmla="*/ 2128 h 2498"/>
              <a:gd name="T70" fmla="*/ 790 w 986"/>
              <a:gd name="T71" fmla="*/ 1950 h 2498"/>
              <a:gd name="T72" fmla="*/ 886 w 986"/>
              <a:gd name="T73" fmla="*/ 1750 h 2498"/>
              <a:gd name="T74" fmla="*/ 922 w 986"/>
              <a:gd name="T75" fmla="*/ 1662 h 2498"/>
              <a:gd name="T76" fmla="*/ 944 w 986"/>
              <a:gd name="T77" fmla="*/ 1614 h 2498"/>
              <a:gd name="T78" fmla="*/ 958 w 986"/>
              <a:gd name="T79" fmla="*/ 1546 h 2498"/>
              <a:gd name="T80" fmla="*/ 984 w 986"/>
              <a:gd name="T81" fmla="*/ 1356 h 2498"/>
              <a:gd name="T82" fmla="*/ 982 w 986"/>
              <a:gd name="T83" fmla="*/ 1168 h 2498"/>
              <a:gd name="T84" fmla="*/ 956 w 986"/>
              <a:gd name="T85" fmla="*/ 986 h 2498"/>
              <a:gd name="T86" fmla="*/ 904 w 986"/>
              <a:gd name="T87" fmla="*/ 810 h 2498"/>
              <a:gd name="T88" fmla="*/ 830 w 986"/>
              <a:gd name="T89" fmla="*/ 646 h 2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86" h="2498">
                <a:moveTo>
                  <a:pt x="802" y="596"/>
                </a:moveTo>
                <a:lnTo>
                  <a:pt x="802" y="596"/>
                </a:lnTo>
                <a:lnTo>
                  <a:pt x="770" y="546"/>
                </a:lnTo>
                <a:lnTo>
                  <a:pt x="736" y="496"/>
                </a:lnTo>
                <a:lnTo>
                  <a:pt x="700" y="450"/>
                </a:lnTo>
                <a:lnTo>
                  <a:pt x="662" y="404"/>
                </a:lnTo>
                <a:lnTo>
                  <a:pt x="622" y="360"/>
                </a:lnTo>
                <a:lnTo>
                  <a:pt x="582" y="318"/>
                </a:lnTo>
                <a:lnTo>
                  <a:pt x="538" y="278"/>
                </a:lnTo>
                <a:lnTo>
                  <a:pt x="494" y="238"/>
                </a:lnTo>
                <a:lnTo>
                  <a:pt x="446" y="202"/>
                </a:lnTo>
                <a:lnTo>
                  <a:pt x="398" y="166"/>
                </a:lnTo>
                <a:lnTo>
                  <a:pt x="348" y="132"/>
                </a:lnTo>
                <a:lnTo>
                  <a:pt x="294" y="102"/>
                </a:lnTo>
                <a:lnTo>
                  <a:pt x="240" y="72"/>
                </a:lnTo>
                <a:lnTo>
                  <a:pt x="184" y="46"/>
                </a:lnTo>
                <a:lnTo>
                  <a:pt x="126" y="22"/>
                </a:lnTo>
                <a:lnTo>
                  <a:pt x="66" y="0"/>
                </a:lnTo>
                <a:lnTo>
                  <a:pt x="66" y="0"/>
                </a:lnTo>
                <a:lnTo>
                  <a:pt x="52" y="0"/>
                </a:lnTo>
                <a:lnTo>
                  <a:pt x="52" y="0"/>
                </a:lnTo>
                <a:lnTo>
                  <a:pt x="40" y="2"/>
                </a:lnTo>
                <a:lnTo>
                  <a:pt x="30" y="6"/>
                </a:lnTo>
                <a:lnTo>
                  <a:pt x="20" y="12"/>
                </a:lnTo>
                <a:lnTo>
                  <a:pt x="14" y="20"/>
                </a:lnTo>
                <a:lnTo>
                  <a:pt x="8" y="30"/>
                </a:lnTo>
                <a:lnTo>
                  <a:pt x="4" y="40"/>
                </a:lnTo>
                <a:lnTo>
                  <a:pt x="2" y="52"/>
                </a:lnTo>
                <a:lnTo>
                  <a:pt x="0" y="62"/>
                </a:lnTo>
                <a:lnTo>
                  <a:pt x="0" y="62"/>
                </a:lnTo>
                <a:lnTo>
                  <a:pt x="2" y="76"/>
                </a:lnTo>
                <a:lnTo>
                  <a:pt x="4" y="86"/>
                </a:lnTo>
                <a:lnTo>
                  <a:pt x="8" y="96"/>
                </a:lnTo>
                <a:lnTo>
                  <a:pt x="12" y="104"/>
                </a:lnTo>
                <a:lnTo>
                  <a:pt x="20" y="110"/>
                </a:lnTo>
                <a:lnTo>
                  <a:pt x="28" y="116"/>
                </a:lnTo>
                <a:lnTo>
                  <a:pt x="36" y="120"/>
                </a:lnTo>
                <a:lnTo>
                  <a:pt x="48" y="124"/>
                </a:lnTo>
                <a:lnTo>
                  <a:pt x="48" y="124"/>
                </a:lnTo>
                <a:lnTo>
                  <a:pt x="100" y="144"/>
                </a:lnTo>
                <a:lnTo>
                  <a:pt x="150" y="166"/>
                </a:lnTo>
                <a:lnTo>
                  <a:pt x="200" y="190"/>
                </a:lnTo>
                <a:lnTo>
                  <a:pt x="248" y="216"/>
                </a:lnTo>
                <a:lnTo>
                  <a:pt x="296" y="244"/>
                </a:lnTo>
                <a:lnTo>
                  <a:pt x="340" y="274"/>
                </a:lnTo>
                <a:lnTo>
                  <a:pt x="384" y="306"/>
                </a:lnTo>
                <a:lnTo>
                  <a:pt x="426" y="340"/>
                </a:lnTo>
                <a:lnTo>
                  <a:pt x="466" y="374"/>
                </a:lnTo>
                <a:lnTo>
                  <a:pt x="506" y="412"/>
                </a:lnTo>
                <a:lnTo>
                  <a:pt x="542" y="452"/>
                </a:lnTo>
                <a:lnTo>
                  <a:pt x="576" y="492"/>
                </a:lnTo>
                <a:lnTo>
                  <a:pt x="610" y="534"/>
                </a:lnTo>
                <a:lnTo>
                  <a:pt x="640" y="578"/>
                </a:lnTo>
                <a:lnTo>
                  <a:pt x="668" y="624"/>
                </a:lnTo>
                <a:lnTo>
                  <a:pt x="694" y="670"/>
                </a:lnTo>
                <a:lnTo>
                  <a:pt x="694" y="670"/>
                </a:lnTo>
                <a:lnTo>
                  <a:pt x="722" y="720"/>
                </a:lnTo>
                <a:lnTo>
                  <a:pt x="748" y="770"/>
                </a:lnTo>
                <a:lnTo>
                  <a:pt x="770" y="820"/>
                </a:lnTo>
                <a:lnTo>
                  <a:pt x="790" y="872"/>
                </a:lnTo>
                <a:lnTo>
                  <a:pt x="808" y="926"/>
                </a:lnTo>
                <a:lnTo>
                  <a:pt x="824" y="980"/>
                </a:lnTo>
                <a:lnTo>
                  <a:pt x="836" y="1034"/>
                </a:lnTo>
                <a:lnTo>
                  <a:pt x="846" y="1090"/>
                </a:lnTo>
                <a:lnTo>
                  <a:pt x="854" y="1146"/>
                </a:lnTo>
                <a:lnTo>
                  <a:pt x="858" y="1202"/>
                </a:lnTo>
                <a:lnTo>
                  <a:pt x="860" y="1260"/>
                </a:lnTo>
                <a:lnTo>
                  <a:pt x="858" y="1318"/>
                </a:lnTo>
                <a:lnTo>
                  <a:pt x="854" y="1376"/>
                </a:lnTo>
                <a:lnTo>
                  <a:pt x="846" y="1434"/>
                </a:lnTo>
                <a:lnTo>
                  <a:pt x="834" y="1492"/>
                </a:lnTo>
                <a:lnTo>
                  <a:pt x="820" y="1552"/>
                </a:lnTo>
                <a:lnTo>
                  <a:pt x="820" y="1552"/>
                </a:lnTo>
                <a:lnTo>
                  <a:pt x="820" y="1576"/>
                </a:lnTo>
                <a:lnTo>
                  <a:pt x="816" y="1602"/>
                </a:lnTo>
                <a:lnTo>
                  <a:pt x="810" y="1624"/>
                </a:lnTo>
                <a:lnTo>
                  <a:pt x="802" y="1646"/>
                </a:lnTo>
                <a:lnTo>
                  <a:pt x="802" y="1646"/>
                </a:lnTo>
                <a:lnTo>
                  <a:pt x="778" y="1706"/>
                </a:lnTo>
                <a:lnTo>
                  <a:pt x="752" y="1764"/>
                </a:lnTo>
                <a:lnTo>
                  <a:pt x="724" y="1820"/>
                </a:lnTo>
                <a:lnTo>
                  <a:pt x="692" y="1876"/>
                </a:lnTo>
                <a:lnTo>
                  <a:pt x="660" y="1928"/>
                </a:lnTo>
                <a:lnTo>
                  <a:pt x="624" y="1978"/>
                </a:lnTo>
                <a:lnTo>
                  <a:pt x="586" y="2028"/>
                </a:lnTo>
                <a:lnTo>
                  <a:pt x="546" y="2074"/>
                </a:lnTo>
                <a:lnTo>
                  <a:pt x="504" y="2118"/>
                </a:lnTo>
                <a:lnTo>
                  <a:pt x="460" y="2160"/>
                </a:lnTo>
                <a:lnTo>
                  <a:pt x="414" y="2200"/>
                </a:lnTo>
                <a:lnTo>
                  <a:pt x="366" y="2236"/>
                </a:lnTo>
                <a:lnTo>
                  <a:pt x="318" y="2270"/>
                </a:lnTo>
                <a:lnTo>
                  <a:pt x="268" y="2302"/>
                </a:lnTo>
                <a:lnTo>
                  <a:pt x="216" y="2332"/>
                </a:lnTo>
                <a:lnTo>
                  <a:pt x="162" y="2358"/>
                </a:lnTo>
                <a:lnTo>
                  <a:pt x="156" y="2498"/>
                </a:lnTo>
                <a:lnTo>
                  <a:pt x="156" y="2498"/>
                </a:lnTo>
                <a:lnTo>
                  <a:pt x="218" y="2470"/>
                </a:lnTo>
                <a:lnTo>
                  <a:pt x="280" y="2438"/>
                </a:lnTo>
                <a:lnTo>
                  <a:pt x="342" y="2404"/>
                </a:lnTo>
                <a:lnTo>
                  <a:pt x="400" y="2366"/>
                </a:lnTo>
                <a:lnTo>
                  <a:pt x="458" y="2324"/>
                </a:lnTo>
                <a:lnTo>
                  <a:pt x="512" y="2280"/>
                </a:lnTo>
                <a:lnTo>
                  <a:pt x="566" y="2232"/>
                </a:lnTo>
                <a:lnTo>
                  <a:pt x="616" y="2180"/>
                </a:lnTo>
                <a:lnTo>
                  <a:pt x="664" y="2128"/>
                </a:lnTo>
                <a:lnTo>
                  <a:pt x="708" y="2070"/>
                </a:lnTo>
                <a:lnTo>
                  <a:pt x="752" y="2012"/>
                </a:lnTo>
                <a:lnTo>
                  <a:pt x="790" y="1950"/>
                </a:lnTo>
                <a:lnTo>
                  <a:pt x="826" y="1886"/>
                </a:lnTo>
                <a:lnTo>
                  <a:pt x="858" y="1818"/>
                </a:lnTo>
                <a:lnTo>
                  <a:pt x="886" y="1750"/>
                </a:lnTo>
                <a:lnTo>
                  <a:pt x="910" y="1678"/>
                </a:lnTo>
                <a:lnTo>
                  <a:pt x="910" y="1678"/>
                </a:lnTo>
                <a:lnTo>
                  <a:pt x="922" y="1662"/>
                </a:lnTo>
                <a:lnTo>
                  <a:pt x="930" y="1646"/>
                </a:lnTo>
                <a:lnTo>
                  <a:pt x="936" y="1630"/>
                </a:lnTo>
                <a:lnTo>
                  <a:pt x="944" y="1614"/>
                </a:lnTo>
                <a:lnTo>
                  <a:pt x="952" y="1580"/>
                </a:lnTo>
                <a:lnTo>
                  <a:pt x="958" y="1546"/>
                </a:lnTo>
                <a:lnTo>
                  <a:pt x="958" y="1546"/>
                </a:lnTo>
                <a:lnTo>
                  <a:pt x="970" y="1482"/>
                </a:lnTo>
                <a:lnTo>
                  <a:pt x="978" y="1418"/>
                </a:lnTo>
                <a:lnTo>
                  <a:pt x="984" y="1356"/>
                </a:lnTo>
                <a:lnTo>
                  <a:pt x="986" y="1292"/>
                </a:lnTo>
                <a:lnTo>
                  <a:pt x="986" y="1230"/>
                </a:lnTo>
                <a:lnTo>
                  <a:pt x="982" y="1168"/>
                </a:lnTo>
                <a:lnTo>
                  <a:pt x="976" y="1106"/>
                </a:lnTo>
                <a:lnTo>
                  <a:pt x="968" y="1046"/>
                </a:lnTo>
                <a:lnTo>
                  <a:pt x="956" y="986"/>
                </a:lnTo>
                <a:lnTo>
                  <a:pt x="942" y="926"/>
                </a:lnTo>
                <a:lnTo>
                  <a:pt x="924" y="868"/>
                </a:lnTo>
                <a:lnTo>
                  <a:pt x="904" y="810"/>
                </a:lnTo>
                <a:lnTo>
                  <a:pt x="882" y="754"/>
                </a:lnTo>
                <a:lnTo>
                  <a:pt x="858" y="700"/>
                </a:lnTo>
                <a:lnTo>
                  <a:pt x="830" y="646"/>
                </a:lnTo>
                <a:lnTo>
                  <a:pt x="802" y="596"/>
                </a:lnTo>
                <a:lnTo>
                  <a:pt x="802" y="596"/>
                </a:lnTo>
                <a:close/>
              </a:path>
            </a:pathLst>
          </a:custGeom>
          <a:solidFill>
            <a:srgbClr val="A6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10"/>
          <p:cNvSpPr>
            <a:spLocks/>
          </p:cNvSpPr>
          <p:nvPr/>
        </p:nvSpPr>
        <p:spPr bwMode="auto">
          <a:xfrm>
            <a:off x="6839088" y="4778375"/>
            <a:ext cx="1676400" cy="2019300"/>
          </a:xfrm>
          <a:custGeom>
            <a:avLst/>
            <a:gdLst>
              <a:gd name="T0" fmla="*/ 996 w 1056"/>
              <a:gd name="T1" fmla="*/ 0 h 1272"/>
              <a:gd name="T2" fmla="*/ 972 w 1056"/>
              <a:gd name="T3" fmla="*/ 4 h 1272"/>
              <a:gd name="T4" fmla="*/ 956 w 1056"/>
              <a:gd name="T5" fmla="*/ 16 h 1272"/>
              <a:gd name="T6" fmla="*/ 942 w 1056"/>
              <a:gd name="T7" fmla="*/ 32 h 1272"/>
              <a:gd name="T8" fmla="*/ 934 w 1056"/>
              <a:gd name="T9" fmla="*/ 66 h 1272"/>
              <a:gd name="T10" fmla="*/ 934 w 1056"/>
              <a:gd name="T11" fmla="*/ 66 h 1272"/>
              <a:gd name="T12" fmla="*/ 922 w 1056"/>
              <a:gd name="T13" fmla="*/ 108 h 1272"/>
              <a:gd name="T14" fmla="*/ 912 w 1056"/>
              <a:gd name="T15" fmla="*/ 138 h 1272"/>
              <a:gd name="T16" fmla="*/ 906 w 1056"/>
              <a:gd name="T17" fmla="*/ 148 h 1272"/>
              <a:gd name="T18" fmla="*/ 906 w 1056"/>
              <a:gd name="T19" fmla="*/ 156 h 1272"/>
              <a:gd name="T20" fmla="*/ 894 w 1056"/>
              <a:gd name="T21" fmla="*/ 182 h 1272"/>
              <a:gd name="T22" fmla="*/ 892 w 1056"/>
              <a:gd name="T23" fmla="*/ 198 h 1272"/>
              <a:gd name="T24" fmla="*/ 892 w 1056"/>
              <a:gd name="T25" fmla="*/ 208 h 1272"/>
              <a:gd name="T26" fmla="*/ 888 w 1056"/>
              <a:gd name="T27" fmla="*/ 226 h 1272"/>
              <a:gd name="T28" fmla="*/ 880 w 1056"/>
              <a:gd name="T29" fmla="*/ 240 h 1272"/>
              <a:gd name="T30" fmla="*/ 814 w 1056"/>
              <a:gd name="T31" fmla="*/ 398 h 1272"/>
              <a:gd name="T32" fmla="*/ 734 w 1056"/>
              <a:gd name="T33" fmla="*/ 546 h 1272"/>
              <a:gd name="T34" fmla="*/ 640 w 1056"/>
              <a:gd name="T35" fmla="*/ 680 h 1272"/>
              <a:gd name="T36" fmla="*/ 534 w 1056"/>
              <a:gd name="T37" fmla="*/ 802 h 1272"/>
              <a:gd name="T38" fmla="*/ 416 w 1056"/>
              <a:gd name="T39" fmla="*/ 910 h 1272"/>
              <a:gd name="T40" fmla="*/ 286 w 1056"/>
              <a:gd name="T41" fmla="*/ 1004 h 1272"/>
              <a:gd name="T42" fmla="*/ 150 w 1056"/>
              <a:gd name="T43" fmla="*/ 1082 h 1272"/>
              <a:gd name="T44" fmla="*/ 6 w 1056"/>
              <a:gd name="T45" fmla="*/ 1146 h 1272"/>
              <a:gd name="T46" fmla="*/ 0 w 1056"/>
              <a:gd name="T47" fmla="*/ 1272 h 1272"/>
              <a:gd name="T48" fmla="*/ 84 w 1056"/>
              <a:gd name="T49" fmla="*/ 1242 h 1272"/>
              <a:gd name="T50" fmla="*/ 166 w 1056"/>
              <a:gd name="T51" fmla="*/ 1206 h 1272"/>
              <a:gd name="T52" fmla="*/ 246 w 1056"/>
              <a:gd name="T53" fmla="*/ 1166 h 1272"/>
              <a:gd name="T54" fmla="*/ 322 w 1056"/>
              <a:gd name="T55" fmla="*/ 1122 h 1272"/>
              <a:gd name="T56" fmla="*/ 398 w 1056"/>
              <a:gd name="T57" fmla="*/ 1072 h 1272"/>
              <a:gd name="T58" fmla="*/ 472 w 1056"/>
              <a:gd name="T59" fmla="*/ 1020 h 1272"/>
              <a:gd name="T60" fmla="*/ 540 w 1056"/>
              <a:gd name="T61" fmla="*/ 962 h 1272"/>
              <a:gd name="T62" fmla="*/ 608 w 1056"/>
              <a:gd name="T63" fmla="*/ 902 h 1272"/>
              <a:gd name="T64" fmla="*/ 670 w 1056"/>
              <a:gd name="T65" fmla="*/ 836 h 1272"/>
              <a:gd name="T66" fmla="*/ 730 w 1056"/>
              <a:gd name="T67" fmla="*/ 766 h 1272"/>
              <a:gd name="T68" fmla="*/ 786 w 1056"/>
              <a:gd name="T69" fmla="*/ 694 h 1272"/>
              <a:gd name="T70" fmla="*/ 836 w 1056"/>
              <a:gd name="T71" fmla="*/ 616 h 1272"/>
              <a:gd name="T72" fmla="*/ 884 w 1056"/>
              <a:gd name="T73" fmla="*/ 536 h 1272"/>
              <a:gd name="T74" fmla="*/ 926 w 1056"/>
              <a:gd name="T75" fmla="*/ 454 h 1272"/>
              <a:gd name="T76" fmla="*/ 964 w 1056"/>
              <a:gd name="T77" fmla="*/ 366 h 1272"/>
              <a:gd name="T78" fmla="*/ 996 w 1056"/>
              <a:gd name="T79" fmla="*/ 276 h 1272"/>
              <a:gd name="T80" fmla="*/ 1008 w 1056"/>
              <a:gd name="T81" fmla="*/ 232 h 1272"/>
              <a:gd name="T82" fmla="*/ 1034 w 1056"/>
              <a:gd name="T83" fmla="*/ 144 h 1272"/>
              <a:gd name="T84" fmla="*/ 1044 w 1056"/>
              <a:gd name="T85" fmla="*/ 104 h 1272"/>
              <a:gd name="T86" fmla="*/ 1046 w 1056"/>
              <a:gd name="T87" fmla="*/ 96 h 1272"/>
              <a:gd name="T88" fmla="*/ 1054 w 1056"/>
              <a:gd name="T89" fmla="*/ 80 h 1272"/>
              <a:gd name="T90" fmla="*/ 1056 w 1056"/>
              <a:gd name="T91" fmla="*/ 66 h 1272"/>
              <a:gd name="T92" fmla="*/ 1050 w 1056"/>
              <a:gd name="T93" fmla="*/ 40 h 1272"/>
              <a:gd name="T94" fmla="*/ 1036 w 1056"/>
              <a:gd name="T95" fmla="*/ 20 h 1272"/>
              <a:gd name="T96" fmla="*/ 1018 w 1056"/>
              <a:gd name="T97" fmla="*/ 6 h 1272"/>
              <a:gd name="T98" fmla="*/ 996 w 1056"/>
              <a:gd name="T99" fmla="*/ 0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56" h="1272">
                <a:moveTo>
                  <a:pt x="996" y="0"/>
                </a:moveTo>
                <a:lnTo>
                  <a:pt x="996" y="0"/>
                </a:lnTo>
                <a:lnTo>
                  <a:pt x="982" y="2"/>
                </a:lnTo>
                <a:lnTo>
                  <a:pt x="972" y="4"/>
                </a:lnTo>
                <a:lnTo>
                  <a:pt x="962" y="10"/>
                </a:lnTo>
                <a:lnTo>
                  <a:pt x="956" y="16"/>
                </a:lnTo>
                <a:lnTo>
                  <a:pt x="948" y="24"/>
                </a:lnTo>
                <a:lnTo>
                  <a:pt x="942" y="32"/>
                </a:lnTo>
                <a:lnTo>
                  <a:pt x="934" y="54"/>
                </a:lnTo>
                <a:lnTo>
                  <a:pt x="934" y="66"/>
                </a:lnTo>
                <a:lnTo>
                  <a:pt x="934" y="66"/>
                </a:lnTo>
                <a:lnTo>
                  <a:pt x="934" y="66"/>
                </a:lnTo>
                <a:lnTo>
                  <a:pt x="928" y="86"/>
                </a:lnTo>
                <a:lnTo>
                  <a:pt x="922" y="108"/>
                </a:lnTo>
                <a:lnTo>
                  <a:pt x="916" y="130"/>
                </a:lnTo>
                <a:lnTo>
                  <a:pt x="912" y="138"/>
                </a:lnTo>
                <a:lnTo>
                  <a:pt x="906" y="148"/>
                </a:lnTo>
                <a:lnTo>
                  <a:pt x="906" y="148"/>
                </a:lnTo>
                <a:lnTo>
                  <a:pt x="906" y="156"/>
                </a:lnTo>
                <a:lnTo>
                  <a:pt x="906" y="156"/>
                </a:lnTo>
                <a:lnTo>
                  <a:pt x="898" y="170"/>
                </a:lnTo>
                <a:lnTo>
                  <a:pt x="894" y="182"/>
                </a:lnTo>
                <a:lnTo>
                  <a:pt x="892" y="190"/>
                </a:lnTo>
                <a:lnTo>
                  <a:pt x="892" y="198"/>
                </a:lnTo>
                <a:lnTo>
                  <a:pt x="892" y="198"/>
                </a:lnTo>
                <a:lnTo>
                  <a:pt x="892" y="208"/>
                </a:lnTo>
                <a:lnTo>
                  <a:pt x="892" y="216"/>
                </a:lnTo>
                <a:lnTo>
                  <a:pt x="888" y="226"/>
                </a:lnTo>
                <a:lnTo>
                  <a:pt x="880" y="240"/>
                </a:lnTo>
                <a:lnTo>
                  <a:pt x="880" y="240"/>
                </a:lnTo>
                <a:lnTo>
                  <a:pt x="850" y="322"/>
                </a:lnTo>
                <a:lnTo>
                  <a:pt x="814" y="398"/>
                </a:lnTo>
                <a:lnTo>
                  <a:pt x="776" y="474"/>
                </a:lnTo>
                <a:lnTo>
                  <a:pt x="734" y="546"/>
                </a:lnTo>
                <a:lnTo>
                  <a:pt x="688" y="614"/>
                </a:lnTo>
                <a:lnTo>
                  <a:pt x="640" y="680"/>
                </a:lnTo>
                <a:lnTo>
                  <a:pt x="588" y="742"/>
                </a:lnTo>
                <a:lnTo>
                  <a:pt x="534" y="802"/>
                </a:lnTo>
                <a:lnTo>
                  <a:pt x="476" y="858"/>
                </a:lnTo>
                <a:lnTo>
                  <a:pt x="416" y="910"/>
                </a:lnTo>
                <a:lnTo>
                  <a:pt x="352" y="958"/>
                </a:lnTo>
                <a:lnTo>
                  <a:pt x="286" y="1004"/>
                </a:lnTo>
                <a:lnTo>
                  <a:pt x="220" y="1044"/>
                </a:lnTo>
                <a:lnTo>
                  <a:pt x="150" y="1082"/>
                </a:lnTo>
                <a:lnTo>
                  <a:pt x="78" y="1116"/>
                </a:lnTo>
                <a:lnTo>
                  <a:pt x="6" y="1146"/>
                </a:lnTo>
                <a:lnTo>
                  <a:pt x="0" y="1272"/>
                </a:lnTo>
                <a:lnTo>
                  <a:pt x="0" y="1272"/>
                </a:lnTo>
                <a:lnTo>
                  <a:pt x="42" y="1256"/>
                </a:lnTo>
                <a:lnTo>
                  <a:pt x="84" y="1242"/>
                </a:lnTo>
                <a:lnTo>
                  <a:pt x="124" y="1224"/>
                </a:lnTo>
                <a:lnTo>
                  <a:pt x="166" y="1206"/>
                </a:lnTo>
                <a:lnTo>
                  <a:pt x="206" y="1186"/>
                </a:lnTo>
                <a:lnTo>
                  <a:pt x="246" y="1166"/>
                </a:lnTo>
                <a:lnTo>
                  <a:pt x="284" y="1144"/>
                </a:lnTo>
                <a:lnTo>
                  <a:pt x="322" y="1122"/>
                </a:lnTo>
                <a:lnTo>
                  <a:pt x="362" y="1098"/>
                </a:lnTo>
                <a:lnTo>
                  <a:pt x="398" y="1072"/>
                </a:lnTo>
                <a:lnTo>
                  <a:pt x="436" y="1046"/>
                </a:lnTo>
                <a:lnTo>
                  <a:pt x="472" y="1020"/>
                </a:lnTo>
                <a:lnTo>
                  <a:pt x="506" y="992"/>
                </a:lnTo>
                <a:lnTo>
                  <a:pt x="540" y="962"/>
                </a:lnTo>
                <a:lnTo>
                  <a:pt x="574" y="932"/>
                </a:lnTo>
                <a:lnTo>
                  <a:pt x="608" y="902"/>
                </a:lnTo>
                <a:lnTo>
                  <a:pt x="640" y="868"/>
                </a:lnTo>
                <a:lnTo>
                  <a:pt x="670" y="836"/>
                </a:lnTo>
                <a:lnTo>
                  <a:pt x="700" y="802"/>
                </a:lnTo>
                <a:lnTo>
                  <a:pt x="730" y="766"/>
                </a:lnTo>
                <a:lnTo>
                  <a:pt x="758" y="730"/>
                </a:lnTo>
                <a:lnTo>
                  <a:pt x="786" y="694"/>
                </a:lnTo>
                <a:lnTo>
                  <a:pt x="812" y="656"/>
                </a:lnTo>
                <a:lnTo>
                  <a:pt x="836" y="616"/>
                </a:lnTo>
                <a:lnTo>
                  <a:pt x="860" y="578"/>
                </a:lnTo>
                <a:lnTo>
                  <a:pt x="884" y="536"/>
                </a:lnTo>
                <a:lnTo>
                  <a:pt x="906" y="496"/>
                </a:lnTo>
                <a:lnTo>
                  <a:pt x="926" y="454"/>
                </a:lnTo>
                <a:lnTo>
                  <a:pt x="946" y="410"/>
                </a:lnTo>
                <a:lnTo>
                  <a:pt x="964" y="366"/>
                </a:lnTo>
                <a:lnTo>
                  <a:pt x="980" y="322"/>
                </a:lnTo>
                <a:lnTo>
                  <a:pt x="996" y="276"/>
                </a:lnTo>
                <a:lnTo>
                  <a:pt x="996" y="276"/>
                </a:lnTo>
                <a:lnTo>
                  <a:pt x="1008" y="232"/>
                </a:lnTo>
                <a:lnTo>
                  <a:pt x="1022" y="188"/>
                </a:lnTo>
                <a:lnTo>
                  <a:pt x="1034" y="144"/>
                </a:lnTo>
                <a:lnTo>
                  <a:pt x="1040" y="124"/>
                </a:lnTo>
                <a:lnTo>
                  <a:pt x="1044" y="104"/>
                </a:lnTo>
                <a:lnTo>
                  <a:pt x="1044" y="104"/>
                </a:lnTo>
                <a:lnTo>
                  <a:pt x="1046" y="96"/>
                </a:lnTo>
                <a:lnTo>
                  <a:pt x="1050" y="88"/>
                </a:lnTo>
                <a:lnTo>
                  <a:pt x="1054" y="80"/>
                </a:lnTo>
                <a:lnTo>
                  <a:pt x="1056" y="66"/>
                </a:lnTo>
                <a:lnTo>
                  <a:pt x="1056" y="66"/>
                </a:lnTo>
                <a:lnTo>
                  <a:pt x="1054" y="52"/>
                </a:lnTo>
                <a:lnTo>
                  <a:pt x="1050" y="40"/>
                </a:lnTo>
                <a:lnTo>
                  <a:pt x="1044" y="30"/>
                </a:lnTo>
                <a:lnTo>
                  <a:pt x="1036" y="20"/>
                </a:lnTo>
                <a:lnTo>
                  <a:pt x="1028" y="12"/>
                </a:lnTo>
                <a:lnTo>
                  <a:pt x="1018" y="6"/>
                </a:lnTo>
                <a:lnTo>
                  <a:pt x="1006" y="2"/>
                </a:lnTo>
                <a:lnTo>
                  <a:pt x="996" y="0"/>
                </a:lnTo>
                <a:lnTo>
                  <a:pt x="996" y="0"/>
                </a:lnTo>
                <a:close/>
              </a:path>
            </a:pathLst>
          </a:custGeom>
          <a:solidFill>
            <a:srgbClr val="EE90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椭圆形标注 89"/>
          <p:cNvSpPr/>
          <p:nvPr/>
        </p:nvSpPr>
        <p:spPr>
          <a:xfrm>
            <a:off x="481256" y="4414769"/>
            <a:ext cx="2238233" cy="2102513"/>
          </a:xfrm>
          <a:prstGeom prst="wedgeEllipseCallout">
            <a:avLst>
              <a:gd name="adj1" fmla="val 55386"/>
              <a:gd name="adj2" fmla="val -30323"/>
            </a:avLst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形标注 90"/>
          <p:cNvSpPr/>
          <p:nvPr/>
        </p:nvSpPr>
        <p:spPr>
          <a:xfrm>
            <a:off x="940129" y="1757493"/>
            <a:ext cx="2238233" cy="2102513"/>
          </a:xfrm>
          <a:prstGeom prst="wedgeEllipseCallout">
            <a:avLst>
              <a:gd name="adj1" fmla="val 60264"/>
              <a:gd name="adj2" fmla="val 22255"/>
            </a:avLst>
          </a:prstGeom>
          <a:noFill/>
          <a:ln w="25400">
            <a:solidFill>
              <a:srgbClr val="A6B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形标注 91"/>
          <p:cNvSpPr/>
          <p:nvPr/>
        </p:nvSpPr>
        <p:spPr>
          <a:xfrm>
            <a:off x="4735721" y="520014"/>
            <a:ext cx="2238233" cy="2102513"/>
          </a:xfrm>
          <a:prstGeom prst="wedgeEllipseCallout">
            <a:avLst>
              <a:gd name="adj1" fmla="val 7215"/>
              <a:gd name="adj2" fmla="val 62500"/>
            </a:avLst>
          </a:prstGeom>
          <a:noFill/>
          <a:ln w="25400">
            <a:solidFill>
              <a:srgbClr val="EE9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形标注 92"/>
          <p:cNvSpPr/>
          <p:nvPr/>
        </p:nvSpPr>
        <p:spPr>
          <a:xfrm>
            <a:off x="8800188" y="4291937"/>
            <a:ext cx="2238233" cy="2102513"/>
          </a:xfrm>
          <a:prstGeom prst="wedgeEllipseCallout">
            <a:avLst>
              <a:gd name="adj1" fmla="val -55589"/>
              <a:gd name="adj2" fmla="val -23832"/>
            </a:avLst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形标注 94"/>
          <p:cNvSpPr/>
          <p:nvPr/>
        </p:nvSpPr>
        <p:spPr>
          <a:xfrm>
            <a:off x="8945952" y="1757493"/>
            <a:ext cx="2238233" cy="2102513"/>
          </a:xfrm>
          <a:prstGeom prst="wedgeEllipseCallout">
            <a:avLst>
              <a:gd name="adj1" fmla="val -59858"/>
              <a:gd name="adj2" fmla="val 28746"/>
            </a:avLst>
          </a:prstGeom>
          <a:noFill/>
          <a:ln w="25400">
            <a:solidFill>
              <a:srgbClr val="A6B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1137308" y="4710609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4BB0D0"/>
                </a:solidFill>
                <a:ea typeface="MS Gothic" panose="020B0609070205080204" pitchFamily="49" charset="-128"/>
              </a:rPr>
              <a:t>01</a:t>
            </a:r>
            <a:endParaRPr lang="zh-CN" altLang="en-US" sz="4400" dirty="0">
              <a:solidFill>
                <a:srgbClr val="4BB0D0"/>
              </a:solidFill>
              <a:ea typeface="MS Gothic" panose="020B0609070205080204" pitchFamily="49" charset="-128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36940" y="5495428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sequence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9513025" y="4710609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4BB0D0"/>
                </a:solidFill>
                <a:ea typeface="MS Gothic" panose="020B0609070205080204" pitchFamily="49" charset="-128"/>
              </a:rPr>
              <a:t>05</a:t>
            </a:r>
            <a:endParaRPr lang="zh-CN" altLang="en-US" sz="4400" dirty="0">
              <a:solidFill>
                <a:srgbClr val="4BB0D0"/>
              </a:solidFill>
              <a:ea typeface="MS Gothic" panose="020B0609070205080204" pitchFamily="49" charset="-128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203726" y="549542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QSAR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01332" y="2032048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A6BABA"/>
                </a:solidFill>
                <a:ea typeface="MS Gothic" panose="020B0609070205080204" pitchFamily="49" charset="-128"/>
              </a:rPr>
              <a:t>02</a:t>
            </a:r>
            <a:endParaRPr lang="zh-CN" altLang="en-US" sz="4400" dirty="0">
              <a:solidFill>
                <a:srgbClr val="A6BABA"/>
              </a:solidFill>
              <a:ea typeface="MS Gothic" panose="020B0609070205080204" pitchFamily="49" charset="-128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046368" y="2816867"/>
            <a:ext cx="2044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microarray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9642612" y="2032048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A6BABA"/>
                </a:solidFill>
                <a:ea typeface="MS Gothic" panose="020B0609070205080204" pitchFamily="49" charset="-128"/>
              </a:rPr>
              <a:t>04</a:t>
            </a:r>
            <a:endParaRPr lang="zh-CN" altLang="en-US" sz="4400" dirty="0">
              <a:solidFill>
                <a:srgbClr val="A6BABA"/>
              </a:solidFill>
              <a:ea typeface="MS Gothic" panose="020B0609070205080204" pitchFamily="49" charset="-128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415198" y="281686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423038" y="817465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EE9065"/>
                </a:solidFill>
                <a:ea typeface="MS Gothic" panose="020B0609070205080204" pitchFamily="49" charset="-128"/>
              </a:rPr>
              <a:t>03</a:t>
            </a:r>
            <a:endParaRPr lang="zh-CN" altLang="en-US" sz="4400" dirty="0">
              <a:solidFill>
                <a:srgbClr val="EE9065"/>
              </a:solidFill>
              <a:ea typeface="MS Gothic" panose="020B0609070205080204" pitchFamily="49" charset="-128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236568" y="16022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76877" y="3415578"/>
            <a:ext cx="314583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Selection is of particular importance to numerous applications in the fields of bioinformatics and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cheminformatics.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8005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65" grpId="0" animBg="1"/>
          <p:bldP spid="66" grpId="0" animBg="1"/>
          <p:bldP spid="67" grpId="0" animBg="1"/>
          <p:bldP spid="68" grpId="0" animBg="1"/>
          <p:bldP spid="71" grpId="0" animBg="1"/>
          <p:bldP spid="90" grpId="0" animBg="1"/>
          <p:bldP spid="91" grpId="0" animBg="1"/>
          <p:bldP spid="92" grpId="0" animBg="1"/>
          <p:bldP spid="93" grpId="0" animBg="1"/>
          <p:bldP spid="95" grpId="0" animBg="1"/>
          <p:bldP spid="96" grpId="0"/>
          <p:bldP spid="97" grpId="0"/>
          <p:bldP spid="98" grpId="0"/>
          <p:bldP spid="99" grpId="0"/>
          <p:bldP spid="100" grpId="0"/>
          <p:bldP spid="101" grpId="0"/>
          <p:bldP spid="102" grpId="0"/>
          <p:bldP spid="103" grpId="0"/>
          <p:bldP spid="104" grpId="0"/>
          <p:bldP spid="105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65" grpId="0" animBg="1"/>
          <p:bldP spid="66" grpId="0" animBg="1"/>
          <p:bldP spid="67" grpId="0" animBg="1"/>
          <p:bldP spid="68" grpId="0" animBg="1"/>
          <p:bldP spid="71" grpId="0" animBg="1"/>
          <p:bldP spid="90" grpId="0" animBg="1"/>
          <p:bldP spid="91" grpId="0" animBg="1"/>
          <p:bldP spid="92" grpId="0" animBg="1"/>
          <p:bldP spid="93" grpId="0" animBg="1"/>
          <p:bldP spid="95" grpId="0" animBg="1"/>
          <p:bldP spid="96" grpId="0"/>
          <p:bldP spid="97" grpId="0"/>
          <p:bldP spid="98" grpId="0"/>
          <p:bldP spid="99" grpId="0"/>
          <p:bldP spid="100" grpId="0"/>
          <p:bldP spid="101" grpId="0"/>
          <p:bldP spid="102" grpId="0"/>
          <p:bldP spid="103" grpId="0"/>
          <p:bldP spid="104" grpId="0"/>
          <p:bldP spid="105" grpId="0"/>
          <p:bldP spid="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2983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Introduction (2/4)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674749" y="5192999"/>
            <a:ext cx="9421034" cy="1159200"/>
          </a:xfrm>
          <a:prstGeom prst="roundRect">
            <a:avLst>
              <a:gd name="adj" fmla="val 8426"/>
            </a:avLst>
          </a:prstGeom>
          <a:solidFill>
            <a:srgbClr val="A6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115189" y="5192139"/>
            <a:ext cx="1160060" cy="1160060"/>
          </a:xfrm>
          <a:prstGeom prst="ellipse">
            <a:avLst/>
          </a:prstGeom>
          <a:solidFill>
            <a:srgbClr val="A6BABA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09" y="5449712"/>
            <a:ext cx="443378" cy="644914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2375317" y="5436064"/>
            <a:ext cx="8590217" cy="75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QSAR analysis, the selected feature subset improves the interpretability of relationship between descriptors and biological activities.</a:t>
            </a:r>
          </a:p>
        </p:txBody>
      </p:sp>
      <p:sp>
        <p:nvSpPr>
          <p:cNvPr id="73" name="燕尾形 72"/>
          <p:cNvSpPr/>
          <p:nvPr/>
        </p:nvSpPr>
        <p:spPr>
          <a:xfrm>
            <a:off x="3730060" y="2588907"/>
            <a:ext cx="600067" cy="960107"/>
          </a:xfrm>
          <a:prstGeom prst="chevron">
            <a:avLst>
              <a:gd name="adj" fmla="val 6352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燕尾形 73"/>
          <p:cNvSpPr/>
          <p:nvPr/>
        </p:nvSpPr>
        <p:spPr>
          <a:xfrm>
            <a:off x="8015131" y="2588907"/>
            <a:ext cx="600067" cy="960107"/>
          </a:xfrm>
          <a:prstGeom prst="chevron">
            <a:avLst>
              <a:gd name="adj" fmla="val 6352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Freeform 5"/>
          <p:cNvSpPr>
            <a:spLocks noChangeAspect="1"/>
          </p:cNvSpPr>
          <p:nvPr/>
        </p:nvSpPr>
        <p:spPr bwMode="auto">
          <a:xfrm rot="9502714">
            <a:off x="92063" y="1315476"/>
            <a:ext cx="3310217" cy="31731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5"/>
          <p:cNvSpPr>
            <a:spLocks noChangeAspect="1"/>
          </p:cNvSpPr>
          <p:nvPr/>
        </p:nvSpPr>
        <p:spPr bwMode="auto">
          <a:xfrm rot="17952227">
            <a:off x="4603069" y="1389744"/>
            <a:ext cx="3310217" cy="31731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55445" y="2398125"/>
            <a:ext cx="32641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Compared with other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dimensionality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reduction techniques</a:t>
            </a:r>
          </a:p>
        </p:txBody>
      </p:sp>
      <p:sp>
        <p:nvSpPr>
          <p:cNvPr id="79" name="矩形 78"/>
          <p:cNvSpPr/>
          <p:nvPr/>
        </p:nvSpPr>
        <p:spPr>
          <a:xfrm>
            <a:off x="4771905" y="2039610"/>
            <a:ext cx="301907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selection merely selects a feature subset </a:t>
            </a: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does not alter the original representation of the features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Freeform 5"/>
          <p:cNvSpPr>
            <a:spLocks noChangeAspect="1"/>
          </p:cNvSpPr>
          <p:nvPr/>
        </p:nvSpPr>
        <p:spPr bwMode="auto">
          <a:xfrm rot="3526558">
            <a:off x="8699166" y="1461366"/>
            <a:ext cx="3310217" cy="31731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9004518" y="2160655"/>
            <a:ext cx="28898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preserve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semantics of the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features and offer the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 of interpretability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1983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 animBg="1"/>
      <p:bldP spid="66" grpId="0"/>
      <p:bldP spid="73" grpId="0" animBg="1"/>
      <p:bldP spid="74" grpId="0" animBg="1"/>
      <p:bldP spid="75" grpId="0" animBg="1"/>
      <p:bldP spid="77" grpId="0" animBg="1"/>
      <p:bldP spid="78" grpId="0"/>
      <p:bldP spid="79" grpId="0"/>
      <p:bldP spid="80" grpId="0" animBg="1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2983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Introduction (3/4)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8386" y="1512615"/>
            <a:ext cx="97153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However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feature selection remains a challenging task due to the fact that it is an 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NP-hard problem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 which the total number of possible feature subsets is 2</a:t>
            </a:r>
            <a:r>
              <a:rPr lang="en-US" altLang="zh-CN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 (</a:t>
            </a:r>
            <a:r>
              <a:rPr lang="en-US" altLang="zh-CN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the number of features).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新月形 62"/>
          <p:cNvSpPr/>
          <p:nvPr/>
        </p:nvSpPr>
        <p:spPr>
          <a:xfrm rot="10800000">
            <a:off x="1968144" y="3798147"/>
            <a:ext cx="1185695" cy="2371388"/>
          </a:xfrm>
          <a:prstGeom prst="moon">
            <a:avLst>
              <a:gd name="adj" fmla="val 0"/>
            </a:avLst>
          </a:prstGeom>
          <a:solidFill>
            <a:srgbClr val="90C250"/>
          </a:solidFill>
          <a:ln w="12700">
            <a:solidFill>
              <a:srgbClr val="90C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2073717" y="3709261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2853805" y="4249321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073719" y="6050645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2853805" y="5569468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3033825" y="4849388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 rot="3526558">
            <a:off x="976052" y="4085847"/>
            <a:ext cx="1914172" cy="1834928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100662" y="4567432"/>
            <a:ext cx="1710726" cy="6601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Methods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359312" y="3325269"/>
            <a:ext cx="2786580" cy="428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Complete search</a:t>
            </a:r>
          </a:p>
        </p:txBody>
      </p:sp>
      <p:sp>
        <p:nvSpPr>
          <p:cNvPr id="74" name="矩形 73"/>
          <p:cNvSpPr/>
          <p:nvPr/>
        </p:nvSpPr>
        <p:spPr>
          <a:xfrm>
            <a:off x="3213845" y="4009295"/>
            <a:ext cx="2786580" cy="428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Greedy search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303829" y="4772471"/>
            <a:ext cx="2786580" cy="428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Heuristic search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211996" y="5512801"/>
            <a:ext cx="2786580" cy="428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Random search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424578" y="6103611"/>
            <a:ext cx="2786580" cy="428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6396395" y="4667760"/>
            <a:ext cx="1552575" cy="1501775"/>
            <a:chOff x="7776709" y="233363"/>
            <a:chExt cx="1552575" cy="1501775"/>
          </a:xfrm>
        </p:grpSpPr>
        <p:sp>
          <p:nvSpPr>
            <p:cNvPr id="80" name="Freeform 31"/>
            <p:cNvSpPr>
              <a:spLocks/>
            </p:cNvSpPr>
            <p:nvPr/>
          </p:nvSpPr>
          <p:spPr bwMode="auto">
            <a:xfrm>
              <a:off x="8394246" y="233363"/>
              <a:ext cx="935038" cy="569913"/>
            </a:xfrm>
            <a:custGeom>
              <a:avLst/>
              <a:gdLst>
                <a:gd name="T0" fmla="*/ 529 w 589"/>
                <a:gd name="T1" fmla="*/ 99 h 359"/>
                <a:gd name="T2" fmla="*/ 503 w 589"/>
                <a:gd name="T3" fmla="*/ 73 h 359"/>
                <a:gd name="T4" fmla="*/ 486 w 589"/>
                <a:gd name="T5" fmla="*/ 49 h 359"/>
                <a:gd name="T6" fmla="*/ 441 w 589"/>
                <a:gd name="T7" fmla="*/ 17 h 359"/>
                <a:gd name="T8" fmla="*/ 385 w 589"/>
                <a:gd name="T9" fmla="*/ 2 h 359"/>
                <a:gd name="T10" fmla="*/ 337 w 589"/>
                <a:gd name="T11" fmla="*/ 2 h 359"/>
                <a:gd name="T12" fmla="*/ 282 w 589"/>
                <a:gd name="T13" fmla="*/ 17 h 359"/>
                <a:gd name="T14" fmla="*/ 234 w 589"/>
                <a:gd name="T15" fmla="*/ 49 h 359"/>
                <a:gd name="T16" fmla="*/ 209 w 589"/>
                <a:gd name="T17" fmla="*/ 82 h 359"/>
                <a:gd name="T18" fmla="*/ 166 w 589"/>
                <a:gd name="T19" fmla="*/ 64 h 359"/>
                <a:gd name="T20" fmla="*/ 118 w 589"/>
                <a:gd name="T21" fmla="*/ 58 h 359"/>
                <a:gd name="T22" fmla="*/ 82 w 589"/>
                <a:gd name="T23" fmla="*/ 67 h 359"/>
                <a:gd name="T24" fmla="*/ 32 w 589"/>
                <a:gd name="T25" fmla="*/ 95 h 359"/>
                <a:gd name="T26" fmla="*/ 2 w 589"/>
                <a:gd name="T27" fmla="*/ 123 h 359"/>
                <a:gd name="T28" fmla="*/ 0 w 589"/>
                <a:gd name="T29" fmla="*/ 140 h 359"/>
                <a:gd name="T30" fmla="*/ 11 w 589"/>
                <a:gd name="T31" fmla="*/ 146 h 359"/>
                <a:gd name="T32" fmla="*/ 26 w 589"/>
                <a:gd name="T33" fmla="*/ 142 h 359"/>
                <a:gd name="T34" fmla="*/ 49 w 589"/>
                <a:gd name="T35" fmla="*/ 120 h 359"/>
                <a:gd name="T36" fmla="*/ 90 w 589"/>
                <a:gd name="T37" fmla="*/ 97 h 359"/>
                <a:gd name="T38" fmla="*/ 127 w 589"/>
                <a:gd name="T39" fmla="*/ 90 h 359"/>
                <a:gd name="T40" fmla="*/ 176 w 589"/>
                <a:gd name="T41" fmla="*/ 101 h 359"/>
                <a:gd name="T42" fmla="*/ 204 w 589"/>
                <a:gd name="T43" fmla="*/ 116 h 359"/>
                <a:gd name="T44" fmla="*/ 217 w 589"/>
                <a:gd name="T45" fmla="*/ 118 h 359"/>
                <a:gd name="T46" fmla="*/ 228 w 589"/>
                <a:gd name="T47" fmla="*/ 110 h 359"/>
                <a:gd name="T48" fmla="*/ 258 w 589"/>
                <a:gd name="T49" fmla="*/ 69 h 359"/>
                <a:gd name="T50" fmla="*/ 312 w 589"/>
                <a:gd name="T51" fmla="*/ 39 h 359"/>
                <a:gd name="T52" fmla="*/ 361 w 589"/>
                <a:gd name="T53" fmla="*/ 32 h 359"/>
                <a:gd name="T54" fmla="*/ 396 w 589"/>
                <a:gd name="T55" fmla="*/ 34 h 359"/>
                <a:gd name="T56" fmla="*/ 434 w 589"/>
                <a:gd name="T57" fmla="*/ 49 h 359"/>
                <a:gd name="T58" fmla="*/ 471 w 589"/>
                <a:gd name="T59" fmla="*/ 82 h 359"/>
                <a:gd name="T60" fmla="*/ 484 w 589"/>
                <a:gd name="T61" fmla="*/ 107 h 359"/>
                <a:gd name="T62" fmla="*/ 494 w 589"/>
                <a:gd name="T63" fmla="*/ 118 h 359"/>
                <a:gd name="T64" fmla="*/ 531 w 589"/>
                <a:gd name="T65" fmla="*/ 138 h 359"/>
                <a:gd name="T66" fmla="*/ 555 w 589"/>
                <a:gd name="T67" fmla="*/ 172 h 359"/>
                <a:gd name="T68" fmla="*/ 557 w 589"/>
                <a:gd name="T69" fmla="*/ 200 h 359"/>
                <a:gd name="T70" fmla="*/ 544 w 589"/>
                <a:gd name="T71" fmla="*/ 230 h 359"/>
                <a:gd name="T72" fmla="*/ 516 w 589"/>
                <a:gd name="T73" fmla="*/ 245 h 359"/>
                <a:gd name="T74" fmla="*/ 479 w 589"/>
                <a:gd name="T75" fmla="*/ 247 h 359"/>
                <a:gd name="T76" fmla="*/ 469 w 589"/>
                <a:gd name="T77" fmla="*/ 249 h 359"/>
                <a:gd name="T78" fmla="*/ 462 w 589"/>
                <a:gd name="T79" fmla="*/ 260 h 359"/>
                <a:gd name="T80" fmla="*/ 449 w 589"/>
                <a:gd name="T81" fmla="*/ 290 h 359"/>
                <a:gd name="T82" fmla="*/ 415 w 589"/>
                <a:gd name="T83" fmla="*/ 320 h 359"/>
                <a:gd name="T84" fmla="*/ 380 w 589"/>
                <a:gd name="T85" fmla="*/ 327 h 359"/>
                <a:gd name="T86" fmla="*/ 346 w 589"/>
                <a:gd name="T87" fmla="*/ 314 h 359"/>
                <a:gd name="T88" fmla="*/ 329 w 589"/>
                <a:gd name="T89" fmla="*/ 294 h 359"/>
                <a:gd name="T90" fmla="*/ 320 w 589"/>
                <a:gd name="T91" fmla="*/ 288 h 359"/>
                <a:gd name="T92" fmla="*/ 307 w 589"/>
                <a:gd name="T93" fmla="*/ 290 h 359"/>
                <a:gd name="T94" fmla="*/ 301 w 589"/>
                <a:gd name="T95" fmla="*/ 305 h 359"/>
                <a:gd name="T96" fmla="*/ 307 w 589"/>
                <a:gd name="T97" fmla="*/ 318 h 359"/>
                <a:gd name="T98" fmla="*/ 335 w 589"/>
                <a:gd name="T99" fmla="*/ 344 h 359"/>
                <a:gd name="T100" fmla="*/ 387 w 589"/>
                <a:gd name="T101" fmla="*/ 359 h 359"/>
                <a:gd name="T102" fmla="*/ 402 w 589"/>
                <a:gd name="T103" fmla="*/ 357 h 359"/>
                <a:gd name="T104" fmla="*/ 451 w 589"/>
                <a:gd name="T105" fmla="*/ 335 h 359"/>
                <a:gd name="T106" fmla="*/ 479 w 589"/>
                <a:gd name="T107" fmla="*/ 299 h 359"/>
                <a:gd name="T108" fmla="*/ 505 w 589"/>
                <a:gd name="T109" fmla="*/ 277 h 359"/>
                <a:gd name="T110" fmla="*/ 535 w 589"/>
                <a:gd name="T111" fmla="*/ 271 h 359"/>
                <a:gd name="T112" fmla="*/ 565 w 589"/>
                <a:gd name="T113" fmla="*/ 252 h 359"/>
                <a:gd name="T114" fmla="*/ 585 w 589"/>
                <a:gd name="T115" fmla="*/ 219 h 359"/>
                <a:gd name="T116" fmla="*/ 589 w 589"/>
                <a:gd name="T117" fmla="*/ 193 h 359"/>
                <a:gd name="T118" fmla="*/ 583 w 589"/>
                <a:gd name="T119" fmla="*/ 155 h 359"/>
                <a:gd name="T120" fmla="*/ 561 w 589"/>
                <a:gd name="T121" fmla="*/ 123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9" h="359">
                  <a:moveTo>
                    <a:pt x="550" y="114"/>
                  </a:moveTo>
                  <a:lnTo>
                    <a:pt x="550" y="114"/>
                  </a:lnTo>
                  <a:lnTo>
                    <a:pt x="529" y="99"/>
                  </a:lnTo>
                  <a:lnTo>
                    <a:pt x="512" y="90"/>
                  </a:lnTo>
                  <a:lnTo>
                    <a:pt x="512" y="90"/>
                  </a:lnTo>
                  <a:lnTo>
                    <a:pt x="503" y="73"/>
                  </a:lnTo>
                  <a:lnTo>
                    <a:pt x="494" y="60"/>
                  </a:lnTo>
                  <a:lnTo>
                    <a:pt x="486" y="49"/>
                  </a:lnTo>
                  <a:lnTo>
                    <a:pt x="486" y="49"/>
                  </a:lnTo>
                  <a:lnTo>
                    <a:pt x="466" y="32"/>
                  </a:lnTo>
                  <a:lnTo>
                    <a:pt x="454" y="24"/>
                  </a:lnTo>
                  <a:lnTo>
                    <a:pt x="441" y="17"/>
                  </a:lnTo>
                  <a:lnTo>
                    <a:pt x="423" y="11"/>
                  </a:lnTo>
                  <a:lnTo>
                    <a:pt x="404" y="4"/>
                  </a:lnTo>
                  <a:lnTo>
                    <a:pt x="385" y="2"/>
                  </a:lnTo>
                  <a:lnTo>
                    <a:pt x="361" y="0"/>
                  </a:lnTo>
                  <a:lnTo>
                    <a:pt x="361" y="0"/>
                  </a:lnTo>
                  <a:lnTo>
                    <a:pt x="337" y="2"/>
                  </a:lnTo>
                  <a:lnTo>
                    <a:pt x="318" y="4"/>
                  </a:lnTo>
                  <a:lnTo>
                    <a:pt x="299" y="11"/>
                  </a:lnTo>
                  <a:lnTo>
                    <a:pt x="282" y="17"/>
                  </a:lnTo>
                  <a:lnTo>
                    <a:pt x="269" y="24"/>
                  </a:lnTo>
                  <a:lnTo>
                    <a:pt x="256" y="32"/>
                  </a:lnTo>
                  <a:lnTo>
                    <a:pt x="234" y="49"/>
                  </a:lnTo>
                  <a:lnTo>
                    <a:pt x="234" y="49"/>
                  </a:lnTo>
                  <a:lnTo>
                    <a:pt x="219" y="67"/>
                  </a:lnTo>
                  <a:lnTo>
                    <a:pt x="209" y="82"/>
                  </a:lnTo>
                  <a:lnTo>
                    <a:pt x="209" y="82"/>
                  </a:lnTo>
                  <a:lnTo>
                    <a:pt x="189" y="71"/>
                  </a:lnTo>
                  <a:lnTo>
                    <a:pt x="166" y="64"/>
                  </a:lnTo>
                  <a:lnTo>
                    <a:pt x="150" y="60"/>
                  </a:lnTo>
                  <a:lnTo>
                    <a:pt x="135" y="58"/>
                  </a:lnTo>
                  <a:lnTo>
                    <a:pt x="118" y="58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82" y="67"/>
                  </a:lnTo>
                  <a:lnTo>
                    <a:pt x="62" y="75"/>
                  </a:lnTo>
                  <a:lnTo>
                    <a:pt x="45" y="84"/>
                  </a:lnTo>
                  <a:lnTo>
                    <a:pt x="32" y="95"/>
                  </a:lnTo>
                  <a:lnTo>
                    <a:pt x="11" y="112"/>
                  </a:lnTo>
                  <a:lnTo>
                    <a:pt x="2" y="123"/>
                  </a:lnTo>
                  <a:lnTo>
                    <a:pt x="2" y="123"/>
                  </a:lnTo>
                  <a:lnTo>
                    <a:pt x="0" y="127"/>
                  </a:lnTo>
                  <a:lnTo>
                    <a:pt x="0" y="133"/>
                  </a:lnTo>
                  <a:lnTo>
                    <a:pt x="0" y="140"/>
                  </a:lnTo>
                  <a:lnTo>
                    <a:pt x="4" y="144"/>
                  </a:lnTo>
                  <a:lnTo>
                    <a:pt x="4" y="144"/>
                  </a:lnTo>
                  <a:lnTo>
                    <a:pt x="11" y="146"/>
                  </a:lnTo>
                  <a:lnTo>
                    <a:pt x="15" y="148"/>
                  </a:lnTo>
                  <a:lnTo>
                    <a:pt x="21" y="146"/>
                  </a:lnTo>
                  <a:lnTo>
                    <a:pt x="26" y="142"/>
                  </a:lnTo>
                  <a:lnTo>
                    <a:pt x="26" y="142"/>
                  </a:lnTo>
                  <a:lnTo>
                    <a:pt x="32" y="135"/>
                  </a:lnTo>
                  <a:lnTo>
                    <a:pt x="49" y="120"/>
                  </a:lnTo>
                  <a:lnTo>
                    <a:pt x="62" y="112"/>
                  </a:lnTo>
                  <a:lnTo>
                    <a:pt x="75" y="103"/>
                  </a:lnTo>
                  <a:lnTo>
                    <a:pt x="90" y="97"/>
                  </a:lnTo>
                  <a:lnTo>
                    <a:pt x="107" y="92"/>
                  </a:lnTo>
                  <a:lnTo>
                    <a:pt x="107" y="92"/>
                  </a:lnTo>
                  <a:lnTo>
                    <a:pt x="127" y="90"/>
                  </a:lnTo>
                  <a:lnTo>
                    <a:pt x="144" y="90"/>
                  </a:lnTo>
                  <a:lnTo>
                    <a:pt x="161" y="95"/>
                  </a:lnTo>
                  <a:lnTo>
                    <a:pt x="176" y="101"/>
                  </a:lnTo>
                  <a:lnTo>
                    <a:pt x="196" y="112"/>
                  </a:lnTo>
                  <a:lnTo>
                    <a:pt x="204" y="116"/>
                  </a:lnTo>
                  <a:lnTo>
                    <a:pt x="204" y="116"/>
                  </a:lnTo>
                  <a:lnTo>
                    <a:pt x="211" y="118"/>
                  </a:lnTo>
                  <a:lnTo>
                    <a:pt x="217" y="118"/>
                  </a:lnTo>
                  <a:lnTo>
                    <a:pt x="217" y="118"/>
                  </a:lnTo>
                  <a:lnTo>
                    <a:pt x="224" y="116"/>
                  </a:lnTo>
                  <a:lnTo>
                    <a:pt x="228" y="110"/>
                  </a:lnTo>
                  <a:lnTo>
                    <a:pt x="228" y="110"/>
                  </a:lnTo>
                  <a:lnTo>
                    <a:pt x="236" y="97"/>
                  </a:lnTo>
                  <a:lnTo>
                    <a:pt x="245" y="84"/>
                  </a:lnTo>
                  <a:lnTo>
                    <a:pt x="258" y="69"/>
                  </a:lnTo>
                  <a:lnTo>
                    <a:pt x="275" y="56"/>
                  </a:lnTo>
                  <a:lnTo>
                    <a:pt x="299" y="43"/>
                  </a:lnTo>
                  <a:lnTo>
                    <a:pt x="312" y="39"/>
                  </a:lnTo>
                  <a:lnTo>
                    <a:pt x="327" y="34"/>
                  </a:lnTo>
                  <a:lnTo>
                    <a:pt x="342" y="32"/>
                  </a:lnTo>
                  <a:lnTo>
                    <a:pt x="361" y="32"/>
                  </a:lnTo>
                  <a:lnTo>
                    <a:pt x="361" y="32"/>
                  </a:lnTo>
                  <a:lnTo>
                    <a:pt x="378" y="32"/>
                  </a:lnTo>
                  <a:lnTo>
                    <a:pt x="396" y="34"/>
                  </a:lnTo>
                  <a:lnTo>
                    <a:pt x="411" y="39"/>
                  </a:lnTo>
                  <a:lnTo>
                    <a:pt x="423" y="43"/>
                  </a:lnTo>
                  <a:lnTo>
                    <a:pt x="434" y="49"/>
                  </a:lnTo>
                  <a:lnTo>
                    <a:pt x="445" y="54"/>
                  </a:lnTo>
                  <a:lnTo>
                    <a:pt x="460" y="69"/>
                  </a:lnTo>
                  <a:lnTo>
                    <a:pt x="471" y="82"/>
                  </a:lnTo>
                  <a:lnTo>
                    <a:pt x="479" y="95"/>
                  </a:lnTo>
                  <a:lnTo>
                    <a:pt x="484" y="107"/>
                  </a:lnTo>
                  <a:lnTo>
                    <a:pt x="484" y="107"/>
                  </a:lnTo>
                  <a:lnTo>
                    <a:pt x="488" y="114"/>
                  </a:lnTo>
                  <a:lnTo>
                    <a:pt x="494" y="118"/>
                  </a:lnTo>
                  <a:lnTo>
                    <a:pt x="494" y="118"/>
                  </a:lnTo>
                  <a:lnTo>
                    <a:pt x="507" y="123"/>
                  </a:lnTo>
                  <a:lnTo>
                    <a:pt x="518" y="129"/>
                  </a:lnTo>
                  <a:lnTo>
                    <a:pt x="531" y="138"/>
                  </a:lnTo>
                  <a:lnTo>
                    <a:pt x="542" y="148"/>
                  </a:lnTo>
                  <a:lnTo>
                    <a:pt x="550" y="163"/>
                  </a:lnTo>
                  <a:lnTo>
                    <a:pt x="555" y="172"/>
                  </a:lnTo>
                  <a:lnTo>
                    <a:pt x="557" y="181"/>
                  </a:lnTo>
                  <a:lnTo>
                    <a:pt x="557" y="189"/>
                  </a:lnTo>
                  <a:lnTo>
                    <a:pt x="557" y="200"/>
                  </a:lnTo>
                  <a:lnTo>
                    <a:pt x="557" y="200"/>
                  </a:lnTo>
                  <a:lnTo>
                    <a:pt x="552" y="217"/>
                  </a:lnTo>
                  <a:lnTo>
                    <a:pt x="544" y="230"/>
                  </a:lnTo>
                  <a:lnTo>
                    <a:pt x="531" y="239"/>
                  </a:lnTo>
                  <a:lnTo>
                    <a:pt x="516" y="245"/>
                  </a:lnTo>
                  <a:lnTo>
                    <a:pt x="516" y="245"/>
                  </a:lnTo>
                  <a:lnTo>
                    <a:pt x="503" y="247"/>
                  </a:lnTo>
                  <a:lnTo>
                    <a:pt x="490" y="247"/>
                  </a:lnTo>
                  <a:lnTo>
                    <a:pt x="479" y="247"/>
                  </a:lnTo>
                  <a:lnTo>
                    <a:pt x="479" y="247"/>
                  </a:lnTo>
                  <a:lnTo>
                    <a:pt x="473" y="247"/>
                  </a:lnTo>
                  <a:lnTo>
                    <a:pt x="469" y="249"/>
                  </a:lnTo>
                  <a:lnTo>
                    <a:pt x="464" y="254"/>
                  </a:lnTo>
                  <a:lnTo>
                    <a:pt x="462" y="260"/>
                  </a:lnTo>
                  <a:lnTo>
                    <a:pt x="462" y="260"/>
                  </a:lnTo>
                  <a:lnTo>
                    <a:pt x="458" y="269"/>
                  </a:lnTo>
                  <a:lnTo>
                    <a:pt x="456" y="279"/>
                  </a:lnTo>
                  <a:lnTo>
                    <a:pt x="449" y="290"/>
                  </a:lnTo>
                  <a:lnTo>
                    <a:pt x="441" y="303"/>
                  </a:lnTo>
                  <a:lnTo>
                    <a:pt x="430" y="312"/>
                  </a:lnTo>
                  <a:lnTo>
                    <a:pt x="415" y="320"/>
                  </a:lnTo>
                  <a:lnTo>
                    <a:pt x="398" y="327"/>
                  </a:lnTo>
                  <a:lnTo>
                    <a:pt x="398" y="327"/>
                  </a:lnTo>
                  <a:lnTo>
                    <a:pt x="380" y="327"/>
                  </a:lnTo>
                  <a:lnTo>
                    <a:pt x="368" y="325"/>
                  </a:lnTo>
                  <a:lnTo>
                    <a:pt x="357" y="320"/>
                  </a:lnTo>
                  <a:lnTo>
                    <a:pt x="346" y="314"/>
                  </a:lnTo>
                  <a:lnTo>
                    <a:pt x="340" y="307"/>
                  </a:lnTo>
                  <a:lnTo>
                    <a:pt x="333" y="301"/>
                  </a:lnTo>
                  <a:lnTo>
                    <a:pt x="329" y="294"/>
                  </a:lnTo>
                  <a:lnTo>
                    <a:pt x="329" y="294"/>
                  </a:lnTo>
                  <a:lnTo>
                    <a:pt x="325" y="290"/>
                  </a:lnTo>
                  <a:lnTo>
                    <a:pt x="320" y="288"/>
                  </a:lnTo>
                  <a:lnTo>
                    <a:pt x="314" y="288"/>
                  </a:lnTo>
                  <a:lnTo>
                    <a:pt x="307" y="290"/>
                  </a:lnTo>
                  <a:lnTo>
                    <a:pt x="307" y="290"/>
                  </a:lnTo>
                  <a:lnTo>
                    <a:pt x="303" y="292"/>
                  </a:lnTo>
                  <a:lnTo>
                    <a:pt x="301" y="299"/>
                  </a:lnTo>
                  <a:lnTo>
                    <a:pt x="301" y="305"/>
                  </a:lnTo>
                  <a:lnTo>
                    <a:pt x="301" y="310"/>
                  </a:lnTo>
                  <a:lnTo>
                    <a:pt x="301" y="310"/>
                  </a:lnTo>
                  <a:lnTo>
                    <a:pt x="307" y="318"/>
                  </a:lnTo>
                  <a:lnTo>
                    <a:pt x="314" y="327"/>
                  </a:lnTo>
                  <a:lnTo>
                    <a:pt x="322" y="335"/>
                  </a:lnTo>
                  <a:lnTo>
                    <a:pt x="335" y="344"/>
                  </a:lnTo>
                  <a:lnTo>
                    <a:pt x="348" y="350"/>
                  </a:lnTo>
                  <a:lnTo>
                    <a:pt x="365" y="357"/>
                  </a:lnTo>
                  <a:lnTo>
                    <a:pt x="387" y="359"/>
                  </a:lnTo>
                  <a:lnTo>
                    <a:pt x="387" y="359"/>
                  </a:lnTo>
                  <a:lnTo>
                    <a:pt x="402" y="357"/>
                  </a:lnTo>
                  <a:lnTo>
                    <a:pt x="402" y="357"/>
                  </a:lnTo>
                  <a:lnTo>
                    <a:pt x="421" y="353"/>
                  </a:lnTo>
                  <a:lnTo>
                    <a:pt x="439" y="344"/>
                  </a:lnTo>
                  <a:lnTo>
                    <a:pt x="451" y="335"/>
                  </a:lnTo>
                  <a:lnTo>
                    <a:pt x="464" y="325"/>
                  </a:lnTo>
                  <a:lnTo>
                    <a:pt x="473" y="312"/>
                  </a:lnTo>
                  <a:lnTo>
                    <a:pt x="479" y="299"/>
                  </a:lnTo>
                  <a:lnTo>
                    <a:pt x="488" y="279"/>
                  </a:lnTo>
                  <a:lnTo>
                    <a:pt x="488" y="279"/>
                  </a:lnTo>
                  <a:lnTo>
                    <a:pt x="505" y="277"/>
                  </a:lnTo>
                  <a:lnTo>
                    <a:pt x="525" y="275"/>
                  </a:lnTo>
                  <a:lnTo>
                    <a:pt x="525" y="275"/>
                  </a:lnTo>
                  <a:lnTo>
                    <a:pt x="535" y="271"/>
                  </a:lnTo>
                  <a:lnTo>
                    <a:pt x="548" y="264"/>
                  </a:lnTo>
                  <a:lnTo>
                    <a:pt x="557" y="258"/>
                  </a:lnTo>
                  <a:lnTo>
                    <a:pt x="565" y="252"/>
                  </a:lnTo>
                  <a:lnTo>
                    <a:pt x="574" y="241"/>
                  </a:lnTo>
                  <a:lnTo>
                    <a:pt x="580" y="230"/>
                  </a:lnTo>
                  <a:lnTo>
                    <a:pt x="585" y="219"/>
                  </a:lnTo>
                  <a:lnTo>
                    <a:pt x="587" y="206"/>
                  </a:lnTo>
                  <a:lnTo>
                    <a:pt x="587" y="206"/>
                  </a:lnTo>
                  <a:lnTo>
                    <a:pt x="589" y="193"/>
                  </a:lnTo>
                  <a:lnTo>
                    <a:pt x="589" y="181"/>
                  </a:lnTo>
                  <a:lnTo>
                    <a:pt x="587" y="168"/>
                  </a:lnTo>
                  <a:lnTo>
                    <a:pt x="583" y="155"/>
                  </a:lnTo>
                  <a:lnTo>
                    <a:pt x="576" y="144"/>
                  </a:lnTo>
                  <a:lnTo>
                    <a:pt x="570" y="133"/>
                  </a:lnTo>
                  <a:lnTo>
                    <a:pt x="561" y="123"/>
                  </a:lnTo>
                  <a:lnTo>
                    <a:pt x="550" y="114"/>
                  </a:lnTo>
                  <a:lnTo>
                    <a:pt x="550" y="114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2"/>
            <p:cNvSpPr>
              <a:spLocks/>
            </p:cNvSpPr>
            <p:nvPr/>
          </p:nvSpPr>
          <p:spPr bwMode="auto">
            <a:xfrm>
              <a:off x="8691109" y="557213"/>
              <a:ext cx="300038" cy="23813"/>
            </a:xfrm>
            <a:custGeom>
              <a:avLst/>
              <a:gdLst>
                <a:gd name="T0" fmla="*/ 6 w 189"/>
                <a:gd name="T1" fmla="*/ 15 h 15"/>
                <a:gd name="T2" fmla="*/ 181 w 189"/>
                <a:gd name="T3" fmla="*/ 15 h 15"/>
                <a:gd name="T4" fmla="*/ 181 w 189"/>
                <a:gd name="T5" fmla="*/ 15 h 15"/>
                <a:gd name="T6" fmla="*/ 187 w 189"/>
                <a:gd name="T7" fmla="*/ 13 h 15"/>
                <a:gd name="T8" fmla="*/ 189 w 189"/>
                <a:gd name="T9" fmla="*/ 9 h 15"/>
                <a:gd name="T10" fmla="*/ 189 w 189"/>
                <a:gd name="T11" fmla="*/ 9 h 15"/>
                <a:gd name="T12" fmla="*/ 187 w 189"/>
                <a:gd name="T13" fmla="*/ 2 h 15"/>
                <a:gd name="T14" fmla="*/ 181 w 189"/>
                <a:gd name="T15" fmla="*/ 0 h 15"/>
                <a:gd name="T16" fmla="*/ 6 w 189"/>
                <a:gd name="T17" fmla="*/ 0 h 15"/>
                <a:gd name="T18" fmla="*/ 6 w 189"/>
                <a:gd name="T19" fmla="*/ 0 h 15"/>
                <a:gd name="T20" fmla="*/ 2 w 189"/>
                <a:gd name="T21" fmla="*/ 2 h 15"/>
                <a:gd name="T22" fmla="*/ 0 w 189"/>
                <a:gd name="T23" fmla="*/ 9 h 15"/>
                <a:gd name="T24" fmla="*/ 0 w 189"/>
                <a:gd name="T25" fmla="*/ 9 h 15"/>
                <a:gd name="T26" fmla="*/ 2 w 189"/>
                <a:gd name="T27" fmla="*/ 13 h 15"/>
                <a:gd name="T28" fmla="*/ 6 w 189"/>
                <a:gd name="T29" fmla="*/ 15 h 15"/>
                <a:gd name="T30" fmla="*/ 6 w 189"/>
                <a:gd name="T3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15">
                  <a:moveTo>
                    <a:pt x="6" y="15"/>
                  </a:moveTo>
                  <a:lnTo>
                    <a:pt x="181" y="15"/>
                  </a:lnTo>
                  <a:lnTo>
                    <a:pt x="181" y="15"/>
                  </a:lnTo>
                  <a:lnTo>
                    <a:pt x="187" y="13"/>
                  </a:lnTo>
                  <a:lnTo>
                    <a:pt x="189" y="9"/>
                  </a:lnTo>
                  <a:lnTo>
                    <a:pt x="189" y="9"/>
                  </a:lnTo>
                  <a:lnTo>
                    <a:pt x="187" y="2"/>
                  </a:lnTo>
                  <a:lnTo>
                    <a:pt x="18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13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3"/>
            <p:cNvSpPr>
              <a:spLocks/>
            </p:cNvSpPr>
            <p:nvPr/>
          </p:nvSpPr>
          <p:spPr bwMode="auto">
            <a:xfrm>
              <a:off x="8691109" y="476251"/>
              <a:ext cx="454025" cy="23813"/>
            </a:xfrm>
            <a:custGeom>
              <a:avLst/>
              <a:gdLst>
                <a:gd name="T0" fmla="*/ 6 w 286"/>
                <a:gd name="T1" fmla="*/ 15 h 15"/>
                <a:gd name="T2" fmla="*/ 277 w 286"/>
                <a:gd name="T3" fmla="*/ 15 h 15"/>
                <a:gd name="T4" fmla="*/ 277 w 286"/>
                <a:gd name="T5" fmla="*/ 15 h 15"/>
                <a:gd name="T6" fmla="*/ 284 w 286"/>
                <a:gd name="T7" fmla="*/ 13 h 15"/>
                <a:gd name="T8" fmla="*/ 286 w 286"/>
                <a:gd name="T9" fmla="*/ 8 h 15"/>
                <a:gd name="T10" fmla="*/ 286 w 286"/>
                <a:gd name="T11" fmla="*/ 8 h 15"/>
                <a:gd name="T12" fmla="*/ 284 w 286"/>
                <a:gd name="T13" fmla="*/ 2 h 15"/>
                <a:gd name="T14" fmla="*/ 277 w 286"/>
                <a:gd name="T15" fmla="*/ 0 h 15"/>
                <a:gd name="T16" fmla="*/ 6 w 286"/>
                <a:gd name="T17" fmla="*/ 0 h 15"/>
                <a:gd name="T18" fmla="*/ 6 w 286"/>
                <a:gd name="T19" fmla="*/ 0 h 15"/>
                <a:gd name="T20" fmla="*/ 2 w 286"/>
                <a:gd name="T21" fmla="*/ 2 h 15"/>
                <a:gd name="T22" fmla="*/ 0 w 286"/>
                <a:gd name="T23" fmla="*/ 8 h 15"/>
                <a:gd name="T24" fmla="*/ 0 w 286"/>
                <a:gd name="T25" fmla="*/ 8 h 15"/>
                <a:gd name="T26" fmla="*/ 2 w 286"/>
                <a:gd name="T27" fmla="*/ 13 h 15"/>
                <a:gd name="T28" fmla="*/ 6 w 286"/>
                <a:gd name="T29" fmla="*/ 15 h 15"/>
                <a:gd name="T30" fmla="*/ 6 w 286"/>
                <a:gd name="T3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6" h="15">
                  <a:moveTo>
                    <a:pt x="6" y="15"/>
                  </a:moveTo>
                  <a:lnTo>
                    <a:pt x="277" y="15"/>
                  </a:lnTo>
                  <a:lnTo>
                    <a:pt x="277" y="15"/>
                  </a:lnTo>
                  <a:lnTo>
                    <a:pt x="284" y="13"/>
                  </a:lnTo>
                  <a:lnTo>
                    <a:pt x="286" y="8"/>
                  </a:lnTo>
                  <a:lnTo>
                    <a:pt x="286" y="8"/>
                  </a:lnTo>
                  <a:lnTo>
                    <a:pt x="284" y="2"/>
                  </a:lnTo>
                  <a:lnTo>
                    <a:pt x="27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3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34"/>
            <p:cNvSpPr>
              <a:spLocks/>
            </p:cNvSpPr>
            <p:nvPr/>
          </p:nvSpPr>
          <p:spPr bwMode="auto">
            <a:xfrm>
              <a:off x="8681584" y="708026"/>
              <a:ext cx="95250" cy="95250"/>
            </a:xfrm>
            <a:custGeom>
              <a:avLst/>
              <a:gdLst>
                <a:gd name="T0" fmla="*/ 30 w 60"/>
                <a:gd name="T1" fmla="*/ 0 h 60"/>
                <a:gd name="T2" fmla="*/ 30 w 60"/>
                <a:gd name="T3" fmla="*/ 0 h 60"/>
                <a:gd name="T4" fmla="*/ 17 w 60"/>
                <a:gd name="T5" fmla="*/ 2 h 60"/>
                <a:gd name="T6" fmla="*/ 8 w 60"/>
                <a:gd name="T7" fmla="*/ 8 h 60"/>
                <a:gd name="T8" fmla="*/ 2 w 60"/>
                <a:gd name="T9" fmla="*/ 19 h 60"/>
                <a:gd name="T10" fmla="*/ 0 w 60"/>
                <a:gd name="T11" fmla="*/ 30 h 60"/>
                <a:gd name="T12" fmla="*/ 0 w 60"/>
                <a:gd name="T13" fmla="*/ 30 h 60"/>
                <a:gd name="T14" fmla="*/ 2 w 60"/>
                <a:gd name="T15" fmla="*/ 43 h 60"/>
                <a:gd name="T16" fmla="*/ 8 w 60"/>
                <a:gd name="T17" fmla="*/ 51 h 60"/>
                <a:gd name="T18" fmla="*/ 17 w 60"/>
                <a:gd name="T19" fmla="*/ 58 h 60"/>
                <a:gd name="T20" fmla="*/ 30 w 60"/>
                <a:gd name="T21" fmla="*/ 60 h 60"/>
                <a:gd name="T22" fmla="*/ 30 w 60"/>
                <a:gd name="T23" fmla="*/ 60 h 60"/>
                <a:gd name="T24" fmla="*/ 40 w 60"/>
                <a:gd name="T25" fmla="*/ 58 h 60"/>
                <a:gd name="T26" fmla="*/ 51 w 60"/>
                <a:gd name="T27" fmla="*/ 51 h 60"/>
                <a:gd name="T28" fmla="*/ 58 w 60"/>
                <a:gd name="T29" fmla="*/ 43 h 60"/>
                <a:gd name="T30" fmla="*/ 60 w 60"/>
                <a:gd name="T31" fmla="*/ 30 h 60"/>
                <a:gd name="T32" fmla="*/ 60 w 60"/>
                <a:gd name="T33" fmla="*/ 30 h 60"/>
                <a:gd name="T34" fmla="*/ 58 w 60"/>
                <a:gd name="T35" fmla="*/ 19 h 60"/>
                <a:gd name="T36" fmla="*/ 51 w 60"/>
                <a:gd name="T37" fmla="*/ 8 h 60"/>
                <a:gd name="T38" fmla="*/ 40 w 60"/>
                <a:gd name="T39" fmla="*/ 2 h 60"/>
                <a:gd name="T40" fmla="*/ 30 w 60"/>
                <a:gd name="T41" fmla="*/ 0 h 60"/>
                <a:gd name="T42" fmla="*/ 30 w 60"/>
                <a:gd name="T4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lnTo>
                    <a:pt x="30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43"/>
                  </a:lnTo>
                  <a:lnTo>
                    <a:pt x="8" y="51"/>
                  </a:lnTo>
                  <a:lnTo>
                    <a:pt x="17" y="58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40" y="58"/>
                  </a:lnTo>
                  <a:lnTo>
                    <a:pt x="51" y="51"/>
                  </a:lnTo>
                  <a:lnTo>
                    <a:pt x="58" y="43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58" y="19"/>
                  </a:lnTo>
                  <a:lnTo>
                    <a:pt x="51" y="8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35"/>
            <p:cNvSpPr>
              <a:spLocks/>
            </p:cNvSpPr>
            <p:nvPr/>
          </p:nvSpPr>
          <p:spPr bwMode="auto">
            <a:xfrm>
              <a:off x="8643484" y="830263"/>
              <a:ext cx="50800" cy="50800"/>
            </a:xfrm>
            <a:custGeom>
              <a:avLst/>
              <a:gdLst>
                <a:gd name="T0" fmla="*/ 15 w 32"/>
                <a:gd name="T1" fmla="*/ 0 h 32"/>
                <a:gd name="T2" fmla="*/ 15 w 32"/>
                <a:gd name="T3" fmla="*/ 0 h 32"/>
                <a:gd name="T4" fmla="*/ 21 w 32"/>
                <a:gd name="T5" fmla="*/ 2 h 32"/>
                <a:gd name="T6" fmla="*/ 28 w 32"/>
                <a:gd name="T7" fmla="*/ 4 h 32"/>
                <a:gd name="T8" fmla="*/ 30 w 32"/>
                <a:gd name="T9" fmla="*/ 11 h 32"/>
                <a:gd name="T10" fmla="*/ 32 w 32"/>
                <a:gd name="T11" fmla="*/ 17 h 32"/>
                <a:gd name="T12" fmla="*/ 32 w 32"/>
                <a:gd name="T13" fmla="*/ 17 h 32"/>
                <a:gd name="T14" fmla="*/ 30 w 32"/>
                <a:gd name="T15" fmla="*/ 24 h 32"/>
                <a:gd name="T16" fmla="*/ 28 w 32"/>
                <a:gd name="T17" fmla="*/ 28 h 32"/>
                <a:gd name="T18" fmla="*/ 21 w 32"/>
                <a:gd name="T19" fmla="*/ 32 h 32"/>
                <a:gd name="T20" fmla="*/ 15 w 32"/>
                <a:gd name="T21" fmla="*/ 32 h 32"/>
                <a:gd name="T22" fmla="*/ 15 w 32"/>
                <a:gd name="T23" fmla="*/ 32 h 32"/>
                <a:gd name="T24" fmla="*/ 9 w 32"/>
                <a:gd name="T25" fmla="*/ 32 h 32"/>
                <a:gd name="T26" fmla="*/ 4 w 32"/>
                <a:gd name="T27" fmla="*/ 28 h 32"/>
                <a:gd name="T28" fmla="*/ 0 w 32"/>
                <a:gd name="T29" fmla="*/ 24 h 32"/>
                <a:gd name="T30" fmla="*/ 0 w 32"/>
                <a:gd name="T31" fmla="*/ 17 h 32"/>
                <a:gd name="T32" fmla="*/ 0 w 32"/>
                <a:gd name="T33" fmla="*/ 17 h 32"/>
                <a:gd name="T34" fmla="*/ 0 w 32"/>
                <a:gd name="T35" fmla="*/ 11 h 32"/>
                <a:gd name="T36" fmla="*/ 4 w 32"/>
                <a:gd name="T37" fmla="*/ 4 h 32"/>
                <a:gd name="T38" fmla="*/ 9 w 32"/>
                <a:gd name="T39" fmla="*/ 2 h 32"/>
                <a:gd name="T40" fmla="*/ 15 w 32"/>
                <a:gd name="T41" fmla="*/ 0 h 32"/>
                <a:gd name="T42" fmla="*/ 15 w 32"/>
                <a:gd name="T4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32">
                  <a:moveTo>
                    <a:pt x="15" y="0"/>
                  </a:moveTo>
                  <a:lnTo>
                    <a:pt x="15" y="0"/>
                  </a:lnTo>
                  <a:lnTo>
                    <a:pt x="21" y="2"/>
                  </a:lnTo>
                  <a:lnTo>
                    <a:pt x="28" y="4"/>
                  </a:lnTo>
                  <a:lnTo>
                    <a:pt x="30" y="11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1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4" y="4"/>
                  </a:lnTo>
                  <a:lnTo>
                    <a:pt x="9" y="2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36"/>
            <p:cNvSpPr>
              <a:spLocks/>
            </p:cNvSpPr>
            <p:nvPr/>
          </p:nvSpPr>
          <p:spPr bwMode="auto">
            <a:xfrm>
              <a:off x="8343446" y="1246188"/>
              <a:ext cx="361950" cy="488950"/>
            </a:xfrm>
            <a:custGeom>
              <a:avLst/>
              <a:gdLst>
                <a:gd name="T0" fmla="*/ 129 w 228"/>
                <a:gd name="T1" fmla="*/ 7 h 308"/>
                <a:gd name="T2" fmla="*/ 129 w 228"/>
                <a:gd name="T3" fmla="*/ 7 h 308"/>
                <a:gd name="T4" fmla="*/ 43 w 228"/>
                <a:gd name="T5" fmla="*/ 0 h 308"/>
                <a:gd name="T6" fmla="*/ 43 w 228"/>
                <a:gd name="T7" fmla="*/ 0 h 308"/>
                <a:gd name="T8" fmla="*/ 38 w 228"/>
                <a:gd name="T9" fmla="*/ 86 h 308"/>
                <a:gd name="T10" fmla="*/ 36 w 228"/>
                <a:gd name="T11" fmla="*/ 129 h 308"/>
                <a:gd name="T12" fmla="*/ 30 w 228"/>
                <a:gd name="T13" fmla="*/ 170 h 308"/>
                <a:gd name="T14" fmla="*/ 26 w 228"/>
                <a:gd name="T15" fmla="*/ 209 h 308"/>
                <a:gd name="T16" fmla="*/ 17 w 228"/>
                <a:gd name="T17" fmla="*/ 245 h 308"/>
                <a:gd name="T18" fmla="*/ 8 w 228"/>
                <a:gd name="T19" fmla="*/ 278 h 308"/>
                <a:gd name="T20" fmla="*/ 0 w 228"/>
                <a:gd name="T21" fmla="*/ 308 h 308"/>
                <a:gd name="T22" fmla="*/ 0 w 228"/>
                <a:gd name="T23" fmla="*/ 308 h 308"/>
                <a:gd name="T24" fmla="*/ 45 w 228"/>
                <a:gd name="T25" fmla="*/ 304 h 308"/>
                <a:gd name="T26" fmla="*/ 86 w 228"/>
                <a:gd name="T27" fmla="*/ 299 h 308"/>
                <a:gd name="T28" fmla="*/ 124 w 228"/>
                <a:gd name="T29" fmla="*/ 293 h 308"/>
                <a:gd name="T30" fmla="*/ 159 w 228"/>
                <a:gd name="T31" fmla="*/ 284 h 308"/>
                <a:gd name="T32" fmla="*/ 187 w 228"/>
                <a:gd name="T33" fmla="*/ 273 h 308"/>
                <a:gd name="T34" fmla="*/ 200 w 228"/>
                <a:gd name="T35" fmla="*/ 267 h 308"/>
                <a:gd name="T36" fmla="*/ 208 w 228"/>
                <a:gd name="T37" fmla="*/ 261 h 308"/>
                <a:gd name="T38" fmla="*/ 217 w 228"/>
                <a:gd name="T39" fmla="*/ 254 h 308"/>
                <a:gd name="T40" fmla="*/ 223 w 228"/>
                <a:gd name="T41" fmla="*/ 245 h 308"/>
                <a:gd name="T42" fmla="*/ 225 w 228"/>
                <a:gd name="T43" fmla="*/ 239 h 308"/>
                <a:gd name="T44" fmla="*/ 228 w 228"/>
                <a:gd name="T45" fmla="*/ 230 h 308"/>
                <a:gd name="T46" fmla="*/ 228 w 228"/>
                <a:gd name="T47" fmla="*/ 106 h 308"/>
                <a:gd name="T48" fmla="*/ 228 w 228"/>
                <a:gd name="T49" fmla="*/ 106 h 308"/>
                <a:gd name="T50" fmla="*/ 225 w 228"/>
                <a:gd name="T51" fmla="*/ 84 h 308"/>
                <a:gd name="T52" fmla="*/ 219 w 228"/>
                <a:gd name="T53" fmla="*/ 67 h 308"/>
                <a:gd name="T54" fmla="*/ 210 w 228"/>
                <a:gd name="T55" fmla="*/ 50 h 308"/>
                <a:gd name="T56" fmla="*/ 198 w 228"/>
                <a:gd name="T57" fmla="*/ 35 h 308"/>
                <a:gd name="T58" fmla="*/ 185 w 228"/>
                <a:gd name="T59" fmla="*/ 24 h 308"/>
                <a:gd name="T60" fmla="*/ 167 w 228"/>
                <a:gd name="T61" fmla="*/ 13 h 308"/>
                <a:gd name="T62" fmla="*/ 148 w 228"/>
                <a:gd name="T63" fmla="*/ 9 h 308"/>
                <a:gd name="T64" fmla="*/ 129 w 228"/>
                <a:gd name="T65" fmla="*/ 7 h 308"/>
                <a:gd name="T66" fmla="*/ 129 w 228"/>
                <a:gd name="T67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8" h="308">
                  <a:moveTo>
                    <a:pt x="129" y="7"/>
                  </a:moveTo>
                  <a:lnTo>
                    <a:pt x="129" y="7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38" y="86"/>
                  </a:lnTo>
                  <a:lnTo>
                    <a:pt x="36" y="129"/>
                  </a:lnTo>
                  <a:lnTo>
                    <a:pt x="30" y="170"/>
                  </a:lnTo>
                  <a:lnTo>
                    <a:pt x="26" y="209"/>
                  </a:lnTo>
                  <a:lnTo>
                    <a:pt x="17" y="245"/>
                  </a:lnTo>
                  <a:lnTo>
                    <a:pt x="8" y="278"/>
                  </a:lnTo>
                  <a:lnTo>
                    <a:pt x="0" y="308"/>
                  </a:lnTo>
                  <a:lnTo>
                    <a:pt x="0" y="308"/>
                  </a:lnTo>
                  <a:lnTo>
                    <a:pt x="45" y="304"/>
                  </a:lnTo>
                  <a:lnTo>
                    <a:pt x="86" y="299"/>
                  </a:lnTo>
                  <a:lnTo>
                    <a:pt x="124" y="293"/>
                  </a:lnTo>
                  <a:lnTo>
                    <a:pt x="159" y="284"/>
                  </a:lnTo>
                  <a:lnTo>
                    <a:pt x="187" y="273"/>
                  </a:lnTo>
                  <a:lnTo>
                    <a:pt x="200" y="267"/>
                  </a:lnTo>
                  <a:lnTo>
                    <a:pt x="208" y="261"/>
                  </a:lnTo>
                  <a:lnTo>
                    <a:pt x="217" y="254"/>
                  </a:lnTo>
                  <a:lnTo>
                    <a:pt x="223" y="245"/>
                  </a:lnTo>
                  <a:lnTo>
                    <a:pt x="225" y="239"/>
                  </a:lnTo>
                  <a:lnTo>
                    <a:pt x="228" y="230"/>
                  </a:lnTo>
                  <a:lnTo>
                    <a:pt x="228" y="106"/>
                  </a:lnTo>
                  <a:lnTo>
                    <a:pt x="228" y="106"/>
                  </a:lnTo>
                  <a:lnTo>
                    <a:pt x="225" y="84"/>
                  </a:lnTo>
                  <a:lnTo>
                    <a:pt x="219" y="67"/>
                  </a:lnTo>
                  <a:lnTo>
                    <a:pt x="210" y="50"/>
                  </a:lnTo>
                  <a:lnTo>
                    <a:pt x="198" y="35"/>
                  </a:lnTo>
                  <a:lnTo>
                    <a:pt x="185" y="24"/>
                  </a:lnTo>
                  <a:lnTo>
                    <a:pt x="167" y="13"/>
                  </a:lnTo>
                  <a:lnTo>
                    <a:pt x="148" y="9"/>
                  </a:lnTo>
                  <a:lnTo>
                    <a:pt x="129" y="7"/>
                  </a:lnTo>
                  <a:lnTo>
                    <a:pt x="129" y="7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37"/>
            <p:cNvSpPr>
              <a:spLocks/>
            </p:cNvSpPr>
            <p:nvPr/>
          </p:nvSpPr>
          <p:spPr bwMode="auto">
            <a:xfrm>
              <a:off x="7776709" y="1246188"/>
              <a:ext cx="358775" cy="488950"/>
            </a:xfrm>
            <a:custGeom>
              <a:avLst/>
              <a:gdLst>
                <a:gd name="T0" fmla="*/ 97 w 226"/>
                <a:gd name="T1" fmla="*/ 7 h 308"/>
                <a:gd name="T2" fmla="*/ 97 w 226"/>
                <a:gd name="T3" fmla="*/ 7 h 308"/>
                <a:gd name="T4" fmla="*/ 77 w 226"/>
                <a:gd name="T5" fmla="*/ 9 h 308"/>
                <a:gd name="T6" fmla="*/ 60 w 226"/>
                <a:gd name="T7" fmla="*/ 13 h 308"/>
                <a:gd name="T8" fmla="*/ 43 w 226"/>
                <a:gd name="T9" fmla="*/ 24 h 308"/>
                <a:gd name="T10" fmla="*/ 28 w 226"/>
                <a:gd name="T11" fmla="*/ 35 h 308"/>
                <a:gd name="T12" fmla="*/ 15 w 226"/>
                <a:gd name="T13" fmla="*/ 50 h 308"/>
                <a:gd name="T14" fmla="*/ 6 w 226"/>
                <a:gd name="T15" fmla="*/ 67 h 308"/>
                <a:gd name="T16" fmla="*/ 0 w 226"/>
                <a:gd name="T17" fmla="*/ 84 h 308"/>
                <a:gd name="T18" fmla="*/ 0 w 226"/>
                <a:gd name="T19" fmla="*/ 106 h 308"/>
                <a:gd name="T20" fmla="*/ 0 w 226"/>
                <a:gd name="T21" fmla="*/ 230 h 308"/>
                <a:gd name="T22" fmla="*/ 0 w 226"/>
                <a:gd name="T23" fmla="*/ 230 h 308"/>
                <a:gd name="T24" fmla="*/ 0 w 226"/>
                <a:gd name="T25" fmla="*/ 239 h 308"/>
                <a:gd name="T26" fmla="*/ 4 w 226"/>
                <a:gd name="T27" fmla="*/ 245 h 308"/>
                <a:gd name="T28" fmla="*/ 11 w 226"/>
                <a:gd name="T29" fmla="*/ 254 h 308"/>
                <a:gd name="T30" fmla="*/ 17 w 226"/>
                <a:gd name="T31" fmla="*/ 261 h 308"/>
                <a:gd name="T32" fmla="*/ 28 w 226"/>
                <a:gd name="T33" fmla="*/ 267 h 308"/>
                <a:gd name="T34" fmla="*/ 39 w 226"/>
                <a:gd name="T35" fmla="*/ 273 h 308"/>
                <a:gd name="T36" fmla="*/ 69 w 226"/>
                <a:gd name="T37" fmla="*/ 282 h 308"/>
                <a:gd name="T38" fmla="*/ 103 w 226"/>
                <a:gd name="T39" fmla="*/ 291 h 308"/>
                <a:gd name="T40" fmla="*/ 140 w 226"/>
                <a:gd name="T41" fmla="*/ 299 h 308"/>
                <a:gd name="T42" fmla="*/ 183 w 226"/>
                <a:gd name="T43" fmla="*/ 304 h 308"/>
                <a:gd name="T44" fmla="*/ 226 w 226"/>
                <a:gd name="T45" fmla="*/ 308 h 308"/>
                <a:gd name="T46" fmla="*/ 226 w 226"/>
                <a:gd name="T47" fmla="*/ 308 h 308"/>
                <a:gd name="T48" fmla="*/ 217 w 226"/>
                <a:gd name="T49" fmla="*/ 278 h 308"/>
                <a:gd name="T50" fmla="*/ 208 w 226"/>
                <a:gd name="T51" fmla="*/ 245 h 308"/>
                <a:gd name="T52" fmla="*/ 202 w 226"/>
                <a:gd name="T53" fmla="*/ 209 h 308"/>
                <a:gd name="T54" fmla="*/ 195 w 226"/>
                <a:gd name="T55" fmla="*/ 170 h 308"/>
                <a:gd name="T56" fmla="*/ 191 w 226"/>
                <a:gd name="T57" fmla="*/ 129 h 308"/>
                <a:gd name="T58" fmla="*/ 187 w 226"/>
                <a:gd name="T59" fmla="*/ 86 h 308"/>
                <a:gd name="T60" fmla="*/ 183 w 226"/>
                <a:gd name="T61" fmla="*/ 0 h 308"/>
                <a:gd name="T62" fmla="*/ 183 w 226"/>
                <a:gd name="T63" fmla="*/ 0 h 308"/>
                <a:gd name="T64" fmla="*/ 97 w 226"/>
                <a:gd name="T65" fmla="*/ 7 h 308"/>
                <a:gd name="T66" fmla="*/ 97 w 226"/>
                <a:gd name="T67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" h="308">
                  <a:moveTo>
                    <a:pt x="97" y="7"/>
                  </a:moveTo>
                  <a:lnTo>
                    <a:pt x="97" y="7"/>
                  </a:lnTo>
                  <a:lnTo>
                    <a:pt x="77" y="9"/>
                  </a:lnTo>
                  <a:lnTo>
                    <a:pt x="60" y="13"/>
                  </a:lnTo>
                  <a:lnTo>
                    <a:pt x="43" y="24"/>
                  </a:lnTo>
                  <a:lnTo>
                    <a:pt x="28" y="35"/>
                  </a:lnTo>
                  <a:lnTo>
                    <a:pt x="15" y="50"/>
                  </a:lnTo>
                  <a:lnTo>
                    <a:pt x="6" y="67"/>
                  </a:lnTo>
                  <a:lnTo>
                    <a:pt x="0" y="84"/>
                  </a:lnTo>
                  <a:lnTo>
                    <a:pt x="0" y="106"/>
                  </a:lnTo>
                  <a:lnTo>
                    <a:pt x="0" y="230"/>
                  </a:lnTo>
                  <a:lnTo>
                    <a:pt x="0" y="230"/>
                  </a:lnTo>
                  <a:lnTo>
                    <a:pt x="0" y="239"/>
                  </a:lnTo>
                  <a:lnTo>
                    <a:pt x="4" y="245"/>
                  </a:lnTo>
                  <a:lnTo>
                    <a:pt x="11" y="254"/>
                  </a:lnTo>
                  <a:lnTo>
                    <a:pt x="17" y="261"/>
                  </a:lnTo>
                  <a:lnTo>
                    <a:pt x="28" y="267"/>
                  </a:lnTo>
                  <a:lnTo>
                    <a:pt x="39" y="273"/>
                  </a:lnTo>
                  <a:lnTo>
                    <a:pt x="69" y="282"/>
                  </a:lnTo>
                  <a:lnTo>
                    <a:pt x="103" y="291"/>
                  </a:lnTo>
                  <a:lnTo>
                    <a:pt x="140" y="299"/>
                  </a:lnTo>
                  <a:lnTo>
                    <a:pt x="183" y="304"/>
                  </a:lnTo>
                  <a:lnTo>
                    <a:pt x="226" y="308"/>
                  </a:lnTo>
                  <a:lnTo>
                    <a:pt x="226" y="308"/>
                  </a:lnTo>
                  <a:lnTo>
                    <a:pt x="217" y="278"/>
                  </a:lnTo>
                  <a:lnTo>
                    <a:pt x="208" y="245"/>
                  </a:lnTo>
                  <a:lnTo>
                    <a:pt x="202" y="209"/>
                  </a:lnTo>
                  <a:lnTo>
                    <a:pt x="195" y="170"/>
                  </a:lnTo>
                  <a:lnTo>
                    <a:pt x="191" y="129"/>
                  </a:lnTo>
                  <a:lnTo>
                    <a:pt x="187" y="86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97" y="7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38"/>
            <p:cNvSpPr>
              <a:spLocks noEditPoints="1"/>
            </p:cNvSpPr>
            <p:nvPr/>
          </p:nvSpPr>
          <p:spPr bwMode="auto">
            <a:xfrm>
              <a:off x="7854496" y="536576"/>
              <a:ext cx="777875" cy="690563"/>
            </a:xfrm>
            <a:custGeom>
              <a:avLst/>
              <a:gdLst>
                <a:gd name="T0" fmla="*/ 377 w 490"/>
                <a:gd name="T1" fmla="*/ 383 h 435"/>
                <a:gd name="T2" fmla="*/ 454 w 490"/>
                <a:gd name="T3" fmla="*/ 385 h 435"/>
                <a:gd name="T4" fmla="*/ 482 w 490"/>
                <a:gd name="T5" fmla="*/ 370 h 435"/>
                <a:gd name="T6" fmla="*/ 490 w 490"/>
                <a:gd name="T7" fmla="*/ 342 h 435"/>
                <a:gd name="T8" fmla="*/ 484 w 490"/>
                <a:gd name="T9" fmla="*/ 310 h 435"/>
                <a:gd name="T10" fmla="*/ 445 w 490"/>
                <a:gd name="T11" fmla="*/ 220 h 435"/>
                <a:gd name="T12" fmla="*/ 422 w 490"/>
                <a:gd name="T13" fmla="*/ 138 h 435"/>
                <a:gd name="T14" fmla="*/ 396 w 490"/>
                <a:gd name="T15" fmla="*/ 76 h 435"/>
                <a:gd name="T16" fmla="*/ 364 w 490"/>
                <a:gd name="T17" fmla="*/ 35 h 435"/>
                <a:gd name="T18" fmla="*/ 327 w 490"/>
                <a:gd name="T19" fmla="*/ 13 h 435"/>
                <a:gd name="T20" fmla="*/ 267 w 490"/>
                <a:gd name="T21" fmla="*/ 0 h 435"/>
                <a:gd name="T22" fmla="*/ 224 w 490"/>
                <a:gd name="T23" fmla="*/ 0 h 435"/>
                <a:gd name="T24" fmla="*/ 164 w 490"/>
                <a:gd name="T25" fmla="*/ 13 h 435"/>
                <a:gd name="T26" fmla="*/ 127 w 490"/>
                <a:gd name="T27" fmla="*/ 35 h 435"/>
                <a:gd name="T28" fmla="*/ 95 w 490"/>
                <a:gd name="T29" fmla="*/ 76 h 435"/>
                <a:gd name="T30" fmla="*/ 69 w 490"/>
                <a:gd name="T31" fmla="*/ 138 h 435"/>
                <a:gd name="T32" fmla="*/ 43 w 490"/>
                <a:gd name="T33" fmla="*/ 220 h 435"/>
                <a:gd name="T34" fmla="*/ 7 w 490"/>
                <a:gd name="T35" fmla="*/ 310 h 435"/>
                <a:gd name="T36" fmla="*/ 0 w 490"/>
                <a:gd name="T37" fmla="*/ 342 h 435"/>
                <a:gd name="T38" fmla="*/ 9 w 490"/>
                <a:gd name="T39" fmla="*/ 370 h 435"/>
                <a:gd name="T40" fmla="*/ 54 w 490"/>
                <a:gd name="T41" fmla="*/ 387 h 435"/>
                <a:gd name="T42" fmla="*/ 142 w 490"/>
                <a:gd name="T43" fmla="*/ 379 h 435"/>
                <a:gd name="T44" fmla="*/ 166 w 490"/>
                <a:gd name="T45" fmla="*/ 402 h 435"/>
                <a:gd name="T46" fmla="*/ 202 w 490"/>
                <a:gd name="T47" fmla="*/ 426 h 435"/>
                <a:gd name="T48" fmla="*/ 241 w 490"/>
                <a:gd name="T49" fmla="*/ 435 h 435"/>
                <a:gd name="T50" fmla="*/ 267 w 490"/>
                <a:gd name="T51" fmla="*/ 430 h 435"/>
                <a:gd name="T52" fmla="*/ 306 w 490"/>
                <a:gd name="T53" fmla="*/ 411 h 435"/>
                <a:gd name="T54" fmla="*/ 342 w 490"/>
                <a:gd name="T55" fmla="*/ 376 h 435"/>
                <a:gd name="T56" fmla="*/ 241 w 490"/>
                <a:gd name="T57" fmla="*/ 396 h 435"/>
                <a:gd name="T58" fmla="*/ 211 w 490"/>
                <a:gd name="T59" fmla="*/ 389 h 435"/>
                <a:gd name="T60" fmla="*/ 166 w 490"/>
                <a:gd name="T61" fmla="*/ 346 h 435"/>
                <a:gd name="T62" fmla="*/ 131 w 490"/>
                <a:gd name="T63" fmla="*/ 263 h 435"/>
                <a:gd name="T64" fmla="*/ 129 w 490"/>
                <a:gd name="T65" fmla="*/ 230 h 435"/>
                <a:gd name="T66" fmla="*/ 136 w 490"/>
                <a:gd name="T67" fmla="*/ 166 h 435"/>
                <a:gd name="T68" fmla="*/ 149 w 490"/>
                <a:gd name="T69" fmla="*/ 142 h 435"/>
                <a:gd name="T70" fmla="*/ 168 w 490"/>
                <a:gd name="T71" fmla="*/ 149 h 435"/>
                <a:gd name="T72" fmla="*/ 192 w 490"/>
                <a:gd name="T73" fmla="*/ 174 h 435"/>
                <a:gd name="T74" fmla="*/ 250 w 490"/>
                <a:gd name="T75" fmla="*/ 200 h 435"/>
                <a:gd name="T76" fmla="*/ 355 w 490"/>
                <a:gd name="T77" fmla="*/ 220 h 435"/>
                <a:gd name="T78" fmla="*/ 355 w 490"/>
                <a:gd name="T79" fmla="*/ 230 h 435"/>
                <a:gd name="T80" fmla="*/ 344 w 490"/>
                <a:gd name="T81" fmla="*/ 295 h 435"/>
                <a:gd name="T82" fmla="*/ 299 w 490"/>
                <a:gd name="T83" fmla="*/ 368 h 435"/>
                <a:gd name="T84" fmla="*/ 260 w 490"/>
                <a:gd name="T85" fmla="*/ 394 h 435"/>
                <a:gd name="T86" fmla="*/ 241 w 490"/>
                <a:gd name="T87" fmla="*/ 396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0" h="435">
                  <a:moveTo>
                    <a:pt x="342" y="376"/>
                  </a:moveTo>
                  <a:lnTo>
                    <a:pt x="342" y="376"/>
                  </a:lnTo>
                  <a:lnTo>
                    <a:pt x="377" y="383"/>
                  </a:lnTo>
                  <a:lnTo>
                    <a:pt x="407" y="387"/>
                  </a:lnTo>
                  <a:lnTo>
                    <a:pt x="432" y="387"/>
                  </a:lnTo>
                  <a:lnTo>
                    <a:pt x="454" y="385"/>
                  </a:lnTo>
                  <a:lnTo>
                    <a:pt x="469" y="379"/>
                  </a:lnTo>
                  <a:lnTo>
                    <a:pt x="475" y="374"/>
                  </a:lnTo>
                  <a:lnTo>
                    <a:pt x="482" y="370"/>
                  </a:lnTo>
                  <a:lnTo>
                    <a:pt x="484" y="364"/>
                  </a:lnTo>
                  <a:lnTo>
                    <a:pt x="488" y="357"/>
                  </a:lnTo>
                  <a:lnTo>
                    <a:pt x="490" y="342"/>
                  </a:lnTo>
                  <a:lnTo>
                    <a:pt x="490" y="342"/>
                  </a:lnTo>
                  <a:lnTo>
                    <a:pt x="488" y="327"/>
                  </a:lnTo>
                  <a:lnTo>
                    <a:pt x="484" y="310"/>
                  </a:lnTo>
                  <a:lnTo>
                    <a:pt x="469" y="273"/>
                  </a:lnTo>
                  <a:lnTo>
                    <a:pt x="458" y="250"/>
                  </a:lnTo>
                  <a:lnTo>
                    <a:pt x="445" y="220"/>
                  </a:lnTo>
                  <a:lnTo>
                    <a:pt x="435" y="183"/>
                  </a:lnTo>
                  <a:lnTo>
                    <a:pt x="422" y="138"/>
                  </a:lnTo>
                  <a:lnTo>
                    <a:pt x="422" y="138"/>
                  </a:lnTo>
                  <a:lnTo>
                    <a:pt x="413" y="114"/>
                  </a:lnTo>
                  <a:lnTo>
                    <a:pt x="404" y="93"/>
                  </a:lnTo>
                  <a:lnTo>
                    <a:pt x="396" y="76"/>
                  </a:lnTo>
                  <a:lnTo>
                    <a:pt x="385" y="61"/>
                  </a:lnTo>
                  <a:lnTo>
                    <a:pt x="374" y="48"/>
                  </a:lnTo>
                  <a:lnTo>
                    <a:pt x="364" y="35"/>
                  </a:lnTo>
                  <a:lnTo>
                    <a:pt x="353" y="26"/>
                  </a:lnTo>
                  <a:lnTo>
                    <a:pt x="340" y="20"/>
                  </a:lnTo>
                  <a:lnTo>
                    <a:pt x="327" y="13"/>
                  </a:lnTo>
                  <a:lnTo>
                    <a:pt x="314" y="9"/>
                  </a:lnTo>
                  <a:lnTo>
                    <a:pt x="291" y="2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0" y="2"/>
                  </a:lnTo>
                  <a:lnTo>
                    <a:pt x="177" y="9"/>
                  </a:lnTo>
                  <a:lnTo>
                    <a:pt x="164" y="13"/>
                  </a:lnTo>
                  <a:lnTo>
                    <a:pt x="151" y="20"/>
                  </a:lnTo>
                  <a:lnTo>
                    <a:pt x="138" y="26"/>
                  </a:lnTo>
                  <a:lnTo>
                    <a:pt x="127" y="35"/>
                  </a:lnTo>
                  <a:lnTo>
                    <a:pt x="114" y="48"/>
                  </a:lnTo>
                  <a:lnTo>
                    <a:pt x="103" y="61"/>
                  </a:lnTo>
                  <a:lnTo>
                    <a:pt x="95" y="76"/>
                  </a:lnTo>
                  <a:lnTo>
                    <a:pt x="84" y="93"/>
                  </a:lnTo>
                  <a:lnTo>
                    <a:pt x="76" y="114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56" y="183"/>
                  </a:lnTo>
                  <a:lnTo>
                    <a:pt x="43" y="220"/>
                  </a:lnTo>
                  <a:lnTo>
                    <a:pt x="33" y="250"/>
                  </a:lnTo>
                  <a:lnTo>
                    <a:pt x="22" y="273"/>
                  </a:lnTo>
                  <a:lnTo>
                    <a:pt x="7" y="310"/>
                  </a:lnTo>
                  <a:lnTo>
                    <a:pt x="2" y="327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2" y="357"/>
                  </a:lnTo>
                  <a:lnTo>
                    <a:pt x="5" y="364"/>
                  </a:lnTo>
                  <a:lnTo>
                    <a:pt x="9" y="370"/>
                  </a:lnTo>
                  <a:lnTo>
                    <a:pt x="20" y="379"/>
                  </a:lnTo>
                  <a:lnTo>
                    <a:pt x="35" y="385"/>
                  </a:lnTo>
                  <a:lnTo>
                    <a:pt x="54" y="387"/>
                  </a:lnTo>
                  <a:lnTo>
                    <a:pt x="80" y="387"/>
                  </a:lnTo>
                  <a:lnTo>
                    <a:pt x="108" y="385"/>
                  </a:lnTo>
                  <a:lnTo>
                    <a:pt x="142" y="379"/>
                  </a:lnTo>
                  <a:lnTo>
                    <a:pt x="142" y="379"/>
                  </a:lnTo>
                  <a:lnTo>
                    <a:pt x="153" y="392"/>
                  </a:lnTo>
                  <a:lnTo>
                    <a:pt x="166" y="402"/>
                  </a:lnTo>
                  <a:lnTo>
                    <a:pt x="179" y="411"/>
                  </a:lnTo>
                  <a:lnTo>
                    <a:pt x="189" y="419"/>
                  </a:lnTo>
                  <a:lnTo>
                    <a:pt x="202" y="426"/>
                  </a:lnTo>
                  <a:lnTo>
                    <a:pt x="215" y="430"/>
                  </a:lnTo>
                  <a:lnTo>
                    <a:pt x="228" y="435"/>
                  </a:lnTo>
                  <a:lnTo>
                    <a:pt x="241" y="435"/>
                  </a:lnTo>
                  <a:lnTo>
                    <a:pt x="241" y="435"/>
                  </a:lnTo>
                  <a:lnTo>
                    <a:pt x="254" y="435"/>
                  </a:lnTo>
                  <a:lnTo>
                    <a:pt x="267" y="430"/>
                  </a:lnTo>
                  <a:lnTo>
                    <a:pt x="280" y="426"/>
                  </a:lnTo>
                  <a:lnTo>
                    <a:pt x="293" y="419"/>
                  </a:lnTo>
                  <a:lnTo>
                    <a:pt x="306" y="411"/>
                  </a:lnTo>
                  <a:lnTo>
                    <a:pt x="318" y="400"/>
                  </a:lnTo>
                  <a:lnTo>
                    <a:pt x="331" y="389"/>
                  </a:lnTo>
                  <a:lnTo>
                    <a:pt x="342" y="376"/>
                  </a:lnTo>
                  <a:lnTo>
                    <a:pt x="342" y="376"/>
                  </a:lnTo>
                  <a:close/>
                  <a:moveTo>
                    <a:pt x="241" y="396"/>
                  </a:moveTo>
                  <a:lnTo>
                    <a:pt x="241" y="396"/>
                  </a:lnTo>
                  <a:lnTo>
                    <a:pt x="232" y="396"/>
                  </a:lnTo>
                  <a:lnTo>
                    <a:pt x="222" y="394"/>
                  </a:lnTo>
                  <a:lnTo>
                    <a:pt x="211" y="389"/>
                  </a:lnTo>
                  <a:lnTo>
                    <a:pt x="202" y="383"/>
                  </a:lnTo>
                  <a:lnTo>
                    <a:pt x="183" y="368"/>
                  </a:lnTo>
                  <a:lnTo>
                    <a:pt x="166" y="346"/>
                  </a:lnTo>
                  <a:lnTo>
                    <a:pt x="151" y="323"/>
                  </a:lnTo>
                  <a:lnTo>
                    <a:pt x="138" y="295"/>
                  </a:lnTo>
                  <a:lnTo>
                    <a:pt x="131" y="263"/>
                  </a:lnTo>
                  <a:lnTo>
                    <a:pt x="129" y="248"/>
                  </a:lnTo>
                  <a:lnTo>
                    <a:pt x="129" y="230"/>
                  </a:lnTo>
                  <a:lnTo>
                    <a:pt x="129" y="230"/>
                  </a:lnTo>
                  <a:lnTo>
                    <a:pt x="129" y="207"/>
                  </a:lnTo>
                  <a:lnTo>
                    <a:pt x="131" y="185"/>
                  </a:lnTo>
                  <a:lnTo>
                    <a:pt x="136" y="166"/>
                  </a:lnTo>
                  <a:lnTo>
                    <a:pt x="142" y="146"/>
                  </a:lnTo>
                  <a:lnTo>
                    <a:pt x="142" y="146"/>
                  </a:lnTo>
                  <a:lnTo>
                    <a:pt x="149" y="142"/>
                  </a:lnTo>
                  <a:lnTo>
                    <a:pt x="153" y="142"/>
                  </a:lnTo>
                  <a:lnTo>
                    <a:pt x="157" y="142"/>
                  </a:lnTo>
                  <a:lnTo>
                    <a:pt x="168" y="149"/>
                  </a:lnTo>
                  <a:lnTo>
                    <a:pt x="181" y="164"/>
                  </a:lnTo>
                  <a:lnTo>
                    <a:pt x="181" y="164"/>
                  </a:lnTo>
                  <a:lnTo>
                    <a:pt x="192" y="174"/>
                  </a:lnTo>
                  <a:lnTo>
                    <a:pt x="209" y="185"/>
                  </a:lnTo>
                  <a:lnTo>
                    <a:pt x="228" y="194"/>
                  </a:lnTo>
                  <a:lnTo>
                    <a:pt x="250" y="200"/>
                  </a:lnTo>
                  <a:lnTo>
                    <a:pt x="275" y="207"/>
                  </a:lnTo>
                  <a:lnTo>
                    <a:pt x="301" y="213"/>
                  </a:lnTo>
                  <a:lnTo>
                    <a:pt x="355" y="220"/>
                  </a:lnTo>
                  <a:lnTo>
                    <a:pt x="355" y="220"/>
                  </a:lnTo>
                  <a:lnTo>
                    <a:pt x="355" y="230"/>
                  </a:lnTo>
                  <a:lnTo>
                    <a:pt x="355" y="230"/>
                  </a:lnTo>
                  <a:lnTo>
                    <a:pt x="353" y="248"/>
                  </a:lnTo>
                  <a:lnTo>
                    <a:pt x="351" y="263"/>
                  </a:lnTo>
                  <a:lnTo>
                    <a:pt x="344" y="295"/>
                  </a:lnTo>
                  <a:lnTo>
                    <a:pt x="331" y="323"/>
                  </a:lnTo>
                  <a:lnTo>
                    <a:pt x="316" y="346"/>
                  </a:lnTo>
                  <a:lnTo>
                    <a:pt x="299" y="368"/>
                  </a:lnTo>
                  <a:lnTo>
                    <a:pt x="280" y="383"/>
                  </a:lnTo>
                  <a:lnTo>
                    <a:pt x="271" y="389"/>
                  </a:lnTo>
                  <a:lnTo>
                    <a:pt x="260" y="394"/>
                  </a:lnTo>
                  <a:lnTo>
                    <a:pt x="252" y="396"/>
                  </a:lnTo>
                  <a:lnTo>
                    <a:pt x="241" y="396"/>
                  </a:lnTo>
                  <a:lnTo>
                    <a:pt x="241" y="396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云形 1"/>
          <p:cNvSpPr/>
          <p:nvPr/>
        </p:nvSpPr>
        <p:spPr>
          <a:xfrm>
            <a:off x="7737617" y="2925204"/>
            <a:ext cx="3438064" cy="2000714"/>
          </a:xfrm>
          <a:prstGeom prst="cloud">
            <a:avLst/>
          </a:prstGeom>
          <a:solidFill>
            <a:srgbClr val="F3F5E8"/>
          </a:solidFill>
          <a:ln w="31750">
            <a:solidFill>
              <a:srgbClr val="DB74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8176575" y="3232176"/>
            <a:ext cx="264907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them tend to suffer from stagnation in a local optimum.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406187"/>
      </p:ext>
    </p:extLst>
  </p:cSld>
  <p:clrMapOvr>
    <a:masterClrMapping/>
  </p:clrMapOvr>
  <p:transition spd="slow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8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8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3" grpId="0" animBg="1"/>
          <p:bldP spid="64" grpId="0" animBg="1"/>
          <p:bldP spid="65" grpId="0" animBg="1"/>
          <p:bldP spid="66" grpId="0" animBg="1"/>
          <p:bldP spid="67" grpId="0" animBg="1"/>
          <p:bldP spid="68" grpId="0" animBg="1"/>
          <p:bldP spid="71" grpId="0" animBg="1"/>
          <p:bldP spid="72" grpId="0"/>
          <p:bldP spid="73" grpId="0"/>
          <p:bldP spid="74" grpId="0"/>
          <p:bldP spid="75" grpId="0"/>
          <p:bldP spid="77" grpId="0"/>
          <p:bldP spid="78" grpId="0"/>
          <p:bldP spid="2" grpId="0" animBg="1"/>
          <p:bldP spid="9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3" grpId="0" animBg="1"/>
          <p:bldP spid="64" grpId="0" animBg="1"/>
          <p:bldP spid="65" grpId="0" animBg="1"/>
          <p:bldP spid="66" grpId="0" animBg="1"/>
          <p:bldP spid="67" grpId="0" animBg="1"/>
          <p:bldP spid="68" grpId="0" animBg="1"/>
          <p:bldP spid="71" grpId="0" animBg="1"/>
          <p:bldP spid="72" grpId="0"/>
          <p:bldP spid="73" grpId="0"/>
          <p:bldP spid="74" grpId="0"/>
          <p:bldP spid="75" grpId="0"/>
          <p:bldP spid="77" grpId="0"/>
          <p:bldP spid="78" grpId="0"/>
          <p:bldP spid="2" grpId="0" animBg="1"/>
          <p:bldP spid="9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2983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Introduction (4/4)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8386" y="1512615"/>
            <a:ext cx="97153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Evolutionary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computation, as a kind of powerful global search method inspired by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nature,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 attracted a high level of interest from the feature selection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community.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98386" y="3078139"/>
            <a:ext cx="97153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the purpose of further boosting evolutionary computation for feature selection, we develop a user-friendly and standalone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volutionary </a:t>
            </a:r>
            <a:r>
              <a:rPr lang="en-US" altLang="zh-CN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mputation </a:t>
            </a:r>
            <a:r>
              <a:rPr lang="en-US" altLang="zh-CN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en-US" altLang="zh-CN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ature </a:t>
            </a:r>
            <a:r>
              <a:rPr lang="en-US" altLang="zh-CN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election).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80312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40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1822366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2643000" y="2434371"/>
            <a:ext cx="70113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Features of </a:t>
            </a:r>
            <a:r>
              <a:rPr lang="en-US" altLang="zh-CN" sz="4400" b="1" kern="100" dirty="0" err="1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500514"/>
            <a:ext cx="28461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Central South University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0487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4155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Features of </a:t>
            </a:r>
            <a:r>
              <a:rPr lang="en-US" altLang="zh-CN" sz="2400" b="1" dirty="0" err="1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(1/7)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098386" y="1512615"/>
            <a:ext cx="971534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an easy-to-use software that does not require any knowledge of programming for researchers. Specifically,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integrates a set of evolutionary algorithms with various evaluation combinations for feature selection in an effective manner.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87190" y="3528769"/>
            <a:ext cx="658265" cy="423548"/>
          </a:xfrm>
          <a:prstGeom prst="rect">
            <a:avLst/>
          </a:prstGeom>
          <a:solidFill>
            <a:srgbClr val="ED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2.1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87190" y="4444437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2.2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187190" y="5360105"/>
            <a:ext cx="658265" cy="423548"/>
          </a:xfrm>
          <a:prstGeom prst="rect">
            <a:avLst/>
          </a:prstGeom>
          <a:solidFill>
            <a:srgbClr val="E4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2.3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950042" y="3545602"/>
            <a:ext cx="8238541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Graphical 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 Interface</a:t>
            </a:r>
          </a:p>
        </p:txBody>
      </p:sp>
      <p:sp>
        <p:nvSpPr>
          <p:cNvPr id="91" name="矩形 90"/>
          <p:cNvSpPr/>
          <p:nvPr/>
        </p:nvSpPr>
        <p:spPr>
          <a:xfrm>
            <a:off x="1950042" y="4460310"/>
            <a:ext cx="686375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Internal Structure</a:t>
            </a:r>
          </a:p>
        </p:txBody>
      </p:sp>
      <p:sp>
        <p:nvSpPr>
          <p:cNvPr id="92" name="矩形 91"/>
          <p:cNvSpPr/>
          <p:nvPr/>
        </p:nvSpPr>
        <p:spPr>
          <a:xfrm>
            <a:off x="1950042" y="5375018"/>
            <a:ext cx="529973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Parallel 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3133391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8" fill="hold" grpId="0" nodeType="click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0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4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85" grpId="0" animBg="1"/>
          <p:bldP spid="86" grpId="0" animBg="1"/>
          <p:bldP spid="89" grpId="0" animBg="1"/>
          <p:bldP spid="90" grpId="0"/>
          <p:bldP spid="91" grpId="0"/>
          <p:bldP spid="9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85" grpId="0" animBg="1"/>
          <p:bldP spid="86" grpId="0" animBg="1"/>
          <p:bldP spid="89" grpId="0" animBg="1"/>
          <p:bldP spid="90" grpId="0"/>
          <p:bldP spid="91" grpId="0"/>
          <p:bldP spid="92" grpId="0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</TotalTime>
  <Words>1009</Words>
  <Application>Microsoft Office PowerPoint</Application>
  <PresentationFormat>宽屏</PresentationFormat>
  <Paragraphs>139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华文细黑</vt:lpstr>
      <vt:lpstr>宋体</vt:lpstr>
      <vt:lpstr>等线</vt:lpstr>
      <vt:lpstr>Arial</vt:lpstr>
      <vt:lpstr>Calibri</vt:lpstr>
      <vt:lpstr>Calibri Light</vt:lpstr>
      <vt:lpstr>MS Gothic</vt:lpstr>
      <vt:lpstr>Times New Roman</vt:lpstr>
      <vt:lpstr>Wingdings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77wpa</cp:lastModifiedBy>
  <cp:revision>179</cp:revision>
  <dcterms:created xsi:type="dcterms:W3CDTF">2014-12-17T13:36:09Z</dcterms:created>
  <dcterms:modified xsi:type="dcterms:W3CDTF">2017-01-05T06:14:23Z</dcterms:modified>
</cp:coreProperties>
</file>