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403" r:id="rId4"/>
    <p:sldId id="421" r:id="rId5"/>
    <p:sldId id="270" r:id="rId6"/>
    <p:sldId id="271" r:id="rId7"/>
    <p:sldId id="272" r:id="rId8"/>
    <p:sldId id="597" r:id="rId9"/>
    <p:sldId id="484" r:id="rId10"/>
    <p:sldId id="581" r:id="rId11"/>
    <p:sldId id="276" r:id="rId12"/>
    <p:sldId id="277" r:id="rId13"/>
    <p:sldId id="278" r:id="rId14"/>
    <p:sldId id="279" r:id="rId15"/>
    <p:sldId id="280" r:id="rId16"/>
    <p:sldId id="281" r:id="rId17"/>
    <p:sldId id="282" r:id="rId18"/>
    <p:sldId id="287" r:id="rId19"/>
    <p:sldId id="288" r:id="rId20"/>
    <p:sldId id="420" r:id="rId21"/>
    <p:sldId id="301" r:id="rId22"/>
    <p:sldId id="580" r:id="rId23"/>
    <p:sldId id="302" r:id="rId24"/>
    <p:sldId id="304" r:id="rId25"/>
    <p:sldId id="598" r:id="rId26"/>
    <p:sldId id="306" r:id="rId27"/>
    <p:sldId id="307" r:id="rId28"/>
    <p:sldId id="310" r:id="rId29"/>
    <p:sldId id="313" r:id="rId30"/>
    <p:sldId id="582" r:id="rId31"/>
    <p:sldId id="583" r:id="rId32"/>
    <p:sldId id="584" r:id="rId33"/>
    <p:sldId id="585" r:id="rId34"/>
    <p:sldId id="586" r:id="rId35"/>
    <p:sldId id="587" r:id="rId36"/>
    <p:sldId id="588" r:id="rId37"/>
    <p:sldId id="589" r:id="rId38"/>
    <p:sldId id="596" r:id="rId39"/>
    <p:sldId id="595" r:id="rId40"/>
    <p:sldId id="592" r:id="rId41"/>
    <p:sldId id="593" r:id="rId42"/>
    <p:sldId id="5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CD04D-F623-4A1C-9EC3-13ED8A6F6BFB}" v="363" dt="2018-10-19T16:43:57.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64" autoAdjust="0"/>
    <p:restoredTop sz="94660"/>
  </p:normalViewPr>
  <p:slideViewPr>
    <p:cSldViewPr snapToGrid="0">
      <p:cViewPr varScale="1">
        <p:scale>
          <a:sx n="60" d="100"/>
          <a:sy n="60" d="100"/>
        </p:scale>
        <p:origin x="612"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Bai" userId="be857441-a184-4146-8eaa-0e6fb39255fd" providerId="ADAL" clId="{A0E2F9FF-ECA7-4997-A5AA-66AB44524C9A}"/>
    <pc:docChg chg="undo custSel addSld modSld">
      <pc:chgData name="Wei Bai" userId="be857441-a184-4146-8eaa-0e6fb39255fd" providerId="ADAL" clId="{A0E2F9FF-ECA7-4997-A5AA-66AB44524C9A}" dt="2018-10-12T06:21:25.232" v="3477" actId="478"/>
      <pc:docMkLst>
        <pc:docMk/>
      </pc:docMkLst>
      <pc:sldChg chg="modSp">
        <pc:chgData name="Wei Bai" userId="be857441-a184-4146-8eaa-0e6fb39255fd" providerId="ADAL" clId="{A0E2F9FF-ECA7-4997-A5AA-66AB44524C9A}" dt="2018-10-12T05:34:17.448" v="266" actId="1035"/>
        <pc:sldMkLst>
          <pc:docMk/>
          <pc:sldMk cId="2282359278" sldId="585"/>
        </pc:sldMkLst>
        <pc:spChg chg="mod">
          <ac:chgData name="Wei Bai" userId="be857441-a184-4146-8eaa-0e6fb39255fd" providerId="ADAL" clId="{A0E2F9FF-ECA7-4997-A5AA-66AB44524C9A}" dt="2018-10-12T05:34:12.088" v="259" actId="20577"/>
          <ac:spMkLst>
            <pc:docMk/>
            <pc:sldMk cId="2282359278" sldId="585"/>
            <ac:spMk id="3" creationId="{7D77BB71-CBDD-4CE8-99E6-05EE56F0AC42}"/>
          </ac:spMkLst>
        </pc:spChg>
        <pc:spChg chg="mod">
          <ac:chgData name="Wei Bai" userId="be857441-a184-4146-8eaa-0e6fb39255fd" providerId="ADAL" clId="{A0E2F9FF-ECA7-4997-A5AA-66AB44524C9A}" dt="2018-10-12T05:34:17.448" v="266" actId="1035"/>
          <ac:spMkLst>
            <pc:docMk/>
            <pc:sldMk cId="2282359278" sldId="585"/>
            <ac:spMk id="5" creationId="{629529E3-2CDE-481A-AD1D-DF71A0EBA9F4}"/>
          </ac:spMkLst>
        </pc:spChg>
      </pc:sldChg>
      <pc:sldChg chg="modSp">
        <pc:chgData name="Wei Bai" userId="be857441-a184-4146-8eaa-0e6fb39255fd" providerId="ADAL" clId="{A0E2F9FF-ECA7-4997-A5AA-66AB44524C9A}" dt="2018-10-12T05:37:49.853" v="404" actId="20577"/>
        <pc:sldMkLst>
          <pc:docMk/>
          <pc:sldMk cId="1833564615" sldId="586"/>
        </pc:sldMkLst>
        <pc:spChg chg="mod">
          <ac:chgData name="Wei Bai" userId="be857441-a184-4146-8eaa-0e6fb39255fd" providerId="ADAL" clId="{A0E2F9FF-ECA7-4997-A5AA-66AB44524C9A}" dt="2018-10-12T05:36:34.816" v="389" actId="20577"/>
          <ac:spMkLst>
            <pc:docMk/>
            <pc:sldMk cId="1833564615" sldId="586"/>
            <ac:spMk id="2" creationId="{912C7155-D7DC-4C64-8428-8E888E9FE17E}"/>
          </ac:spMkLst>
        </pc:spChg>
        <pc:spChg chg="mod">
          <ac:chgData name="Wei Bai" userId="be857441-a184-4146-8eaa-0e6fb39255fd" providerId="ADAL" clId="{A0E2F9FF-ECA7-4997-A5AA-66AB44524C9A}" dt="2018-10-12T05:37:49.853" v="404" actId="20577"/>
          <ac:spMkLst>
            <pc:docMk/>
            <pc:sldMk cId="1833564615" sldId="586"/>
            <ac:spMk id="3" creationId="{271B5593-EE9A-4354-9162-44DB40430625}"/>
          </ac:spMkLst>
        </pc:spChg>
      </pc:sldChg>
      <pc:sldChg chg="modSp add">
        <pc:chgData name="Wei Bai" userId="be857441-a184-4146-8eaa-0e6fb39255fd" providerId="ADAL" clId="{A0E2F9FF-ECA7-4997-A5AA-66AB44524C9A}" dt="2018-10-12T05:41:26.364" v="821" actId="20577"/>
        <pc:sldMkLst>
          <pc:docMk/>
          <pc:sldMk cId="3477553044" sldId="587"/>
        </pc:sldMkLst>
        <pc:spChg chg="mod">
          <ac:chgData name="Wei Bai" userId="be857441-a184-4146-8eaa-0e6fb39255fd" providerId="ADAL" clId="{A0E2F9FF-ECA7-4997-A5AA-66AB44524C9A}" dt="2018-10-12T05:38:08.234" v="423" actId="108"/>
          <ac:spMkLst>
            <pc:docMk/>
            <pc:sldMk cId="3477553044" sldId="587"/>
            <ac:spMk id="2" creationId="{DB2D442B-82BB-4C32-8A0A-EFDF6A92E90F}"/>
          </ac:spMkLst>
        </pc:spChg>
        <pc:spChg chg="mod">
          <ac:chgData name="Wei Bai" userId="be857441-a184-4146-8eaa-0e6fb39255fd" providerId="ADAL" clId="{A0E2F9FF-ECA7-4997-A5AA-66AB44524C9A}" dt="2018-10-12T05:41:26.364" v="821" actId="20577"/>
          <ac:spMkLst>
            <pc:docMk/>
            <pc:sldMk cId="3477553044" sldId="587"/>
            <ac:spMk id="3" creationId="{D2C61AD9-6C87-41B1-8591-3E89A452E2A2}"/>
          </ac:spMkLst>
        </pc:spChg>
      </pc:sldChg>
      <pc:sldChg chg="modSp add">
        <pc:chgData name="Wei Bai" userId="be857441-a184-4146-8eaa-0e6fb39255fd" providerId="ADAL" clId="{A0E2F9FF-ECA7-4997-A5AA-66AB44524C9A}" dt="2018-10-12T06:16:00.113" v="2904" actId="113"/>
        <pc:sldMkLst>
          <pc:docMk/>
          <pc:sldMk cId="3010873864" sldId="588"/>
        </pc:sldMkLst>
        <pc:spChg chg="mod">
          <ac:chgData name="Wei Bai" userId="be857441-a184-4146-8eaa-0e6fb39255fd" providerId="ADAL" clId="{A0E2F9FF-ECA7-4997-A5AA-66AB44524C9A}" dt="2018-10-12T05:53:50.924" v="1565" actId="255"/>
          <ac:spMkLst>
            <pc:docMk/>
            <pc:sldMk cId="3010873864" sldId="588"/>
            <ac:spMk id="2" creationId="{5AB1BF24-90A0-4397-8B2E-F67C04FBB4A4}"/>
          </ac:spMkLst>
        </pc:spChg>
        <pc:spChg chg="mod">
          <ac:chgData name="Wei Bai" userId="be857441-a184-4146-8eaa-0e6fb39255fd" providerId="ADAL" clId="{A0E2F9FF-ECA7-4997-A5AA-66AB44524C9A}" dt="2018-10-12T06:16:00.113" v="2904" actId="113"/>
          <ac:spMkLst>
            <pc:docMk/>
            <pc:sldMk cId="3010873864" sldId="588"/>
            <ac:spMk id="3" creationId="{6B839D50-DB6B-4CE7-99A7-7704CEA60AB1}"/>
          </ac:spMkLst>
        </pc:spChg>
      </pc:sldChg>
      <pc:sldChg chg="modSp add">
        <pc:chgData name="Wei Bai" userId="be857441-a184-4146-8eaa-0e6fb39255fd" providerId="ADAL" clId="{A0E2F9FF-ECA7-4997-A5AA-66AB44524C9A}" dt="2018-10-12T06:01:33.642" v="1914" actId="20577"/>
        <pc:sldMkLst>
          <pc:docMk/>
          <pc:sldMk cId="1587196807" sldId="589"/>
        </pc:sldMkLst>
        <pc:spChg chg="mod">
          <ac:chgData name="Wei Bai" userId="be857441-a184-4146-8eaa-0e6fb39255fd" providerId="ADAL" clId="{A0E2F9FF-ECA7-4997-A5AA-66AB44524C9A}" dt="2018-10-12T05:53:44.513" v="1564" actId="255"/>
          <ac:spMkLst>
            <pc:docMk/>
            <pc:sldMk cId="1587196807" sldId="589"/>
            <ac:spMk id="2" creationId="{760D3516-2AC0-4D8C-A2B4-381045427117}"/>
          </ac:spMkLst>
        </pc:spChg>
        <pc:spChg chg="mod">
          <ac:chgData name="Wei Bai" userId="be857441-a184-4146-8eaa-0e6fb39255fd" providerId="ADAL" clId="{A0E2F9FF-ECA7-4997-A5AA-66AB44524C9A}" dt="2018-10-12T06:01:33.642" v="1914" actId="20577"/>
          <ac:spMkLst>
            <pc:docMk/>
            <pc:sldMk cId="1587196807" sldId="589"/>
            <ac:spMk id="3" creationId="{0F2230BC-2B84-4561-93DC-D1A6FA8A0841}"/>
          </ac:spMkLst>
        </pc:spChg>
      </pc:sldChg>
      <pc:sldChg chg="modSp add">
        <pc:chgData name="Wei Bai" userId="be857441-a184-4146-8eaa-0e6fb39255fd" providerId="ADAL" clId="{A0E2F9FF-ECA7-4997-A5AA-66AB44524C9A}" dt="2018-10-12T06:08:45.733" v="2366" actId="20577"/>
        <pc:sldMkLst>
          <pc:docMk/>
          <pc:sldMk cId="2785849954" sldId="590"/>
        </pc:sldMkLst>
        <pc:spChg chg="mod">
          <ac:chgData name="Wei Bai" userId="be857441-a184-4146-8eaa-0e6fb39255fd" providerId="ADAL" clId="{A0E2F9FF-ECA7-4997-A5AA-66AB44524C9A}" dt="2018-10-12T06:03:07.738" v="1931" actId="255"/>
          <ac:spMkLst>
            <pc:docMk/>
            <pc:sldMk cId="2785849954" sldId="590"/>
            <ac:spMk id="2" creationId="{843E51E5-E0BC-4EFD-B538-C475EBB98990}"/>
          </ac:spMkLst>
        </pc:spChg>
        <pc:spChg chg="mod">
          <ac:chgData name="Wei Bai" userId="be857441-a184-4146-8eaa-0e6fb39255fd" providerId="ADAL" clId="{A0E2F9FF-ECA7-4997-A5AA-66AB44524C9A}" dt="2018-10-12T06:08:45.733" v="2366" actId="20577"/>
          <ac:spMkLst>
            <pc:docMk/>
            <pc:sldMk cId="2785849954" sldId="590"/>
            <ac:spMk id="3" creationId="{A29C501B-0AF8-4F7C-A479-C9DD88EA98A0}"/>
          </ac:spMkLst>
        </pc:spChg>
      </pc:sldChg>
      <pc:sldChg chg="modSp add">
        <pc:chgData name="Wei Bai" userId="be857441-a184-4146-8eaa-0e6fb39255fd" providerId="ADAL" clId="{A0E2F9FF-ECA7-4997-A5AA-66AB44524C9A}" dt="2018-10-12T06:19:19.179" v="3239" actId="20577"/>
        <pc:sldMkLst>
          <pc:docMk/>
          <pc:sldMk cId="3217351865" sldId="592"/>
        </pc:sldMkLst>
        <pc:spChg chg="mod">
          <ac:chgData name="Wei Bai" userId="be857441-a184-4146-8eaa-0e6fb39255fd" providerId="ADAL" clId="{A0E2F9FF-ECA7-4997-A5AA-66AB44524C9A}" dt="2018-10-12T06:17:21.184" v="2959" actId="20577"/>
          <ac:spMkLst>
            <pc:docMk/>
            <pc:sldMk cId="3217351865" sldId="592"/>
            <ac:spMk id="2" creationId="{30D319E1-EF70-401C-8FE3-95FF8381FE19}"/>
          </ac:spMkLst>
        </pc:spChg>
        <pc:spChg chg="mod">
          <ac:chgData name="Wei Bai" userId="be857441-a184-4146-8eaa-0e6fb39255fd" providerId="ADAL" clId="{A0E2F9FF-ECA7-4997-A5AA-66AB44524C9A}" dt="2018-10-12T06:19:19.179" v="3239" actId="20577"/>
          <ac:spMkLst>
            <pc:docMk/>
            <pc:sldMk cId="3217351865" sldId="592"/>
            <ac:spMk id="3" creationId="{9DE96321-7B68-4F13-88E6-51DAC5766B33}"/>
          </ac:spMkLst>
        </pc:spChg>
      </pc:sldChg>
      <pc:sldChg chg="modSp add">
        <pc:chgData name="Wei Bai" userId="be857441-a184-4146-8eaa-0e6fb39255fd" providerId="ADAL" clId="{A0E2F9FF-ECA7-4997-A5AA-66AB44524C9A}" dt="2018-10-12T06:21:03.187" v="3461" actId="20577"/>
        <pc:sldMkLst>
          <pc:docMk/>
          <pc:sldMk cId="2852078128" sldId="593"/>
        </pc:sldMkLst>
        <pc:spChg chg="mod">
          <ac:chgData name="Wei Bai" userId="be857441-a184-4146-8eaa-0e6fb39255fd" providerId="ADAL" clId="{A0E2F9FF-ECA7-4997-A5AA-66AB44524C9A}" dt="2018-10-12T06:19:55.025" v="3247" actId="20577"/>
          <ac:spMkLst>
            <pc:docMk/>
            <pc:sldMk cId="2852078128" sldId="593"/>
            <ac:spMk id="2" creationId="{08535860-CB38-4664-B983-CFA8CB210A47}"/>
          </ac:spMkLst>
        </pc:spChg>
        <pc:spChg chg="mod">
          <ac:chgData name="Wei Bai" userId="be857441-a184-4146-8eaa-0e6fb39255fd" providerId="ADAL" clId="{A0E2F9FF-ECA7-4997-A5AA-66AB44524C9A}" dt="2018-10-12T06:21:03.187" v="3461" actId="20577"/>
          <ac:spMkLst>
            <pc:docMk/>
            <pc:sldMk cId="2852078128" sldId="593"/>
            <ac:spMk id="3" creationId="{54A10BA5-D759-49C9-89CC-948BB530BDA5}"/>
          </ac:spMkLst>
        </pc:spChg>
      </pc:sldChg>
      <pc:sldChg chg="delSp modSp add">
        <pc:chgData name="Wei Bai" userId="be857441-a184-4146-8eaa-0e6fb39255fd" providerId="ADAL" clId="{A0E2F9FF-ECA7-4997-A5AA-66AB44524C9A}" dt="2018-10-12T06:21:25.232" v="3477" actId="478"/>
        <pc:sldMkLst>
          <pc:docMk/>
          <pc:sldMk cId="801651534" sldId="594"/>
        </pc:sldMkLst>
        <pc:spChg chg="mod">
          <ac:chgData name="Wei Bai" userId="be857441-a184-4146-8eaa-0e6fb39255fd" providerId="ADAL" clId="{A0E2F9FF-ECA7-4997-A5AA-66AB44524C9A}" dt="2018-10-12T06:21:22.289" v="3476" actId="20577"/>
          <ac:spMkLst>
            <pc:docMk/>
            <pc:sldMk cId="801651534" sldId="594"/>
            <ac:spMk id="4" creationId="{75C3CE9B-AAD2-4F72-8F07-7F1619B1C59A}"/>
          </ac:spMkLst>
        </pc:spChg>
        <pc:spChg chg="del">
          <ac:chgData name="Wei Bai" userId="be857441-a184-4146-8eaa-0e6fb39255fd" providerId="ADAL" clId="{A0E2F9FF-ECA7-4997-A5AA-66AB44524C9A}" dt="2018-10-12T06:21:25.232" v="3477" actId="478"/>
          <ac:spMkLst>
            <pc:docMk/>
            <pc:sldMk cId="801651534" sldId="594"/>
            <ac:spMk id="5" creationId="{3AAC6090-105C-4179-9DF9-4C1BAE0B1172}"/>
          </ac:spMkLst>
        </pc:spChg>
      </pc:sldChg>
    </pc:docChg>
  </pc:docChgLst>
  <pc:docChgLst>
    <pc:chgData name="Wei Bai" userId="be857441-a184-4146-8eaa-0e6fb39255fd" providerId="ADAL" clId="{A2ACD04D-F623-4A1C-9EC3-13ED8A6F6BFB}"/>
    <pc:docChg chg="undo custSel addSld delSld modSld delMainMaster modMainMaster">
      <pc:chgData name="Wei Bai" userId="be857441-a184-4146-8eaa-0e6fb39255fd" providerId="ADAL" clId="{A2ACD04D-F623-4A1C-9EC3-13ED8A6F6BFB}" dt="2018-10-19T16:44:01.938" v="3284" actId="113"/>
      <pc:docMkLst>
        <pc:docMk/>
      </pc:docMkLst>
      <pc:sldChg chg="delSp modSp">
        <pc:chgData name="Wei Bai" userId="be857441-a184-4146-8eaa-0e6fb39255fd" providerId="ADAL" clId="{A2ACD04D-F623-4A1C-9EC3-13ED8A6F6BFB}" dt="2018-10-19T16:40:50.853" v="3275" actId="207"/>
        <pc:sldMkLst>
          <pc:docMk/>
          <pc:sldMk cId="199822420" sldId="256"/>
        </pc:sldMkLst>
        <pc:spChg chg="del">
          <ac:chgData name="Wei Bai" userId="be857441-a184-4146-8eaa-0e6fb39255fd" providerId="ADAL" clId="{A2ACD04D-F623-4A1C-9EC3-13ED8A6F6BFB}" dt="2018-10-19T14:55:50.193" v="2311"/>
          <ac:spMkLst>
            <pc:docMk/>
            <pc:sldMk cId="199822420" sldId="256"/>
            <ac:spMk id="2" creationId="{8CFBB8A1-C43B-4CB9-B5F0-364F4CBD07E8}"/>
          </ac:spMkLst>
        </pc:spChg>
        <pc:spChg chg="mod">
          <ac:chgData name="Wei Bai" userId="be857441-a184-4146-8eaa-0e6fb39255fd" providerId="ADAL" clId="{A2ACD04D-F623-4A1C-9EC3-13ED8A6F6BFB}" dt="2018-10-19T14:56:21.447" v="2314" actId="207"/>
          <ac:spMkLst>
            <pc:docMk/>
            <pc:sldMk cId="199822420" sldId="256"/>
            <ac:spMk id="3" creationId="{D53FC7DB-02D3-4313-B598-C91D495B3F02}"/>
          </ac:spMkLst>
        </pc:spChg>
        <pc:spChg chg="mod">
          <ac:chgData name="Wei Bai" userId="be857441-a184-4146-8eaa-0e6fb39255fd" providerId="ADAL" clId="{A2ACD04D-F623-4A1C-9EC3-13ED8A6F6BFB}" dt="2018-10-19T14:55:13.955" v="2310" actId="20577"/>
          <ac:spMkLst>
            <pc:docMk/>
            <pc:sldMk cId="199822420" sldId="256"/>
            <ac:spMk id="4" creationId="{00000000-0000-0000-0000-000000000000}"/>
          </ac:spMkLst>
        </pc:spChg>
        <pc:spChg chg="mod">
          <ac:chgData name="Wei Bai" userId="be857441-a184-4146-8eaa-0e6fb39255fd" providerId="ADAL" clId="{A2ACD04D-F623-4A1C-9EC3-13ED8A6F6BFB}" dt="2018-10-19T16:25:09.412" v="3139" actId="20577"/>
          <ac:spMkLst>
            <pc:docMk/>
            <pc:sldMk cId="199822420" sldId="256"/>
            <ac:spMk id="6" creationId="{BD183C95-025B-440E-A2C2-59A3F3230A17}"/>
          </ac:spMkLst>
        </pc:spChg>
        <pc:spChg chg="mod">
          <ac:chgData name="Wei Bai" userId="be857441-a184-4146-8eaa-0e6fb39255fd" providerId="ADAL" clId="{A2ACD04D-F623-4A1C-9EC3-13ED8A6F6BFB}" dt="2018-10-19T14:55:09.231" v="2309" actId="113"/>
          <ac:spMkLst>
            <pc:docMk/>
            <pc:sldMk cId="199822420" sldId="256"/>
            <ac:spMk id="7" creationId="{00000000-0000-0000-0000-000000000000}"/>
          </ac:spMkLst>
        </pc:spChg>
        <pc:spChg chg="mod">
          <ac:chgData name="Wei Bai" userId="be857441-a184-4146-8eaa-0e6fb39255fd" providerId="ADAL" clId="{A2ACD04D-F623-4A1C-9EC3-13ED8A6F6BFB}" dt="2018-10-19T16:40:50.853" v="3275" actId="207"/>
          <ac:spMkLst>
            <pc:docMk/>
            <pc:sldMk cId="199822420" sldId="256"/>
            <ac:spMk id="8" creationId="{E01B31C4-05B4-4739-B9A7-A1AD67FDAA2A}"/>
          </ac:spMkLst>
        </pc:spChg>
      </pc:sldChg>
      <pc:sldChg chg="delSp modSp del">
        <pc:chgData name="Wei Bai" userId="be857441-a184-4146-8eaa-0e6fb39255fd" providerId="ADAL" clId="{A2ACD04D-F623-4A1C-9EC3-13ED8A6F6BFB}" dt="2018-10-19T14:59:05.350" v="2318" actId="2696"/>
        <pc:sldMkLst>
          <pc:docMk/>
          <pc:sldMk cId="1113423729" sldId="266"/>
        </pc:sldMkLst>
        <pc:spChg chg="del">
          <ac:chgData name="Wei Bai" userId="be857441-a184-4146-8eaa-0e6fb39255fd" providerId="ADAL" clId="{A2ACD04D-F623-4A1C-9EC3-13ED8A6F6BFB}" dt="2018-10-19T14:55:50.193" v="2311"/>
          <ac:spMkLst>
            <pc:docMk/>
            <pc:sldMk cId="1113423729" sldId="266"/>
            <ac:spMk id="4" creationId="{3ED2BA34-ADDD-4E87-9435-845D3EB214D1}"/>
          </ac:spMkLst>
        </pc:spChg>
        <pc:spChg chg="mod">
          <ac:chgData name="Wei Bai" userId="be857441-a184-4146-8eaa-0e6fb39255fd" providerId="ADAL" clId="{A2ACD04D-F623-4A1C-9EC3-13ED8A6F6BFB}" dt="2018-10-12T02:27:35.808" v="2"/>
          <ac:spMkLst>
            <pc:docMk/>
            <pc:sldMk cId="1113423729" sldId="266"/>
            <ac:spMk id="5" creationId="{00000000-0000-0000-0000-000000000000}"/>
          </ac:spMkLst>
        </pc:spChg>
      </pc:sldChg>
      <pc:sldChg chg="delSp modSp add del">
        <pc:chgData name="Wei Bai" userId="be857441-a184-4146-8eaa-0e6fb39255fd" providerId="ADAL" clId="{A2ACD04D-F623-4A1C-9EC3-13ED8A6F6BFB}" dt="2018-10-19T15:15:41.030" v="2390" actId="2711"/>
        <pc:sldMkLst>
          <pc:docMk/>
          <pc:sldMk cId="164938640" sldId="270"/>
        </pc:sldMkLst>
        <pc:spChg chg="del">
          <ac:chgData name="Wei Bai" userId="be857441-a184-4146-8eaa-0e6fb39255fd" providerId="ADAL" clId="{A2ACD04D-F623-4A1C-9EC3-13ED8A6F6BFB}" dt="2018-10-19T14:55:50.193" v="2311"/>
          <ac:spMkLst>
            <pc:docMk/>
            <pc:sldMk cId="164938640" sldId="270"/>
            <ac:spMk id="2" creationId="{44C23DBD-FA6D-404E-B3E4-22A75E515C5E}"/>
          </ac:spMkLst>
        </pc:spChg>
        <pc:spChg chg="mod">
          <ac:chgData name="Wei Bai" userId="be857441-a184-4146-8eaa-0e6fb39255fd" providerId="ADAL" clId="{A2ACD04D-F623-4A1C-9EC3-13ED8A6F6BFB}" dt="2018-10-19T15:15:41.030" v="2390" actId="2711"/>
          <ac:spMkLst>
            <pc:docMk/>
            <pc:sldMk cId="164938640" sldId="270"/>
            <ac:spMk id="4" creationId="{00000000-0000-0000-0000-000000000000}"/>
          </ac:spMkLst>
        </pc:spChg>
      </pc:sldChg>
      <pc:sldChg chg="delSp add del">
        <pc:chgData name="Wei Bai" userId="be857441-a184-4146-8eaa-0e6fb39255fd" providerId="ADAL" clId="{A2ACD04D-F623-4A1C-9EC3-13ED8A6F6BFB}" dt="2018-10-19T14:55:50.193" v="2311"/>
        <pc:sldMkLst>
          <pc:docMk/>
          <pc:sldMk cId="1658128129" sldId="271"/>
        </pc:sldMkLst>
        <pc:spChg chg="del">
          <ac:chgData name="Wei Bai" userId="be857441-a184-4146-8eaa-0e6fb39255fd" providerId="ADAL" clId="{A2ACD04D-F623-4A1C-9EC3-13ED8A6F6BFB}" dt="2018-10-19T14:55:50.193" v="2311"/>
          <ac:spMkLst>
            <pc:docMk/>
            <pc:sldMk cId="1658128129" sldId="271"/>
            <ac:spMk id="2" creationId="{AB92D5AB-3A6F-486E-AC74-88EB30ED30DC}"/>
          </ac:spMkLst>
        </pc:spChg>
      </pc:sldChg>
      <pc:sldChg chg="delSp modSp">
        <pc:chgData name="Wei Bai" userId="be857441-a184-4146-8eaa-0e6fb39255fd" providerId="ADAL" clId="{A2ACD04D-F623-4A1C-9EC3-13ED8A6F6BFB}" dt="2018-10-19T15:16:13.179" v="2393" actId="255"/>
        <pc:sldMkLst>
          <pc:docMk/>
          <pc:sldMk cId="917958030" sldId="272"/>
        </pc:sldMkLst>
        <pc:spChg chg="del">
          <ac:chgData name="Wei Bai" userId="be857441-a184-4146-8eaa-0e6fb39255fd" providerId="ADAL" clId="{A2ACD04D-F623-4A1C-9EC3-13ED8A6F6BFB}" dt="2018-10-19T14:55:50.193" v="2311"/>
          <ac:spMkLst>
            <pc:docMk/>
            <pc:sldMk cId="917958030" sldId="272"/>
            <ac:spMk id="2" creationId="{11A36B4C-7D1C-4100-A843-6A1547757748}"/>
          </ac:spMkLst>
        </pc:spChg>
        <pc:spChg chg="mod">
          <ac:chgData name="Wei Bai" userId="be857441-a184-4146-8eaa-0e6fb39255fd" providerId="ADAL" clId="{A2ACD04D-F623-4A1C-9EC3-13ED8A6F6BFB}" dt="2018-10-12T02:27:35.808" v="2"/>
          <ac:spMkLst>
            <pc:docMk/>
            <pc:sldMk cId="917958030" sldId="272"/>
            <ac:spMk id="3" creationId="{00000000-0000-0000-0000-000000000000}"/>
          </ac:spMkLst>
        </pc:spChg>
        <pc:spChg chg="mod">
          <ac:chgData name="Wei Bai" userId="be857441-a184-4146-8eaa-0e6fb39255fd" providerId="ADAL" clId="{A2ACD04D-F623-4A1C-9EC3-13ED8A6F6BFB}" dt="2018-10-19T15:16:13.179" v="2393" actId="255"/>
          <ac:spMkLst>
            <pc:docMk/>
            <pc:sldMk cId="917958030" sldId="272"/>
            <ac:spMk id="4" creationId="{00000000-0000-0000-0000-000000000000}"/>
          </ac:spMkLst>
        </pc:spChg>
      </pc:sldChg>
      <pc:sldChg chg="delSp modSp add del">
        <pc:chgData name="Wei Bai" userId="be857441-a184-4146-8eaa-0e6fb39255fd" providerId="ADAL" clId="{A2ACD04D-F623-4A1C-9EC3-13ED8A6F6BFB}" dt="2018-10-19T14:55:50.193" v="2311"/>
        <pc:sldMkLst>
          <pc:docMk/>
          <pc:sldMk cId="444006894" sldId="276"/>
        </pc:sldMkLst>
        <pc:spChg chg="mod">
          <ac:chgData name="Wei Bai" userId="be857441-a184-4146-8eaa-0e6fb39255fd" providerId="ADAL" clId="{A2ACD04D-F623-4A1C-9EC3-13ED8A6F6BFB}" dt="2018-10-12T02:32:46.386" v="209" actId="122"/>
          <ac:spMkLst>
            <pc:docMk/>
            <pc:sldMk cId="444006894" sldId="276"/>
            <ac:spMk id="2" creationId="{00000000-0000-0000-0000-000000000000}"/>
          </ac:spMkLst>
        </pc:spChg>
        <pc:spChg chg="mod">
          <ac:chgData name="Wei Bai" userId="be857441-a184-4146-8eaa-0e6fb39255fd" providerId="ADAL" clId="{A2ACD04D-F623-4A1C-9EC3-13ED8A6F6BFB}" dt="2018-10-12T02:34:13.727" v="328" actId="255"/>
          <ac:spMkLst>
            <pc:docMk/>
            <pc:sldMk cId="444006894" sldId="276"/>
            <ac:spMk id="3" creationId="{00000000-0000-0000-0000-000000000000}"/>
          </ac:spMkLst>
        </pc:spChg>
        <pc:spChg chg="mod">
          <ac:chgData name="Wei Bai" userId="be857441-a184-4146-8eaa-0e6fb39255fd" providerId="ADAL" clId="{A2ACD04D-F623-4A1C-9EC3-13ED8A6F6BFB}" dt="2018-10-12T02:27:35.808" v="2"/>
          <ac:spMkLst>
            <pc:docMk/>
            <pc:sldMk cId="444006894" sldId="276"/>
            <ac:spMk id="4" creationId="{00000000-0000-0000-0000-000000000000}"/>
          </ac:spMkLst>
        </pc:spChg>
        <pc:spChg chg="mod">
          <ac:chgData name="Wei Bai" userId="be857441-a184-4146-8eaa-0e6fb39255fd" providerId="ADAL" clId="{A2ACD04D-F623-4A1C-9EC3-13ED8A6F6BFB}" dt="2018-10-12T02:27:35.808" v="2"/>
          <ac:spMkLst>
            <pc:docMk/>
            <pc:sldMk cId="444006894" sldId="276"/>
            <ac:spMk id="5" creationId="{00000000-0000-0000-0000-000000000000}"/>
          </ac:spMkLst>
        </pc:spChg>
        <pc:spChg chg="mod">
          <ac:chgData name="Wei Bai" userId="be857441-a184-4146-8eaa-0e6fb39255fd" providerId="ADAL" clId="{A2ACD04D-F623-4A1C-9EC3-13ED8A6F6BFB}" dt="2018-10-12T02:27:35.808" v="2"/>
          <ac:spMkLst>
            <pc:docMk/>
            <pc:sldMk cId="444006894" sldId="276"/>
            <ac:spMk id="6" creationId="{00000000-0000-0000-0000-000000000000}"/>
          </ac:spMkLst>
        </pc:spChg>
        <pc:spChg chg="del">
          <ac:chgData name="Wei Bai" userId="be857441-a184-4146-8eaa-0e6fb39255fd" providerId="ADAL" clId="{A2ACD04D-F623-4A1C-9EC3-13ED8A6F6BFB}" dt="2018-10-19T14:55:50.193" v="2311"/>
          <ac:spMkLst>
            <pc:docMk/>
            <pc:sldMk cId="444006894" sldId="276"/>
            <ac:spMk id="7" creationId="{5AA59D91-D0E9-45CA-854A-7D2BFE4EE1FA}"/>
          </ac:spMkLst>
        </pc:spChg>
        <pc:picChg chg="mod">
          <ac:chgData name="Wei Bai" userId="be857441-a184-4146-8eaa-0e6fb39255fd" providerId="ADAL" clId="{A2ACD04D-F623-4A1C-9EC3-13ED8A6F6BFB}" dt="2018-10-12T02:34:27.075" v="354" actId="1038"/>
          <ac:picMkLst>
            <pc:docMk/>
            <pc:sldMk cId="444006894" sldId="276"/>
            <ac:picMk id="12" creationId="{00000000-0000-0000-0000-000000000000}"/>
          </ac:picMkLst>
        </pc:picChg>
        <pc:picChg chg="mod">
          <ac:chgData name="Wei Bai" userId="be857441-a184-4146-8eaa-0e6fb39255fd" providerId="ADAL" clId="{A2ACD04D-F623-4A1C-9EC3-13ED8A6F6BFB}" dt="2018-10-12T02:34:30.047" v="365" actId="1038"/>
          <ac:picMkLst>
            <pc:docMk/>
            <pc:sldMk cId="444006894" sldId="276"/>
            <ac:picMk id="1026" creationId="{00000000-0000-0000-0000-000000000000}"/>
          </ac:picMkLst>
        </pc:picChg>
        <pc:picChg chg="mod">
          <ac:chgData name="Wei Bai" userId="be857441-a184-4146-8eaa-0e6fb39255fd" providerId="ADAL" clId="{A2ACD04D-F623-4A1C-9EC3-13ED8A6F6BFB}" dt="2018-10-12T02:34:18.451" v="340" actId="1036"/>
          <ac:picMkLst>
            <pc:docMk/>
            <pc:sldMk cId="444006894" sldId="276"/>
            <ac:picMk id="1035" creationId="{00000000-0000-0000-0000-000000000000}"/>
          </ac:picMkLst>
        </pc:picChg>
        <pc:picChg chg="mod">
          <ac:chgData name="Wei Bai" userId="be857441-a184-4146-8eaa-0e6fb39255fd" providerId="ADAL" clId="{A2ACD04D-F623-4A1C-9EC3-13ED8A6F6BFB}" dt="2018-10-12T02:34:29.260" v="363" actId="1038"/>
          <ac:picMkLst>
            <pc:docMk/>
            <pc:sldMk cId="444006894" sldId="276"/>
            <ac:picMk id="1038" creationId="{00000000-0000-0000-0000-000000000000}"/>
          </ac:picMkLst>
        </pc:picChg>
      </pc:sldChg>
      <pc:sldChg chg="delSp modSp add del">
        <pc:chgData name="Wei Bai" userId="be857441-a184-4146-8eaa-0e6fb39255fd" providerId="ADAL" clId="{A2ACD04D-F623-4A1C-9EC3-13ED8A6F6BFB}" dt="2018-10-19T14:55:50.193" v="2311"/>
        <pc:sldMkLst>
          <pc:docMk/>
          <pc:sldMk cId="3999008182" sldId="277"/>
        </pc:sldMkLst>
        <pc:spChg chg="mod">
          <ac:chgData name="Wei Bai" userId="be857441-a184-4146-8eaa-0e6fb39255fd" providerId="ADAL" clId="{A2ACD04D-F623-4A1C-9EC3-13ED8A6F6BFB}" dt="2018-10-12T02:32:56.811" v="210" actId="122"/>
          <ac:spMkLst>
            <pc:docMk/>
            <pc:sldMk cId="3999008182" sldId="277"/>
            <ac:spMk id="2" creationId="{00000000-0000-0000-0000-000000000000}"/>
          </ac:spMkLst>
        </pc:spChg>
        <pc:spChg chg="del">
          <ac:chgData name="Wei Bai" userId="be857441-a184-4146-8eaa-0e6fb39255fd" providerId="ADAL" clId="{A2ACD04D-F623-4A1C-9EC3-13ED8A6F6BFB}" dt="2018-10-19T14:55:50.193" v="2311"/>
          <ac:spMkLst>
            <pc:docMk/>
            <pc:sldMk cId="3999008182" sldId="277"/>
            <ac:spMk id="3" creationId="{2B71B1E6-F057-4BD7-BD2D-2434344C066F}"/>
          </ac:spMkLst>
        </pc:spChg>
        <pc:spChg chg="mod">
          <ac:chgData name="Wei Bai" userId="be857441-a184-4146-8eaa-0e6fb39255fd" providerId="ADAL" clId="{A2ACD04D-F623-4A1C-9EC3-13ED8A6F6BFB}" dt="2018-10-12T02:27:35.808" v="2"/>
          <ac:spMkLst>
            <pc:docMk/>
            <pc:sldMk cId="3999008182" sldId="277"/>
            <ac:spMk id="5" creationId="{00000000-0000-0000-0000-000000000000}"/>
          </ac:spMkLst>
        </pc:spChg>
        <pc:spChg chg="mod">
          <ac:chgData name="Wei Bai" userId="be857441-a184-4146-8eaa-0e6fb39255fd" providerId="ADAL" clId="{A2ACD04D-F623-4A1C-9EC3-13ED8A6F6BFB}" dt="2018-10-12T02:27:35.808" v="2"/>
          <ac:spMkLst>
            <pc:docMk/>
            <pc:sldMk cId="3999008182" sldId="277"/>
            <ac:spMk id="6" creationId="{00000000-0000-0000-0000-000000000000}"/>
          </ac:spMkLst>
        </pc:spChg>
        <pc:spChg chg="mod">
          <ac:chgData name="Wei Bai" userId="be857441-a184-4146-8eaa-0e6fb39255fd" providerId="ADAL" clId="{A2ACD04D-F623-4A1C-9EC3-13ED8A6F6BFB}" dt="2018-10-12T02:27:35.808" v="2"/>
          <ac:spMkLst>
            <pc:docMk/>
            <pc:sldMk cId="3999008182" sldId="277"/>
            <ac:spMk id="7" creationId="{00000000-0000-0000-0000-000000000000}"/>
          </ac:spMkLst>
        </pc:spChg>
        <pc:spChg chg="mod">
          <ac:chgData name="Wei Bai" userId="be857441-a184-4146-8eaa-0e6fb39255fd" providerId="ADAL" clId="{A2ACD04D-F623-4A1C-9EC3-13ED8A6F6BFB}" dt="2018-10-12T02:27:35.808" v="2"/>
          <ac:spMkLst>
            <pc:docMk/>
            <pc:sldMk cId="3999008182" sldId="277"/>
            <ac:spMk id="8" creationId="{00000000-0000-0000-0000-000000000000}"/>
          </ac:spMkLst>
        </pc:spChg>
        <pc:spChg chg="mod">
          <ac:chgData name="Wei Bai" userId="be857441-a184-4146-8eaa-0e6fb39255fd" providerId="ADAL" clId="{A2ACD04D-F623-4A1C-9EC3-13ED8A6F6BFB}" dt="2018-10-12T02:27:35.808" v="2"/>
          <ac:spMkLst>
            <pc:docMk/>
            <pc:sldMk cId="3999008182" sldId="277"/>
            <ac:spMk id="9" creationId="{00000000-0000-0000-0000-000000000000}"/>
          </ac:spMkLst>
        </pc:spChg>
        <pc:spChg chg="mod">
          <ac:chgData name="Wei Bai" userId="be857441-a184-4146-8eaa-0e6fb39255fd" providerId="ADAL" clId="{A2ACD04D-F623-4A1C-9EC3-13ED8A6F6BFB}" dt="2018-10-12T02:27:35.808" v="2"/>
          <ac:spMkLst>
            <pc:docMk/>
            <pc:sldMk cId="3999008182" sldId="277"/>
            <ac:spMk id="10" creationId="{00000000-0000-0000-0000-000000000000}"/>
          </ac:spMkLst>
        </pc:spChg>
        <pc:spChg chg="mod">
          <ac:chgData name="Wei Bai" userId="be857441-a184-4146-8eaa-0e6fb39255fd" providerId="ADAL" clId="{A2ACD04D-F623-4A1C-9EC3-13ED8A6F6BFB}" dt="2018-10-12T02:27:35.808" v="2"/>
          <ac:spMkLst>
            <pc:docMk/>
            <pc:sldMk cId="3999008182" sldId="277"/>
            <ac:spMk id="14" creationId="{00000000-0000-0000-0000-000000000000}"/>
          </ac:spMkLst>
        </pc:spChg>
        <pc:cxnChg chg="mod">
          <ac:chgData name="Wei Bai" userId="be857441-a184-4146-8eaa-0e6fb39255fd" providerId="ADAL" clId="{A2ACD04D-F623-4A1C-9EC3-13ED8A6F6BFB}" dt="2018-10-12T02:27:35.808" v="2"/>
          <ac:cxnSpMkLst>
            <pc:docMk/>
            <pc:sldMk cId="3999008182" sldId="277"/>
            <ac:cxnSpMk id="4" creationId="{00000000-0000-0000-0000-000000000000}"/>
          </ac:cxnSpMkLst>
        </pc:cxnChg>
        <pc:cxnChg chg="mod">
          <ac:chgData name="Wei Bai" userId="be857441-a184-4146-8eaa-0e6fb39255fd" providerId="ADAL" clId="{A2ACD04D-F623-4A1C-9EC3-13ED8A6F6BFB}" dt="2018-10-12T02:27:35.808" v="2"/>
          <ac:cxnSpMkLst>
            <pc:docMk/>
            <pc:sldMk cId="3999008182" sldId="277"/>
            <ac:cxnSpMk id="15" creationId="{00000000-0000-0000-0000-000000000000}"/>
          </ac:cxnSpMkLst>
        </pc:cxnChg>
        <pc:cxnChg chg="mod">
          <ac:chgData name="Wei Bai" userId="be857441-a184-4146-8eaa-0e6fb39255fd" providerId="ADAL" clId="{A2ACD04D-F623-4A1C-9EC3-13ED8A6F6BFB}" dt="2018-10-12T02:27:35.808" v="2"/>
          <ac:cxnSpMkLst>
            <pc:docMk/>
            <pc:sldMk cId="3999008182" sldId="277"/>
            <ac:cxnSpMk id="18" creationId="{00000000-0000-0000-0000-000000000000}"/>
          </ac:cxnSpMkLst>
        </pc:cxnChg>
      </pc:sldChg>
      <pc:sldChg chg="delSp modSp add del">
        <pc:chgData name="Wei Bai" userId="be857441-a184-4146-8eaa-0e6fb39255fd" providerId="ADAL" clId="{A2ACD04D-F623-4A1C-9EC3-13ED8A6F6BFB}" dt="2018-10-19T14:55:50.193" v="2311"/>
        <pc:sldMkLst>
          <pc:docMk/>
          <pc:sldMk cId="3674359618" sldId="278"/>
        </pc:sldMkLst>
        <pc:spChg chg="mod">
          <ac:chgData name="Wei Bai" userId="be857441-a184-4146-8eaa-0e6fb39255fd" providerId="ADAL" clId="{A2ACD04D-F623-4A1C-9EC3-13ED8A6F6BFB}" dt="2018-10-12T02:34:46.749" v="366" actId="122"/>
          <ac:spMkLst>
            <pc:docMk/>
            <pc:sldMk cId="3674359618" sldId="278"/>
            <ac:spMk id="2" creationId="{00000000-0000-0000-0000-000000000000}"/>
          </ac:spMkLst>
        </pc:spChg>
        <pc:spChg chg="mod">
          <ac:chgData name="Wei Bai" userId="be857441-a184-4146-8eaa-0e6fb39255fd" providerId="ADAL" clId="{A2ACD04D-F623-4A1C-9EC3-13ED8A6F6BFB}" dt="2018-10-12T02:27:35.808" v="2"/>
          <ac:spMkLst>
            <pc:docMk/>
            <pc:sldMk cId="3674359618" sldId="278"/>
            <ac:spMk id="3" creationId="{00000000-0000-0000-0000-000000000000}"/>
          </ac:spMkLst>
        </pc:spChg>
        <pc:spChg chg="mod">
          <ac:chgData name="Wei Bai" userId="be857441-a184-4146-8eaa-0e6fb39255fd" providerId="ADAL" clId="{A2ACD04D-F623-4A1C-9EC3-13ED8A6F6BFB}" dt="2018-10-12T02:27:35.808" v="2"/>
          <ac:spMkLst>
            <pc:docMk/>
            <pc:sldMk cId="3674359618" sldId="278"/>
            <ac:spMk id="4" creationId="{00000000-0000-0000-0000-000000000000}"/>
          </ac:spMkLst>
        </pc:spChg>
        <pc:spChg chg="mod">
          <ac:chgData name="Wei Bai" userId="be857441-a184-4146-8eaa-0e6fb39255fd" providerId="ADAL" clId="{A2ACD04D-F623-4A1C-9EC3-13ED8A6F6BFB}" dt="2018-10-12T02:27:35.808" v="2"/>
          <ac:spMkLst>
            <pc:docMk/>
            <pc:sldMk cId="3674359618" sldId="278"/>
            <ac:spMk id="5" creationId="{00000000-0000-0000-0000-000000000000}"/>
          </ac:spMkLst>
        </pc:spChg>
        <pc:spChg chg="mod">
          <ac:chgData name="Wei Bai" userId="be857441-a184-4146-8eaa-0e6fb39255fd" providerId="ADAL" clId="{A2ACD04D-F623-4A1C-9EC3-13ED8A6F6BFB}" dt="2018-10-12T02:27:35.808" v="2"/>
          <ac:spMkLst>
            <pc:docMk/>
            <pc:sldMk cId="3674359618" sldId="278"/>
            <ac:spMk id="6" creationId="{00000000-0000-0000-0000-000000000000}"/>
          </ac:spMkLst>
        </pc:spChg>
        <pc:spChg chg="del">
          <ac:chgData name="Wei Bai" userId="be857441-a184-4146-8eaa-0e6fb39255fd" providerId="ADAL" clId="{A2ACD04D-F623-4A1C-9EC3-13ED8A6F6BFB}" dt="2018-10-19T14:55:50.193" v="2311"/>
          <ac:spMkLst>
            <pc:docMk/>
            <pc:sldMk cId="3674359618" sldId="278"/>
            <ac:spMk id="7" creationId="{573FD845-6212-40F3-B4C8-6FA4F346EAB8}"/>
          </ac:spMkLst>
        </pc:spChg>
      </pc:sldChg>
      <pc:sldChg chg="delSp modSp add del">
        <pc:chgData name="Wei Bai" userId="be857441-a184-4146-8eaa-0e6fb39255fd" providerId="ADAL" clId="{A2ACD04D-F623-4A1C-9EC3-13ED8A6F6BFB}" dt="2018-10-19T14:55:50.193" v="2311"/>
        <pc:sldMkLst>
          <pc:docMk/>
          <pc:sldMk cId="697626597" sldId="279"/>
        </pc:sldMkLst>
        <pc:spChg chg="mod">
          <ac:chgData name="Wei Bai" userId="be857441-a184-4146-8eaa-0e6fb39255fd" providerId="ADAL" clId="{A2ACD04D-F623-4A1C-9EC3-13ED8A6F6BFB}" dt="2018-10-12T02:34:49.165" v="367" actId="122"/>
          <ac:spMkLst>
            <pc:docMk/>
            <pc:sldMk cId="697626597" sldId="279"/>
            <ac:spMk id="2" creationId="{00000000-0000-0000-0000-000000000000}"/>
          </ac:spMkLst>
        </pc:spChg>
        <pc:spChg chg="mod">
          <ac:chgData name="Wei Bai" userId="be857441-a184-4146-8eaa-0e6fb39255fd" providerId="ADAL" clId="{A2ACD04D-F623-4A1C-9EC3-13ED8A6F6BFB}" dt="2018-10-12T02:27:35.808" v="2"/>
          <ac:spMkLst>
            <pc:docMk/>
            <pc:sldMk cId="697626597" sldId="279"/>
            <ac:spMk id="3" creationId="{00000000-0000-0000-0000-000000000000}"/>
          </ac:spMkLst>
        </pc:spChg>
        <pc:spChg chg="mod">
          <ac:chgData name="Wei Bai" userId="be857441-a184-4146-8eaa-0e6fb39255fd" providerId="ADAL" clId="{A2ACD04D-F623-4A1C-9EC3-13ED8A6F6BFB}" dt="2018-10-12T02:27:35.808" v="2"/>
          <ac:spMkLst>
            <pc:docMk/>
            <pc:sldMk cId="697626597" sldId="279"/>
            <ac:spMk id="4" creationId="{00000000-0000-0000-0000-000000000000}"/>
          </ac:spMkLst>
        </pc:spChg>
        <pc:spChg chg="mod">
          <ac:chgData name="Wei Bai" userId="be857441-a184-4146-8eaa-0e6fb39255fd" providerId="ADAL" clId="{A2ACD04D-F623-4A1C-9EC3-13ED8A6F6BFB}" dt="2018-10-12T02:27:35.808" v="2"/>
          <ac:spMkLst>
            <pc:docMk/>
            <pc:sldMk cId="697626597" sldId="279"/>
            <ac:spMk id="5" creationId="{00000000-0000-0000-0000-000000000000}"/>
          </ac:spMkLst>
        </pc:spChg>
        <pc:spChg chg="mod">
          <ac:chgData name="Wei Bai" userId="be857441-a184-4146-8eaa-0e6fb39255fd" providerId="ADAL" clId="{A2ACD04D-F623-4A1C-9EC3-13ED8A6F6BFB}" dt="2018-10-12T02:27:35.808" v="2"/>
          <ac:spMkLst>
            <pc:docMk/>
            <pc:sldMk cId="697626597" sldId="279"/>
            <ac:spMk id="6" creationId="{00000000-0000-0000-0000-000000000000}"/>
          </ac:spMkLst>
        </pc:spChg>
        <pc:spChg chg="mod">
          <ac:chgData name="Wei Bai" userId="be857441-a184-4146-8eaa-0e6fb39255fd" providerId="ADAL" clId="{A2ACD04D-F623-4A1C-9EC3-13ED8A6F6BFB}" dt="2018-10-12T02:27:35.808" v="2"/>
          <ac:spMkLst>
            <pc:docMk/>
            <pc:sldMk cId="697626597" sldId="279"/>
            <ac:spMk id="7" creationId="{00000000-0000-0000-0000-000000000000}"/>
          </ac:spMkLst>
        </pc:spChg>
        <pc:spChg chg="del">
          <ac:chgData name="Wei Bai" userId="be857441-a184-4146-8eaa-0e6fb39255fd" providerId="ADAL" clId="{A2ACD04D-F623-4A1C-9EC3-13ED8A6F6BFB}" dt="2018-10-19T14:55:50.193" v="2311"/>
          <ac:spMkLst>
            <pc:docMk/>
            <pc:sldMk cId="697626597" sldId="279"/>
            <ac:spMk id="8" creationId="{B7E98207-31A2-4828-84DE-253870516F09}"/>
          </ac:spMkLst>
        </pc:spChg>
      </pc:sldChg>
      <pc:sldChg chg="delSp modSp add del">
        <pc:chgData name="Wei Bai" userId="be857441-a184-4146-8eaa-0e6fb39255fd" providerId="ADAL" clId="{A2ACD04D-F623-4A1C-9EC3-13ED8A6F6BFB}" dt="2018-10-19T14:55:50.193" v="2311"/>
        <pc:sldMkLst>
          <pc:docMk/>
          <pc:sldMk cId="3265071086" sldId="280"/>
        </pc:sldMkLst>
        <pc:spChg chg="mod">
          <ac:chgData name="Wei Bai" userId="be857441-a184-4146-8eaa-0e6fb39255fd" providerId="ADAL" clId="{A2ACD04D-F623-4A1C-9EC3-13ED8A6F6BFB}" dt="2018-10-12T02:34:52.781" v="368" actId="122"/>
          <ac:spMkLst>
            <pc:docMk/>
            <pc:sldMk cId="3265071086" sldId="280"/>
            <ac:spMk id="2" creationId="{00000000-0000-0000-0000-000000000000}"/>
          </ac:spMkLst>
        </pc:spChg>
        <pc:spChg chg="mod">
          <ac:chgData name="Wei Bai" userId="be857441-a184-4146-8eaa-0e6fb39255fd" providerId="ADAL" clId="{A2ACD04D-F623-4A1C-9EC3-13ED8A6F6BFB}" dt="2018-10-12T02:27:35.808" v="2"/>
          <ac:spMkLst>
            <pc:docMk/>
            <pc:sldMk cId="3265071086" sldId="280"/>
            <ac:spMk id="3" creationId="{00000000-0000-0000-0000-000000000000}"/>
          </ac:spMkLst>
        </pc:spChg>
        <pc:spChg chg="mod">
          <ac:chgData name="Wei Bai" userId="be857441-a184-4146-8eaa-0e6fb39255fd" providerId="ADAL" clId="{A2ACD04D-F623-4A1C-9EC3-13ED8A6F6BFB}" dt="2018-10-12T02:27:35.808" v="2"/>
          <ac:spMkLst>
            <pc:docMk/>
            <pc:sldMk cId="3265071086" sldId="280"/>
            <ac:spMk id="4" creationId="{00000000-0000-0000-0000-000000000000}"/>
          </ac:spMkLst>
        </pc:spChg>
        <pc:spChg chg="mod">
          <ac:chgData name="Wei Bai" userId="be857441-a184-4146-8eaa-0e6fb39255fd" providerId="ADAL" clId="{A2ACD04D-F623-4A1C-9EC3-13ED8A6F6BFB}" dt="2018-10-12T02:27:35.808" v="2"/>
          <ac:spMkLst>
            <pc:docMk/>
            <pc:sldMk cId="3265071086" sldId="280"/>
            <ac:spMk id="5" creationId="{00000000-0000-0000-0000-000000000000}"/>
          </ac:spMkLst>
        </pc:spChg>
        <pc:spChg chg="mod">
          <ac:chgData name="Wei Bai" userId="be857441-a184-4146-8eaa-0e6fb39255fd" providerId="ADAL" clId="{A2ACD04D-F623-4A1C-9EC3-13ED8A6F6BFB}" dt="2018-10-12T02:27:35.808" v="2"/>
          <ac:spMkLst>
            <pc:docMk/>
            <pc:sldMk cId="3265071086" sldId="280"/>
            <ac:spMk id="6" creationId="{00000000-0000-0000-0000-000000000000}"/>
          </ac:spMkLst>
        </pc:spChg>
        <pc:spChg chg="mod">
          <ac:chgData name="Wei Bai" userId="be857441-a184-4146-8eaa-0e6fb39255fd" providerId="ADAL" clId="{A2ACD04D-F623-4A1C-9EC3-13ED8A6F6BFB}" dt="2018-10-12T02:27:35.808" v="2"/>
          <ac:spMkLst>
            <pc:docMk/>
            <pc:sldMk cId="3265071086" sldId="280"/>
            <ac:spMk id="7" creationId="{00000000-0000-0000-0000-000000000000}"/>
          </ac:spMkLst>
        </pc:spChg>
        <pc:spChg chg="del">
          <ac:chgData name="Wei Bai" userId="be857441-a184-4146-8eaa-0e6fb39255fd" providerId="ADAL" clId="{A2ACD04D-F623-4A1C-9EC3-13ED8A6F6BFB}" dt="2018-10-19T14:55:50.193" v="2311"/>
          <ac:spMkLst>
            <pc:docMk/>
            <pc:sldMk cId="3265071086" sldId="280"/>
            <ac:spMk id="8" creationId="{DFEFF4BE-6440-4DC7-B79E-E69BBB9A4A8C}"/>
          </ac:spMkLst>
        </pc:spChg>
      </pc:sldChg>
      <pc:sldChg chg="delSp modSp add del">
        <pc:chgData name="Wei Bai" userId="be857441-a184-4146-8eaa-0e6fb39255fd" providerId="ADAL" clId="{A2ACD04D-F623-4A1C-9EC3-13ED8A6F6BFB}" dt="2018-10-19T14:55:50.193" v="2311"/>
        <pc:sldMkLst>
          <pc:docMk/>
          <pc:sldMk cId="877607442" sldId="281"/>
        </pc:sldMkLst>
        <pc:spChg chg="mod">
          <ac:chgData name="Wei Bai" userId="be857441-a184-4146-8eaa-0e6fb39255fd" providerId="ADAL" clId="{A2ACD04D-F623-4A1C-9EC3-13ED8A6F6BFB}" dt="2018-10-12T02:35:01.382" v="369" actId="122"/>
          <ac:spMkLst>
            <pc:docMk/>
            <pc:sldMk cId="877607442" sldId="281"/>
            <ac:spMk id="2" creationId="{00000000-0000-0000-0000-000000000000}"/>
          </ac:spMkLst>
        </pc:spChg>
        <pc:spChg chg="mod">
          <ac:chgData name="Wei Bai" userId="be857441-a184-4146-8eaa-0e6fb39255fd" providerId="ADAL" clId="{A2ACD04D-F623-4A1C-9EC3-13ED8A6F6BFB}" dt="2018-10-12T02:27:35.808" v="2"/>
          <ac:spMkLst>
            <pc:docMk/>
            <pc:sldMk cId="877607442" sldId="281"/>
            <ac:spMk id="3" creationId="{00000000-0000-0000-0000-000000000000}"/>
          </ac:spMkLst>
        </pc:spChg>
        <pc:spChg chg="mod">
          <ac:chgData name="Wei Bai" userId="be857441-a184-4146-8eaa-0e6fb39255fd" providerId="ADAL" clId="{A2ACD04D-F623-4A1C-9EC3-13ED8A6F6BFB}" dt="2018-10-12T02:27:35.808" v="2"/>
          <ac:spMkLst>
            <pc:docMk/>
            <pc:sldMk cId="877607442" sldId="281"/>
            <ac:spMk id="4" creationId="{00000000-0000-0000-0000-000000000000}"/>
          </ac:spMkLst>
        </pc:spChg>
        <pc:spChg chg="mod">
          <ac:chgData name="Wei Bai" userId="be857441-a184-4146-8eaa-0e6fb39255fd" providerId="ADAL" clId="{A2ACD04D-F623-4A1C-9EC3-13ED8A6F6BFB}" dt="2018-10-12T02:27:35.808" v="2"/>
          <ac:spMkLst>
            <pc:docMk/>
            <pc:sldMk cId="877607442" sldId="281"/>
            <ac:spMk id="5" creationId="{00000000-0000-0000-0000-000000000000}"/>
          </ac:spMkLst>
        </pc:spChg>
        <pc:spChg chg="mod">
          <ac:chgData name="Wei Bai" userId="be857441-a184-4146-8eaa-0e6fb39255fd" providerId="ADAL" clId="{A2ACD04D-F623-4A1C-9EC3-13ED8A6F6BFB}" dt="2018-10-12T02:27:35.808" v="2"/>
          <ac:spMkLst>
            <pc:docMk/>
            <pc:sldMk cId="877607442" sldId="281"/>
            <ac:spMk id="6" creationId="{00000000-0000-0000-0000-000000000000}"/>
          </ac:spMkLst>
        </pc:spChg>
        <pc:spChg chg="mod">
          <ac:chgData name="Wei Bai" userId="be857441-a184-4146-8eaa-0e6fb39255fd" providerId="ADAL" clId="{A2ACD04D-F623-4A1C-9EC3-13ED8A6F6BFB}" dt="2018-10-12T02:27:35.808" v="2"/>
          <ac:spMkLst>
            <pc:docMk/>
            <pc:sldMk cId="877607442" sldId="281"/>
            <ac:spMk id="7" creationId="{00000000-0000-0000-0000-000000000000}"/>
          </ac:spMkLst>
        </pc:spChg>
        <pc:spChg chg="del">
          <ac:chgData name="Wei Bai" userId="be857441-a184-4146-8eaa-0e6fb39255fd" providerId="ADAL" clId="{A2ACD04D-F623-4A1C-9EC3-13ED8A6F6BFB}" dt="2018-10-19T14:55:50.193" v="2311"/>
          <ac:spMkLst>
            <pc:docMk/>
            <pc:sldMk cId="877607442" sldId="281"/>
            <ac:spMk id="8" creationId="{BD873AFD-5FAF-4A6C-9F78-F7B55B300AE8}"/>
          </ac:spMkLst>
        </pc:spChg>
      </pc:sldChg>
      <pc:sldChg chg="delSp modSp add del">
        <pc:chgData name="Wei Bai" userId="be857441-a184-4146-8eaa-0e6fb39255fd" providerId="ADAL" clId="{A2ACD04D-F623-4A1C-9EC3-13ED8A6F6BFB}" dt="2018-10-19T14:55:50.193" v="2311"/>
        <pc:sldMkLst>
          <pc:docMk/>
          <pc:sldMk cId="144892082" sldId="282"/>
        </pc:sldMkLst>
        <pc:spChg chg="mod">
          <ac:chgData name="Wei Bai" userId="be857441-a184-4146-8eaa-0e6fb39255fd" providerId="ADAL" clId="{A2ACD04D-F623-4A1C-9EC3-13ED8A6F6BFB}" dt="2018-10-12T02:35:04.278" v="370" actId="122"/>
          <ac:spMkLst>
            <pc:docMk/>
            <pc:sldMk cId="144892082" sldId="282"/>
            <ac:spMk id="2" creationId="{00000000-0000-0000-0000-000000000000}"/>
          </ac:spMkLst>
        </pc:spChg>
        <pc:spChg chg="mod">
          <ac:chgData name="Wei Bai" userId="be857441-a184-4146-8eaa-0e6fb39255fd" providerId="ADAL" clId="{A2ACD04D-F623-4A1C-9EC3-13ED8A6F6BFB}" dt="2018-10-12T02:27:35.808" v="2"/>
          <ac:spMkLst>
            <pc:docMk/>
            <pc:sldMk cId="144892082" sldId="282"/>
            <ac:spMk id="3" creationId="{00000000-0000-0000-0000-000000000000}"/>
          </ac:spMkLst>
        </pc:spChg>
        <pc:spChg chg="mod">
          <ac:chgData name="Wei Bai" userId="be857441-a184-4146-8eaa-0e6fb39255fd" providerId="ADAL" clId="{A2ACD04D-F623-4A1C-9EC3-13ED8A6F6BFB}" dt="2018-10-12T02:27:35.808" v="2"/>
          <ac:spMkLst>
            <pc:docMk/>
            <pc:sldMk cId="144892082" sldId="282"/>
            <ac:spMk id="4" creationId="{00000000-0000-0000-0000-000000000000}"/>
          </ac:spMkLst>
        </pc:spChg>
        <pc:spChg chg="mod">
          <ac:chgData name="Wei Bai" userId="be857441-a184-4146-8eaa-0e6fb39255fd" providerId="ADAL" clId="{A2ACD04D-F623-4A1C-9EC3-13ED8A6F6BFB}" dt="2018-10-12T02:27:35.808" v="2"/>
          <ac:spMkLst>
            <pc:docMk/>
            <pc:sldMk cId="144892082" sldId="282"/>
            <ac:spMk id="5" creationId="{00000000-0000-0000-0000-000000000000}"/>
          </ac:spMkLst>
        </pc:spChg>
        <pc:spChg chg="mod">
          <ac:chgData name="Wei Bai" userId="be857441-a184-4146-8eaa-0e6fb39255fd" providerId="ADAL" clId="{A2ACD04D-F623-4A1C-9EC3-13ED8A6F6BFB}" dt="2018-10-12T02:27:35.808" v="2"/>
          <ac:spMkLst>
            <pc:docMk/>
            <pc:sldMk cId="144892082" sldId="282"/>
            <ac:spMk id="6" creationId="{00000000-0000-0000-0000-000000000000}"/>
          </ac:spMkLst>
        </pc:spChg>
        <pc:spChg chg="del">
          <ac:chgData name="Wei Bai" userId="be857441-a184-4146-8eaa-0e6fb39255fd" providerId="ADAL" clId="{A2ACD04D-F623-4A1C-9EC3-13ED8A6F6BFB}" dt="2018-10-19T14:55:50.193" v="2311"/>
          <ac:spMkLst>
            <pc:docMk/>
            <pc:sldMk cId="144892082" sldId="282"/>
            <ac:spMk id="8" creationId="{06C6BC82-177A-451B-BFD8-F401E5605D1D}"/>
          </ac:spMkLst>
        </pc:spChg>
        <pc:spChg chg="mod">
          <ac:chgData name="Wei Bai" userId="be857441-a184-4146-8eaa-0e6fb39255fd" providerId="ADAL" clId="{A2ACD04D-F623-4A1C-9EC3-13ED8A6F6BFB}" dt="2018-10-12T02:27:35.808" v="2"/>
          <ac:spMkLst>
            <pc:docMk/>
            <pc:sldMk cId="144892082" sldId="282"/>
            <ac:spMk id="9" creationId="{00000000-0000-0000-0000-000000000000}"/>
          </ac:spMkLst>
        </pc:spChg>
      </pc:sldChg>
      <pc:sldChg chg="delSp modSp add del">
        <pc:chgData name="Wei Bai" userId="be857441-a184-4146-8eaa-0e6fb39255fd" providerId="ADAL" clId="{A2ACD04D-F623-4A1C-9EC3-13ED8A6F6BFB}" dt="2018-10-19T14:55:50.193" v="2311"/>
        <pc:sldMkLst>
          <pc:docMk/>
          <pc:sldMk cId="328071707" sldId="287"/>
        </pc:sldMkLst>
        <pc:spChg chg="mod">
          <ac:chgData name="Wei Bai" userId="be857441-a184-4146-8eaa-0e6fb39255fd" providerId="ADAL" clId="{A2ACD04D-F623-4A1C-9EC3-13ED8A6F6BFB}" dt="2018-10-12T02:35:07.382" v="371" actId="122"/>
          <ac:spMkLst>
            <pc:docMk/>
            <pc:sldMk cId="328071707" sldId="287"/>
            <ac:spMk id="2" creationId="{00000000-0000-0000-0000-000000000000}"/>
          </ac:spMkLst>
        </pc:spChg>
        <pc:spChg chg="del">
          <ac:chgData name="Wei Bai" userId="be857441-a184-4146-8eaa-0e6fb39255fd" providerId="ADAL" clId="{A2ACD04D-F623-4A1C-9EC3-13ED8A6F6BFB}" dt="2018-10-19T14:55:50.193" v="2311"/>
          <ac:spMkLst>
            <pc:docMk/>
            <pc:sldMk cId="328071707" sldId="287"/>
            <ac:spMk id="3" creationId="{DC1E4970-963B-4510-BF46-18D0B1D9A658}"/>
          </ac:spMkLst>
        </pc:spChg>
        <pc:spChg chg="mod">
          <ac:chgData name="Wei Bai" userId="be857441-a184-4146-8eaa-0e6fb39255fd" providerId="ADAL" clId="{A2ACD04D-F623-4A1C-9EC3-13ED8A6F6BFB}" dt="2018-10-12T02:27:35.808" v="2"/>
          <ac:spMkLst>
            <pc:docMk/>
            <pc:sldMk cId="328071707" sldId="287"/>
            <ac:spMk id="4" creationId="{00000000-0000-0000-0000-000000000000}"/>
          </ac:spMkLst>
        </pc:spChg>
        <pc:spChg chg="mod">
          <ac:chgData name="Wei Bai" userId="be857441-a184-4146-8eaa-0e6fb39255fd" providerId="ADAL" clId="{A2ACD04D-F623-4A1C-9EC3-13ED8A6F6BFB}" dt="2018-10-12T02:27:35.808" v="2"/>
          <ac:spMkLst>
            <pc:docMk/>
            <pc:sldMk cId="328071707" sldId="287"/>
            <ac:spMk id="5" creationId="{00000000-0000-0000-0000-000000000000}"/>
          </ac:spMkLst>
        </pc:spChg>
        <pc:spChg chg="mod">
          <ac:chgData name="Wei Bai" userId="be857441-a184-4146-8eaa-0e6fb39255fd" providerId="ADAL" clId="{A2ACD04D-F623-4A1C-9EC3-13ED8A6F6BFB}" dt="2018-10-12T02:27:35.808" v="2"/>
          <ac:spMkLst>
            <pc:docMk/>
            <pc:sldMk cId="328071707" sldId="287"/>
            <ac:spMk id="6" creationId="{00000000-0000-0000-0000-000000000000}"/>
          </ac:spMkLst>
        </pc:spChg>
        <pc:spChg chg="mod">
          <ac:chgData name="Wei Bai" userId="be857441-a184-4146-8eaa-0e6fb39255fd" providerId="ADAL" clId="{A2ACD04D-F623-4A1C-9EC3-13ED8A6F6BFB}" dt="2018-10-12T02:27:35.808" v="2"/>
          <ac:spMkLst>
            <pc:docMk/>
            <pc:sldMk cId="328071707" sldId="287"/>
            <ac:spMk id="9" creationId="{00000000-0000-0000-0000-000000000000}"/>
          </ac:spMkLst>
        </pc:spChg>
        <pc:spChg chg="mod">
          <ac:chgData name="Wei Bai" userId="be857441-a184-4146-8eaa-0e6fb39255fd" providerId="ADAL" clId="{A2ACD04D-F623-4A1C-9EC3-13ED8A6F6BFB}" dt="2018-10-12T02:27:35.808" v="2"/>
          <ac:spMkLst>
            <pc:docMk/>
            <pc:sldMk cId="328071707" sldId="287"/>
            <ac:spMk id="10" creationId="{00000000-0000-0000-0000-000000000000}"/>
          </ac:spMkLst>
        </pc:spChg>
        <pc:spChg chg="mod">
          <ac:chgData name="Wei Bai" userId="be857441-a184-4146-8eaa-0e6fb39255fd" providerId="ADAL" clId="{A2ACD04D-F623-4A1C-9EC3-13ED8A6F6BFB}" dt="2018-10-12T02:27:35.808" v="2"/>
          <ac:spMkLst>
            <pc:docMk/>
            <pc:sldMk cId="328071707" sldId="287"/>
            <ac:spMk id="11" creationId="{00000000-0000-0000-0000-000000000000}"/>
          </ac:spMkLst>
        </pc:spChg>
        <pc:spChg chg="mod">
          <ac:chgData name="Wei Bai" userId="be857441-a184-4146-8eaa-0e6fb39255fd" providerId="ADAL" clId="{A2ACD04D-F623-4A1C-9EC3-13ED8A6F6BFB}" dt="2018-10-12T02:27:35.808" v="2"/>
          <ac:spMkLst>
            <pc:docMk/>
            <pc:sldMk cId="328071707" sldId="287"/>
            <ac:spMk id="16" creationId="{00000000-0000-0000-0000-000000000000}"/>
          </ac:spMkLst>
        </pc:spChg>
        <pc:spChg chg="mod">
          <ac:chgData name="Wei Bai" userId="be857441-a184-4146-8eaa-0e6fb39255fd" providerId="ADAL" clId="{A2ACD04D-F623-4A1C-9EC3-13ED8A6F6BFB}" dt="2018-10-12T02:27:35.808" v="2"/>
          <ac:spMkLst>
            <pc:docMk/>
            <pc:sldMk cId="328071707" sldId="287"/>
            <ac:spMk id="20" creationId="{00000000-0000-0000-0000-000000000000}"/>
          </ac:spMkLst>
        </pc:spChg>
        <pc:spChg chg="mod">
          <ac:chgData name="Wei Bai" userId="be857441-a184-4146-8eaa-0e6fb39255fd" providerId="ADAL" clId="{A2ACD04D-F623-4A1C-9EC3-13ED8A6F6BFB}" dt="2018-10-12T02:27:35.808" v="2"/>
          <ac:spMkLst>
            <pc:docMk/>
            <pc:sldMk cId="328071707" sldId="287"/>
            <ac:spMk id="21" creationId="{00000000-0000-0000-0000-000000000000}"/>
          </ac:spMkLst>
        </pc:spChg>
        <pc:spChg chg="mod">
          <ac:chgData name="Wei Bai" userId="be857441-a184-4146-8eaa-0e6fb39255fd" providerId="ADAL" clId="{A2ACD04D-F623-4A1C-9EC3-13ED8A6F6BFB}" dt="2018-10-12T02:27:35.808" v="2"/>
          <ac:spMkLst>
            <pc:docMk/>
            <pc:sldMk cId="328071707" sldId="287"/>
            <ac:spMk id="22" creationId="{00000000-0000-0000-0000-000000000000}"/>
          </ac:spMkLst>
        </pc:spChg>
        <pc:cxnChg chg="mod">
          <ac:chgData name="Wei Bai" userId="be857441-a184-4146-8eaa-0e6fb39255fd" providerId="ADAL" clId="{A2ACD04D-F623-4A1C-9EC3-13ED8A6F6BFB}" dt="2018-10-12T02:27:35.808" v="2"/>
          <ac:cxnSpMkLst>
            <pc:docMk/>
            <pc:sldMk cId="328071707" sldId="287"/>
            <ac:cxnSpMk id="12"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3"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4"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5"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7"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8"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19" creationId="{00000000-0000-0000-0000-000000000000}"/>
          </ac:cxnSpMkLst>
        </pc:cxnChg>
        <pc:cxnChg chg="mod">
          <ac:chgData name="Wei Bai" userId="be857441-a184-4146-8eaa-0e6fb39255fd" providerId="ADAL" clId="{A2ACD04D-F623-4A1C-9EC3-13ED8A6F6BFB}" dt="2018-10-12T02:27:35.808" v="2"/>
          <ac:cxnSpMkLst>
            <pc:docMk/>
            <pc:sldMk cId="328071707" sldId="287"/>
            <ac:cxnSpMk id="23" creationId="{00000000-0000-0000-0000-000000000000}"/>
          </ac:cxnSpMkLst>
        </pc:cxnChg>
      </pc:sldChg>
      <pc:sldChg chg="delSp modSp add del">
        <pc:chgData name="Wei Bai" userId="be857441-a184-4146-8eaa-0e6fb39255fd" providerId="ADAL" clId="{A2ACD04D-F623-4A1C-9EC3-13ED8A6F6BFB}" dt="2018-10-19T14:55:50.193" v="2311"/>
        <pc:sldMkLst>
          <pc:docMk/>
          <pc:sldMk cId="2480723341" sldId="288"/>
        </pc:sldMkLst>
        <pc:spChg chg="mod">
          <ac:chgData name="Wei Bai" userId="be857441-a184-4146-8eaa-0e6fb39255fd" providerId="ADAL" clId="{A2ACD04D-F623-4A1C-9EC3-13ED8A6F6BFB}" dt="2018-10-12T02:35:10.638" v="372" actId="122"/>
          <ac:spMkLst>
            <pc:docMk/>
            <pc:sldMk cId="2480723341" sldId="288"/>
            <ac:spMk id="2" creationId="{00000000-0000-0000-0000-000000000000}"/>
          </ac:spMkLst>
        </pc:spChg>
        <pc:spChg chg="del">
          <ac:chgData name="Wei Bai" userId="be857441-a184-4146-8eaa-0e6fb39255fd" providerId="ADAL" clId="{A2ACD04D-F623-4A1C-9EC3-13ED8A6F6BFB}" dt="2018-10-19T14:55:50.193" v="2311"/>
          <ac:spMkLst>
            <pc:docMk/>
            <pc:sldMk cId="2480723341" sldId="288"/>
            <ac:spMk id="3" creationId="{0378737D-9E21-4AA2-97E1-BCBAB28C2C22}"/>
          </ac:spMkLst>
        </pc:spChg>
        <pc:spChg chg="mod">
          <ac:chgData name="Wei Bai" userId="be857441-a184-4146-8eaa-0e6fb39255fd" providerId="ADAL" clId="{A2ACD04D-F623-4A1C-9EC3-13ED8A6F6BFB}" dt="2018-10-12T02:27:35.808" v="2"/>
          <ac:spMkLst>
            <pc:docMk/>
            <pc:sldMk cId="2480723341" sldId="288"/>
            <ac:spMk id="4" creationId="{00000000-0000-0000-0000-000000000000}"/>
          </ac:spMkLst>
        </pc:spChg>
        <pc:spChg chg="mod">
          <ac:chgData name="Wei Bai" userId="be857441-a184-4146-8eaa-0e6fb39255fd" providerId="ADAL" clId="{A2ACD04D-F623-4A1C-9EC3-13ED8A6F6BFB}" dt="2018-10-12T02:27:35.808" v="2"/>
          <ac:spMkLst>
            <pc:docMk/>
            <pc:sldMk cId="2480723341" sldId="288"/>
            <ac:spMk id="5" creationId="{00000000-0000-0000-0000-000000000000}"/>
          </ac:spMkLst>
        </pc:spChg>
        <pc:spChg chg="mod">
          <ac:chgData name="Wei Bai" userId="be857441-a184-4146-8eaa-0e6fb39255fd" providerId="ADAL" clId="{A2ACD04D-F623-4A1C-9EC3-13ED8A6F6BFB}" dt="2018-10-12T02:27:35.808" v="2"/>
          <ac:spMkLst>
            <pc:docMk/>
            <pc:sldMk cId="2480723341" sldId="288"/>
            <ac:spMk id="6" creationId="{00000000-0000-0000-0000-000000000000}"/>
          </ac:spMkLst>
        </pc:spChg>
        <pc:spChg chg="mod">
          <ac:chgData name="Wei Bai" userId="be857441-a184-4146-8eaa-0e6fb39255fd" providerId="ADAL" clId="{A2ACD04D-F623-4A1C-9EC3-13ED8A6F6BFB}" dt="2018-10-12T02:27:35.808" v="2"/>
          <ac:spMkLst>
            <pc:docMk/>
            <pc:sldMk cId="2480723341" sldId="288"/>
            <ac:spMk id="9" creationId="{00000000-0000-0000-0000-000000000000}"/>
          </ac:spMkLst>
        </pc:spChg>
        <pc:spChg chg="mod">
          <ac:chgData name="Wei Bai" userId="be857441-a184-4146-8eaa-0e6fb39255fd" providerId="ADAL" clId="{A2ACD04D-F623-4A1C-9EC3-13ED8A6F6BFB}" dt="2018-10-12T02:27:35.808" v="2"/>
          <ac:spMkLst>
            <pc:docMk/>
            <pc:sldMk cId="2480723341" sldId="288"/>
            <ac:spMk id="10" creationId="{00000000-0000-0000-0000-000000000000}"/>
          </ac:spMkLst>
        </pc:spChg>
        <pc:spChg chg="mod">
          <ac:chgData name="Wei Bai" userId="be857441-a184-4146-8eaa-0e6fb39255fd" providerId="ADAL" clId="{A2ACD04D-F623-4A1C-9EC3-13ED8A6F6BFB}" dt="2018-10-12T02:27:35.808" v="2"/>
          <ac:spMkLst>
            <pc:docMk/>
            <pc:sldMk cId="2480723341" sldId="288"/>
            <ac:spMk id="11" creationId="{00000000-0000-0000-0000-000000000000}"/>
          </ac:spMkLst>
        </pc:spChg>
        <pc:spChg chg="mod">
          <ac:chgData name="Wei Bai" userId="be857441-a184-4146-8eaa-0e6fb39255fd" providerId="ADAL" clId="{A2ACD04D-F623-4A1C-9EC3-13ED8A6F6BFB}" dt="2018-10-12T02:27:35.808" v="2"/>
          <ac:spMkLst>
            <pc:docMk/>
            <pc:sldMk cId="2480723341" sldId="288"/>
            <ac:spMk id="16" creationId="{00000000-0000-0000-0000-000000000000}"/>
          </ac:spMkLst>
        </pc:spChg>
        <pc:spChg chg="mod">
          <ac:chgData name="Wei Bai" userId="be857441-a184-4146-8eaa-0e6fb39255fd" providerId="ADAL" clId="{A2ACD04D-F623-4A1C-9EC3-13ED8A6F6BFB}" dt="2018-10-12T02:27:35.808" v="2"/>
          <ac:spMkLst>
            <pc:docMk/>
            <pc:sldMk cId="2480723341" sldId="288"/>
            <ac:spMk id="23" creationId="{00000000-0000-0000-0000-000000000000}"/>
          </ac:spMkLst>
        </pc:spChg>
        <pc:spChg chg="mod">
          <ac:chgData name="Wei Bai" userId="be857441-a184-4146-8eaa-0e6fb39255fd" providerId="ADAL" clId="{A2ACD04D-F623-4A1C-9EC3-13ED8A6F6BFB}" dt="2018-10-12T02:27:35.808" v="2"/>
          <ac:spMkLst>
            <pc:docMk/>
            <pc:sldMk cId="2480723341" sldId="288"/>
            <ac:spMk id="24" creationId="{00000000-0000-0000-0000-000000000000}"/>
          </ac:spMkLst>
        </pc:spChg>
        <pc:spChg chg="mod">
          <ac:chgData name="Wei Bai" userId="be857441-a184-4146-8eaa-0e6fb39255fd" providerId="ADAL" clId="{A2ACD04D-F623-4A1C-9EC3-13ED8A6F6BFB}" dt="2018-10-12T02:27:35.808" v="2"/>
          <ac:spMkLst>
            <pc:docMk/>
            <pc:sldMk cId="2480723341" sldId="288"/>
            <ac:spMk id="29" creationId="{00000000-0000-0000-0000-000000000000}"/>
          </ac:spMkLst>
        </pc:spChg>
        <pc:spChg chg="mod">
          <ac:chgData name="Wei Bai" userId="be857441-a184-4146-8eaa-0e6fb39255fd" providerId="ADAL" clId="{A2ACD04D-F623-4A1C-9EC3-13ED8A6F6BFB}" dt="2018-10-12T02:27:35.808" v="2"/>
          <ac:spMkLst>
            <pc:docMk/>
            <pc:sldMk cId="2480723341" sldId="288"/>
            <ac:spMk id="30" creationId="{00000000-0000-0000-0000-000000000000}"/>
          </ac:spMkLst>
        </pc:spChg>
        <pc:cxnChg chg="mod">
          <ac:chgData name="Wei Bai" userId="be857441-a184-4146-8eaa-0e6fb39255fd" providerId="ADAL" clId="{A2ACD04D-F623-4A1C-9EC3-13ED8A6F6BFB}" dt="2018-10-12T02:27:35.808" v="2"/>
          <ac:cxnSpMkLst>
            <pc:docMk/>
            <pc:sldMk cId="2480723341" sldId="288"/>
            <ac:cxnSpMk id="12"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3"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4"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5"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7"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8"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19" creationId="{00000000-0000-0000-0000-000000000000}"/>
          </ac:cxnSpMkLst>
        </pc:cxnChg>
        <pc:cxnChg chg="mod">
          <ac:chgData name="Wei Bai" userId="be857441-a184-4146-8eaa-0e6fb39255fd" providerId="ADAL" clId="{A2ACD04D-F623-4A1C-9EC3-13ED8A6F6BFB}" dt="2018-10-12T02:27:35.808" v="2"/>
          <ac:cxnSpMkLst>
            <pc:docMk/>
            <pc:sldMk cId="2480723341" sldId="288"/>
            <ac:cxnSpMk id="22" creationId="{00000000-0000-0000-0000-000000000000}"/>
          </ac:cxnSpMkLst>
        </pc:cxnChg>
      </pc:sldChg>
      <pc:sldChg chg="delSp modSp add del">
        <pc:chgData name="Wei Bai" userId="be857441-a184-4146-8eaa-0e6fb39255fd" providerId="ADAL" clId="{A2ACD04D-F623-4A1C-9EC3-13ED8A6F6BFB}" dt="2018-10-19T14:55:50.193" v="2311"/>
        <pc:sldMkLst>
          <pc:docMk/>
          <pc:sldMk cId="132812558" sldId="301"/>
        </pc:sldMkLst>
        <pc:spChg chg="mod">
          <ac:chgData name="Wei Bai" userId="be857441-a184-4146-8eaa-0e6fb39255fd" providerId="ADAL" clId="{A2ACD04D-F623-4A1C-9EC3-13ED8A6F6BFB}" dt="2018-10-12T02:35:19.950" v="374" actId="122"/>
          <ac:spMkLst>
            <pc:docMk/>
            <pc:sldMk cId="132812558" sldId="301"/>
            <ac:spMk id="2" creationId="{00000000-0000-0000-0000-000000000000}"/>
          </ac:spMkLst>
        </pc:spChg>
        <pc:spChg chg="del">
          <ac:chgData name="Wei Bai" userId="be857441-a184-4146-8eaa-0e6fb39255fd" providerId="ADAL" clId="{A2ACD04D-F623-4A1C-9EC3-13ED8A6F6BFB}" dt="2018-10-19T14:55:50.193" v="2311"/>
          <ac:spMkLst>
            <pc:docMk/>
            <pc:sldMk cId="132812558" sldId="301"/>
            <ac:spMk id="4" creationId="{23F9F0AD-455E-48D9-9A99-08C2EA76C05B}"/>
          </ac:spMkLst>
        </pc:spChg>
        <pc:spChg chg="mod">
          <ac:chgData name="Wei Bai" userId="be857441-a184-4146-8eaa-0e6fb39255fd" providerId="ADAL" clId="{A2ACD04D-F623-4A1C-9EC3-13ED8A6F6BFB}" dt="2018-10-12T02:27:35.808" v="2"/>
          <ac:spMkLst>
            <pc:docMk/>
            <pc:sldMk cId="132812558" sldId="301"/>
            <ac:spMk id="5" creationId="{00000000-0000-0000-0000-000000000000}"/>
          </ac:spMkLst>
        </pc:spChg>
        <pc:spChg chg="mod">
          <ac:chgData name="Wei Bai" userId="be857441-a184-4146-8eaa-0e6fb39255fd" providerId="ADAL" clId="{A2ACD04D-F623-4A1C-9EC3-13ED8A6F6BFB}" dt="2018-10-12T02:27:35.808" v="2"/>
          <ac:spMkLst>
            <pc:docMk/>
            <pc:sldMk cId="132812558" sldId="301"/>
            <ac:spMk id="31" creationId="{00000000-0000-0000-0000-000000000000}"/>
          </ac:spMkLst>
        </pc:spChg>
        <pc:spChg chg="mod">
          <ac:chgData name="Wei Bai" userId="be857441-a184-4146-8eaa-0e6fb39255fd" providerId="ADAL" clId="{A2ACD04D-F623-4A1C-9EC3-13ED8A6F6BFB}" dt="2018-10-12T02:27:35.808" v="2"/>
          <ac:spMkLst>
            <pc:docMk/>
            <pc:sldMk cId="132812558" sldId="301"/>
            <ac:spMk id="35" creationId="{00000000-0000-0000-0000-000000000000}"/>
          </ac:spMkLst>
        </pc:spChg>
        <pc:spChg chg="mod">
          <ac:chgData name="Wei Bai" userId="be857441-a184-4146-8eaa-0e6fb39255fd" providerId="ADAL" clId="{A2ACD04D-F623-4A1C-9EC3-13ED8A6F6BFB}" dt="2018-10-12T02:27:35.808" v="2"/>
          <ac:spMkLst>
            <pc:docMk/>
            <pc:sldMk cId="132812558" sldId="301"/>
            <ac:spMk id="36" creationId="{00000000-0000-0000-0000-000000000000}"/>
          </ac:spMkLst>
        </pc:spChg>
        <pc:spChg chg="mod">
          <ac:chgData name="Wei Bai" userId="be857441-a184-4146-8eaa-0e6fb39255fd" providerId="ADAL" clId="{A2ACD04D-F623-4A1C-9EC3-13ED8A6F6BFB}" dt="2018-10-12T02:27:35.808" v="2"/>
          <ac:spMkLst>
            <pc:docMk/>
            <pc:sldMk cId="132812558" sldId="301"/>
            <ac:spMk id="37" creationId="{00000000-0000-0000-0000-000000000000}"/>
          </ac:spMkLst>
        </pc:spChg>
        <pc:spChg chg="mod">
          <ac:chgData name="Wei Bai" userId="be857441-a184-4146-8eaa-0e6fb39255fd" providerId="ADAL" clId="{A2ACD04D-F623-4A1C-9EC3-13ED8A6F6BFB}" dt="2018-10-12T02:27:35.808" v="2"/>
          <ac:spMkLst>
            <pc:docMk/>
            <pc:sldMk cId="132812558" sldId="301"/>
            <ac:spMk id="204" creationId="{00000000-0000-0000-0000-000000000000}"/>
          </ac:spMkLst>
        </pc:spChg>
        <pc:grpChg chg="mod">
          <ac:chgData name="Wei Bai" userId="be857441-a184-4146-8eaa-0e6fb39255fd" providerId="ADAL" clId="{A2ACD04D-F623-4A1C-9EC3-13ED8A6F6BFB}" dt="2018-10-12T02:27:35.808" v="2"/>
          <ac:grpSpMkLst>
            <pc:docMk/>
            <pc:sldMk cId="132812558" sldId="301"/>
            <ac:grpSpMk id="41" creationId="{00000000-0000-0000-0000-000000000000}"/>
          </ac:grpSpMkLst>
        </pc:grpChg>
        <pc:picChg chg="mod">
          <ac:chgData name="Wei Bai" userId="be857441-a184-4146-8eaa-0e6fb39255fd" providerId="ADAL" clId="{A2ACD04D-F623-4A1C-9EC3-13ED8A6F6BFB}" dt="2018-10-12T02:27:35.808" v="2"/>
          <ac:picMkLst>
            <pc:docMk/>
            <pc:sldMk cId="132812558" sldId="301"/>
            <ac:picMk id="32" creationId="{00000000-0000-0000-0000-000000000000}"/>
          </ac:picMkLst>
        </pc:picChg>
        <pc:picChg chg="mod">
          <ac:chgData name="Wei Bai" userId="be857441-a184-4146-8eaa-0e6fb39255fd" providerId="ADAL" clId="{A2ACD04D-F623-4A1C-9EC3-13ED8A6F6BFB}" dt="2018-10-12T02:27:35.808" v="2"/>
          <ac:picMkLst>
            <pc:docMk/>
            <pc:sldMk cId="132812558" sldId="301"/>
            <ac:picMk id="33" creationId="{00000000-0000-0000-0000-000000000000}"/>
          </ac:picMkLst>
        </pc:picChg>
        <pc:picChg chg="mod">
          <ac:chgData name="Wei Bai" userId="be857441-a184-4146-8eaa-0e6fb39255fd" providerId="ADAL" clId="{A2ACD04D-F623-4A1C-9EC3-13ED8A6F6BFB}" dt="2018-10-12T02:27:35.808" v="2"/>
          <ac:picMkLst>
            <pc:docMk/>
            <pc:sldMk cId="132812558" sldId="301"/>
            <ac:picMk id="34" creationId="{00000000-0000-0000-0000-000000000000}"/>
          </ac:picMkLst>
        </pc:picChg>
        <pc:cxnChg chg="mod">
          <ac:chgData name="Wei Bai" userId="be857441-a184-4146-8eaa-0e6fb39255fd" providerId="ADAL" clId="{A2ACD04D-F623-4A1C-9EC3-13ED8A6F6BFB}" dt="2018-10-12T02:27:35.808" v="2"/>
          <ac:cxnSpMkLst>
            <pc:docMk/>
            <pc:sldMk cId="132812558" sldId="301"/>
            <ac:cxnSpMk id="26"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38"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39"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0"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4"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6"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7"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48" creationId="{00000000-0000-0000-0000-000000000000}"/>
          </ac:cxnSpMkLst>
        </pc:cxnChg>
        <pc:cxnChg chg="mod">
          <ac:chgData name="Wei Bai" userId="be857441-a184-4146-8eaa-0e6fb39255fd" providerId="ADAL" clId="{A2ACD04D-F623-4A1C-9EC3-13ED8A6F6BFB}" dt="2018-10-12T02:27:35.808" v="2"/>
          <ac:cxnSpMkLst>
            <pc:docMk/>
            <pc:sldMk cId="132812558" sldId="301"/>
            <ac:cxnSpMk id="63" creationId="{00000000-0000-0000-0000-000000000000}"/>
          </ac:cxnSpMkLst>
        </pc:cxnChg>
      </pc:sldChg>
      <pc:sldChg chg="delSp modSp add del">
        <pc:chgData name="Wei Bai" userId="be857441-a184-4146-8eaa-0e6fb39255fd" providerId="ADAL" clId="{A2ACD04D-F623-4A1C-9EC3-13ED8A6F6BFB}" dt="2018-10-19T14:55:50.193" v="2311"/>
        <pc:sldMkLst>
          <pc:docMk/>
          <pc:sldMk cId="2725878500" sldId="302"/>
        </pc:sldMkLst>
        <pc:spChg chg="mod">
          <ac:chgData name="Wei Bai" userId="be857441-a184-4146-8eaa-0e6fb39255fd" providerId="ADAL" clId="{A2ACD04D-F623-4A1C-9EC3-13ED8A6F6BFB}" dt="2018-10-12T02:35:27.793" v="376" actId="122"/>
          <ac:spMkLst>
            <pc:docMk/>
            <pc:sldMk cId="2725878500" sldId="302"/>
            <ac:spMk id="2" creationId="{00000000-0000-0000-0000-000000000000}"/>
          </ac:spMkLst>
        </pc:spChg>
        <pc:spChg chg="del">
          <ac:chgData name="Wei Bai" userId="be857441-a184-4146-8eaa-0e6fb39255fd" providerId="ADAL" clId="{A2ACD04D-F623-4A1C-9EC3-13ED8A6F6BFB}" dt="2018-10-19T14:55:50.193" v="2311"/>
          <ac:spMkLst>
            <pc:docMk/>
            <pc:sldMk cId="2725878500" sldId="302"/>
            <ac:spMk id="3" creationId="{A1AD0B83-26D0-4CC8-80B0-FEEC72279E7F}"/>
          </ac:spMkLst>
        </pc:spChg>
        <pc:spChg chg="mod">
          <ac:chgData name="Wei Bai" userId="be857441-a184-4146-8eaa-0e6fb39255fd" providerId="ADAL" clId="{A2ACD04D-F623-4A1C-9EC3-13ED8A6F6BFB}" dt="2018-10-12T02:27:35.808" v="2"/>
          <ac:spMkLst>
            <pc:docMk/>
            <pc:sldMk cId="2725878500" sldId="302"/>
            <ac:spMk id="4" creationId="{00000000-0000-0000-0000-000000000000}"/>
          </ac:spMkLst>
        </pc:spChg>
        <pc:spChg chg="mod">
          <ac:chgData name="Wei Bai" userId="be857441-a184-4146-8eaa-0e6fb39255fd" providerId="ADAL" clId="{A2ACD04D-F623-4A1C-9EC3-13ED8A6F6BFB}" dt="2018-10-12T02:27:35.808" v="2"/>
          <ac:spMkLst>
            <pc:docMk/>
            <pc:sldMk cId="2725878500" sldId="302"/>
            <ac:spMk id="27" creationId="{00000000-0000-0000-0000-000000000000}"/>
          </ac:spMkLst>
        </pc:spChg>
        <pc:spChg chg="mod">
          <ac:chgData name="Wei Bai" userId="be857441-a184-4146-8eaa-0e6fb39255fd" providerId="ADAL" clId="{A2ACD04D-F623-4A1C-9EC3-13ED8A6F6BFB}" dt="2018-10-12T02:27:35.808" v="2"/>
          <ac:spMkLst>
            <pc:docMk/>
            <pc:sldMk cId="2725878500" sldId="302"/>
            <ac:spMk id="28" creationId="{00000000-0000-0000-0000-000000000000}"/>
          </ac:spMkLst>
        </pc:spChg>
        <pc:spChg chg="mod">
          <ac:chgData name="Wei Bai" userId="be857441-a184-4146-8eaa-0e6fb39255fd" providerId="ADAL" clId="{A2ACD04D-F623-4A1C-9EC3-13ED8A6F6BFB}" dt="2018-10-12T02:27:35.808" v="2"/>
          <ac:spMkLst>
            <pc:docMk/>
            <pc:sldMk cId="2725878500" sldId="302"/>
            <ac:spMk id="31" creationId="{00000000-0000-0000-0000-000000000000}"/>
          </ac:spMkLst>
        </pc:spChg>
        <pc:spChg chg="mod">
          <ac:chgData name="Wei Bai" userId="be857441-a184-4146-8eaa-0e6fb39255fd" providerId="ADAL" clId="{A2ACD04D-F623-4A1C-9EC3-13ED8A6F6BFB}" dt="2018-10-12T02:27:35.808" v="2"/>
          <ac:spMkLst>
            <pc:docMk/>
            <pc:sldMk cId="2725878500" sldId="302"/>
            <ac:spMk id="35" creationId="{00000000-0000-0000-0000-000000000000}"/>
          </ac:spMkLst>
        </pc:spChg>
        <pc:spChg chg="mod">
          <ac:chgData name="Wei Bai" userId="be857441-a184-4146-8eaa-0e6fb39255fd" providerId="ADAL" clId="{A2ACD04D-F623-4A1C-9EC3-13ED8A6F6BFB}" dt="2018-10-12T02:27:35.808" v="2"/>
          <ac:spMkLst>
            <pc:docMk/>
            <pc:sldMk cId="2725878500" sldId="302"/>
            <ac:spMk id="36" creationId="{00000000-0000-0000-0000-000000000000}"/>
          </ac:spMkLst>
        </pc:spChg>
        <pc:spChg chg="mod">
          <ac:chgData name="Wei Bai" userId="be857441-a184-4146-8eaa-0e6fb39255fd" providerId="ADAL" clId="{A2ACD04D-F623-4A1C-9EC3-13ED8A6F6BFB}" dt="2018-10-12T02:27:35.808" v="2"/>
          <ac:spMkLst>
            <pc:docMk/>
            <pc:sldMk cId="2725878500" sldId="302"/>
            <ac:spMk id="37" creationId="{00000000-0000-0000-0000-000000000000}"/>
          </ac:spMkLst>
        </pc:spChg>
        <pc:spChg chg="mod">
          <ac:chgData name="Wei Bai" userId="be857441-a184-4146-8eaa-0e6fb39255fd" providerId="ADAL" clId="{A2ACD04D-F623-4A1C-9EC3-13ED8A6F6BFB}" dt="2018-10-12T02:27:35.808" v="2"/>
          <ac:spMkLst>
            <pc:docMk/>
            <pc:sldMk cId="2725878500" sldId="302"/>
            <ac:spMk id="49" creationId="{00000000-0000-0000-0000-000000000000}"/>
          </ac:spMkLst>
        </pc:spChg>
        <pc:spChg chg="mod">
          <ac:chgData name="Wei Bai" userId="be857441-a184-4146-8eaa-0e6fb39255fd" providerId="ADAL" clId="{A2ACD04D-F623-4A1C-9EC3-13ED8A6F6BFB}" dt="2018-10-12T02:27:35.808" v="2"/>
          <ac:spMkLst>
            <pc:docMk/>
            <pc:sldMk cId="2725878500" sldId="302"/>
            <ac:spMk id="95" creationId="{00000000-0000-0000-0000-000000000000}"/>
          </ac:spMkLst>
        </pc:spChg>
        <pc:spChg chg="mod">
          <ac:chgData name="Wei Bai" userId="be857441-a184-4146-8eaa-0e6fb39255fd" providerId="ADAL" clId="{A2ACD04D-F623-4A1C-9EC3-13ED8A6F6BFB}" dt="2018-10-12T02:27:35.808" v="2"/>
          <ac:spMkLst>
            <pc:docMk/>
            <pc:sldMk cId="2725878500" sldId="302"/>
            <ac:spMk id="204" creationId="{00000000-0000-0000-0000-000000000000}"/>
          </ac:spMkLst>
        </pc:spChg>
        <pc:grpChg chg="mod">
          <ac:chgData name="Wei Bai" userId="be857441-a184-4146-8eaa-0e6fb39255fd" providerId="ADAL" clId="{A2ACD04D-F623-4A1C-9EC3-13ED8A6F6BFB}" dt="2018-10-12T02:27:35.808" v="2"/>
          <ac:grpSpMkLst>
            <pc:docMk/>
            <pc:sldMk cId="2725878500" sldId="302"/>
            <ac:grpSpMk id="41" creationId="{00000000-0000-0000-0000-000000000000}"/>
          </ac:grpSpMkLst>
        </pc:grpChg>
        <pc:picChg chg="mod">
          <ac:chgData name="Wei Bai" userId="be857441-a184-4146-8eaa-0e6fb39255fd" providerId="ADAL" clId="{A2ACD04D-F623-4A1C-9EC3-13ED8A6F6BFB}" dt="2018-10-12T02:27:35.808" v="2"/>
          <ac:picMkLst>
            <pc:docMk/>
            <pc:sldMk cId="2725878500" sldId="302"/>
            <ac:picMk id="32" creationId="{00000000-0000-0000-0000-000000000000}"/>
          </ac:picMkLst>
        </pc:picChg>
        <pc:picChg chg="mod">
          <ac:chgData name="Wei Bai" userId="be857441-a184-4146-8eaa-0e6fb39255fd" providerId="ADAL" clId="{A2ACD04D-F623-4A1C-9EC3-13ED8A6F6BFB}" dt="2018-10-12T02:27:35.808" v="2"/>
          <ac:picMkLst>
            <pc:docMk/>
            <pc:sldMk cId="2725878500" sldId="302"/>
            <ac:picMk id="33" creationId="{00000000-0000-0000-0000-000000000000}"/>
          </ac:picMkLst>
        </pc:picChg>
        <pc:picChg chg="mod">
          <ac:chgData name="Wei Bai" userId="be857441-a184-4146-8eaa-0e6fb39255fd" providerId="ADAL" clId="{A2ACD04D-F623-4A1C-9EC3-13ED8A6F6BFB}" dt="2018-10-12T02:27:35.808" v="2"/>
          <ac:picMkLst>
            <pc:docMk/>
            <pc:sldMk cId="2725878500" sldId="302"/>
            <ac:picMk id="34" creationId="{00000000-0000-0000-0000-000000000000}"/>
          </ac:picMkLst>
        </pc:picChg>
        <pc:cxnChg chg="mod">
          <ac:chgData name="Wei Bai" userId="be857441-a184-4146-8eaa-0e6fb39255fd" providerId="ADAL" clId="{A2ACD04D-F623-4A1C-9EC3-13ED8A6F6BFB}" dt="2018-10-12T02:27:35.808" v="2"/>
          <ac:cxnSpMkLst>
            <pc:docMk/>
            <pc:sldMk cId="2725878500" sldId="302"/>
            <ac:cxnSpMk id="26"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6"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7"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48" creationId="{00000000-0000-0000-0000-000000000000}"/>
          </ac:cxnSpMkLst>
        </pc:cxnChg>
        <pc:cxnChg chg="mod">
          <ac:chgData name="Wei Bai" userId="be857441-a184-4146-8eaa-0e6fb39255fd" providerId="ADAL" clId="{A2ACD04D-F623-4A1C-9EC3-13ED8A6F6BFB}" dt="2018-10-12T02:27:35.808" v="2"/>
          <ac:cxnSpMkLst>
            <pc:docMk/>
            <pc:sldMk cId="2725878500" sldId="302"/>
            <ac:cxnSpMk id="63" creationId="{00000000-0000-0000-0000-000000000000}"/>
          </ac:cxnSpMkLst>
        </pc:cxnChg>
      </pc:sldChg>
      <pc:sldChg chg="delSp modSp add del">
        <pc:chgData name="Wei Bai" userId="be857441-a184-4146-8eaa-0e6fb39255fd" providerId="ADAL" clId="{A2ACD04D-F623-4A1C-9EC3-13ED8A6F6BFB}" dt="2018-10-19T14:55:50.193" v="2311"/>
        <pc:sldMkLst>
          <pc:docMk/>
          <pc:sldMk cId="3643353034" sldId="304"/>
        </pc:sldMkLst>
        <pc:spChg chg="del">
          <ac:chgData name="Wei Bai" userId="be857441-a184-4146-8eaa-0e6fb39255fd" providerId="ADAL" clId="{A2ACD04D-F623-4A1C-9EC3-13ED8A6F6BFB}" dt="2018-10-19T14:55:50.193" v="2311"/>
          <ac:spMkLst>
            <pc:docMk/>
            <pc:sldMk cId="3643353034" sldId="304"/>
            <ac:spMk id="2" creationId="{B72933E9-9AEC-4FF8-9CBF-0F79C3171D08}"/>
          </ac:spMkLst>
        </pc:spChg>
        <pc:spChg chg="mod">
          <ac:chgData name="Wei Bai" userId="be857441-a184-4146-8eaa-0e6fb39255fd" providerId="ADAL" clId="{A2ACD04D-F623-4A1C-9EC3-13ED8A6F6BFB}" dt="2018-10-12T02:27:35.808" v="2"/>
          <ac:spMkLst>
            <pc:docMk/>
            <pc:sldMk cId="3643353034" sldId="304"/>
            <ac:spMk id="3" creationId="{00000000-0000-0000-0000-000000000000}"/>
          </ac:spMkLst>
        </pc:spChg>
        <pc:spChg chg="mod">
          <ac:chgData name="Wei Bai" userId="be857441-a184-4146-8eaa-0e6fb39255fd" providerId="ADAL" clId="{A2ACD04D-F623-4A1C-9EC3-13ED8A6F6BFB}" dt="2018-10-12T02:35:30.655" v="377" actId="122"/>
          <ac:spMkLst>
            <pc:docMk/>
            <pc:sldMk cId="3643353034" sldId="304"/>
            <ac:spMk id="9" creationId="{00000000-0000-0000-0000-000000000000}"/>
          </ac:spMkLst>
        </pc:spChg>
        <pc:spChg chg="mod">
          <ac:chgData name="Wei Bai" userId="be857441-a184-4146-8eaa-0e6fb39255fd" providerId="ADAL" clId="{A2ACD04D-F623-4A1C-9EC3-13ED8A6F6BFB}" dt="2018-10-12T02:27:35.808" v="2"/>
          <ac:spMkLst>
            <pc:docMk/>
            <pc:sldMk cId="3643353034" sldId="304"/>
            <ac:spMk id="23" creationId="{00000000-0000-0000-0000-000000000000}"/>
          </ac:spMkLst>
        </pc:spChg>
        <pc:spChg chg="mod">
          <ac:chgData name="Wei Bai" userId="be857441-a184-4146-8eaa-0e6fb39255fd" providerId="ADAL" clId="{A2ACD04D-F623-4A1C-9EC3-13ED8A6F6BFB}" dt="2018-10-12T02:27:35.808" v="2"/>
          <ac:spMkLst>
            <pc:docMk/>
            <pc:sldMk cId="3643353034" sldId="304"/>
            <ac:spMk id="24" creationId="{00000000-0000-0000-0000-000000000000}"/>
          </ac:spMkLst>
        </pc:spChg>
        <pc:spChg chg="mod">
          <ac:chgData name="Wei Bai" userId="be857441-a184-4146-8eaa-0e6fb39255fd" providerId="ADAL" clId="{A2ACD04D-F623-4A1C-9EC3-13ED8A6F6BFB}" dt="2018-10-12T02:27:35.808" v="2"/>
          <ac:spMkLst>
            <pc:docMk/>
            <pc:sldMk cId="3643353034" sldId="304"/>
            <ac:spMk id="25" creationId="{00000000-0000-0000-0000-000000000000}"/>
          </ac:spMkLst>
        </pc:spChg>
        <pc:spChg chg="mod">
          <ac:chgData name="Wei Bai" userId="be857441-a184-4146-8eaa-0e6fb39255fd" providerId="ADAL" clId="{A2ACD04D-F623-4A1C-9EC3-13ED8A6F6BFB}" dt="2018-10-12T02:27:35.808" v="2"/>
          <ac:spMkLst>
            <pc:docMk/>
            <pc:sldMk cId="3643353034" sldId="304"/>
            <ac:spMk id="26" creationId="{00000000-0000-0000-0000-000000000000}"/>
          </ac:spMkLst>
        </pc:spChg>
        <pc:spChg chg="mod">
          <ac:chgData name="Wei Bai" userId="be857441-a184-4146-8eaa-0e6fb39255fd" providerId="ADAL" clId="{A2ACD04D-F623-4A1C-9EC3-13ED8A6F6BFB}" dt="2018-10-12T02:27:35.808" v="2"/>
          <ac:spMkLst>
            <pc:docMk/>
            <pc:sldMk cId="3643353034" sldId="304"/>
            <ac:spMk id="27" creationId="{00000000-0000-0000-0000-000000000000}"/>
          </ac:spMkLst>
        </pc:spChg>
        <pc:spChg chg="mod">
          <ac:chgData name="Wei Bai" userId="be857441-a184-4146-8eaa-0e6fb39255fd" providerId="ADAL" clId="{A2ACD04D-F623-4A1C-9EC3-13ED8A6F6BFB}" dt="2018-10-12T02:27:35.808" v="2"/>
          <ac:spMkLst>
            <pc:docMk/>
            <pc:sldMk cId="3643353034" sldId="304"/>
            <ac:spMk id="28" creationId="{00000000-0000-0000-0000-000000000000}"/>
          </ac:spMkLst>
        </pc:spChg>
        <pc:spChg chg="mod">
          <ac:chgData name="Wei Bai" userId="be857441-a184-4146-8eaa-0e6fb39255fd" providerId="ADAL" clId="{A2ACD04D-F623-4A1C-9EC3-13ED8A6F6BFB}" dt="2018-10-12T02:27:35.808" v="2"/>
          <ac:spMkLst>
            <pc:docMk/>
            <pc:sldMk cId="3643353034" sldId="304"/>
            <ac:spMk id="29" creationId="{00000000-0000-0000-0000-000000000000}"/>
          </ac:spMkLst>
        </pc:spChg>
        <pc:spChg chg="mod">
          <ac:chgData name="Wei Bai" userId="be857441-a184-4146-8eaa-0e6fb39255fd" providerId="ADAL" clId="{A2ACD04D-F623-4A1C-9EC3-13ED8A6F6BFB}" dt="2018-10-12T02:27:35.808" v="2"/>
          <ac:spMkLst>
            <pc:docMk/>
            <pc:sldMk cId="3643353034" sldId="304"/>
            <ac:spMk id="30" creationId="{00000000-0000-0000-0000-000000000000}"/>
          </ac:spMkLst>
        </pc:spChg>
        <pc:spChg chg="mod">
          <ac:chgData name="Wei Bai" userId="be857441-a184-4146-8eaa-0e6fb39255fd" providerId="ADAL" clId="{A2ACD04D-F623-4A1C-9EC3-13ED8A6F6BFB}" dt="2018-10-12T02:27:35.808" v="2"/>
          <ac:spMkLst>
            <pc:docMk/>
            <pc:sldMk cId="3643353034" sldId="304"/>
            <ac:spMk id="52" creationId="{00000000-0000-0000-0000-000000000000}"/>
          </ac:spMkLst>
        </pc:spChg>
        <pc:spChg chg="mod">
          <ac:chgData name="Wei Bai" userId="be857441-a184-4146-8eaa-0e6fb39255fd" providerId="ADAL" clId="{A2ACD04D-F623-4A1C-9EC3-13ED8A6F6BFB}" dt="2018-10-12T02:27:35.808" v="2"/>
          <ac:spMkLst>
            <pc:docMk/>
            <pc:sldMk cId="3643353034" sldId="304"/>
            <ac:spMk id="74" creationId="{00000000-0000-0000-0000-000000000000}"/>
          </ac:spMkLst>
        </pc:spChg>
        <pc:spChg chg="mod">
          <ac:chgData name="Wei Bai" userId="be857441-a184-4146-8eaa-0e6fb39255fd" providerId="ADAL" clId="{A2ACD04D-F623-4A1C-9EC3-13ED8A6F6BFB}" dt="2018-10-12T02:27:35.808" v="2"/>
          <ac:spMkLst>
            <pc:docMk/>
            <pc:sldMk cId="3643353034" sldId="304"/>
            <ac:spMk id="77" creationId="{00000000-0000-0000-0000-000000000000}"/>
          </ac:spMkLst>
        </pc:spChg>
        <pc:spChg chg="mod">
          <ac:chgData name="Wei Bai" userId="be857441-a184-4146-8eaa-0e6fb39255fd" providerId="ADAL" clId="{A2ACD04D-F623-4A1C-9EC3-13ED8A6F6BFB}" dt="2018-10-12T02:27:35.808" v="2"/>
          <ac:spMkLst>
            <pc:docMk/>
            <pc:sldMk cId="3643353034" sldId="304"/>
            <ac:spMk id="78" creationId="{00000000-0000-0000-0000-000000000000}"/>
          </ac:spMkLst>
        </pc:spChg>
        <pc:spChg chg="mod">
          <ac:chgData name="Wei Bai" userId="be857441-a184-4146-8eaa-0e6fb39255fd" providerId="ADAL" clId="{A2ACD04D-F623-4A1C-9EC3-13ED8A6F6BFB}" dt="2018-10-12T02:27:35.808" v="2"/>
          <ac:spMkLst>
            <pc:docMk/>
            <pc:sldMk cId="3643353034" sldId="304"/>
            <ac:spMk id="80" creationId="{00000000-0000-0000-0000-000000000000}"/>
          </ac:spMkLst>
        </pc:spChg>
        <pc:spChg chg="mod">
          <ac:chgData name="Wei Bai" userId="be857441-a184-4146-8eaa-0e6fb39255fd" providerId="ADAL" clId="{A2ACD04D-F623-4A1C-9EC3-13ED8A6F6BFB}" dt="2018-10-12T02:27:35.808" v="2"/>
          <ac:spMkLst>
            <pc:docMk/>
            <pc:sldMk cId="3643353034" sldId="304"/>
            <ac:spMk id="81" creationId="{00000000-0000-0000-0000-000000000000}"/>
          </ac:spMkLst>
        </pc:spChg>
        <pc:spChg chg="mod">
          <ac:chgData name="Wei Bai" userId="be857441-a184-4146-8eaa-0e6fb39255fd" providerId="ADAL" clId="{A2ACD04D-F623-4A1C-9EC3-13ED8A6F6BFB}" dt="2018-10-12T02:27:35.808" v="2"/>
          <ac:spMkLst>
            <pc:docMk/>
            <pc:sldMk cId="3643353034" sldId="304"/>
            <ac:spMk id="82" creationId="{00000000-0000-0000-0000-000000000000}"/>
          </ac:spMkLst>
        </pc:spChg>
        <pc:spChg chg="mod">
          <ac:chgData name="Wei Bai" userId="be857441-a184-4146-8eaa-0e6fb39255fd" providerId="ADAL" clId="{A2ACD04D-F623-4A1C-9EC3-13ED8A6F6BFB}" dt="2018-10-12T02:27:35.808" v="2"/>
          <ac:spMkLst>
            <pc:docMk/>
            <pc:sldMk cId="3643353034" sldId="304"/>
            <ac:spMk id="83" creationId="{00000000-0000-0000-0000-000000000000}"/>
          </ac:spMkLst>
        </pc:spChg>
        <pc:spChg chg="mod">
          <ac:chgData name="Wei Bai" userId="be857441-a184-4146-8eaa-0e6fb39255fd" providerId="ADAL" clId="{A2ACD04D-F623-4A1C-9EC3-13ED8A6F6BFB}" dt="2018-10-12T02:27:35.808" v="2"/>
          <ac:spMkLst>
            <pc:docMk/>
            <pc:sldMk cId="3643353034" sldId="304"/>
            <ac:spMk id="84" creationId="{00000000-0000-0000-0000-000000000000}"/>
          </ac:spMkLst>
        </pc:spChg>
        <pc:spChg chg="mod">
          <ac:chgData name="Wei Bai" userId="be857441-a184-4146-8eaa-0e6fb39255fd" providerId="ADAL" clId="{A2ACD04D-F623-4A1C-9EC3-13ED8A6F6BFB}" dt="2018-10-12T02:27:35.808" v="2"/>
          <ac:spMkLst>
            <pc:docMk/>
            <pc:sldMk cId="3643353034" sldId="304"/>
            <ac:spMk id="85" creationId="{00000000-0000-0000-0000-000000000000}"/>
          </ac:spMkLst>
        </pc:spChg>
        <pc:spChg chg="mod">
          <ac:chgData name="Wei Bai" userId="be857441-a184-4146-8eaa-0e6fb39255fd" providerId="ADAL" clId="{A2ACD04D-F623-4A1C-9EC3-13ED8A6F6BFB}" dt="2018-10-12T02:27:35.808" v="2"/>
          <ac:spMkLst>
            <pc:docMk/>
            <pc:sldMk cId="3643353034" sldId="304"/>
            <ac:spMk id="86" creationId="{00000000-0000-0000-0000-000000000000}"/>
          </ac:spMkLst>
        </pc:spChg>
        <pc:spChg chg="mod">
          <ac:chgData name="Wei Bai" userId="be857441-a184-4146-8eaa-0e6fb39255fd" providerId="ADAL" clId="{A2ACD04D-F623-4A1C-9EC3-13ED8A6F6BFB}" dt="2018-10-12T02:27:35.808" v="2"/>
          <ac:spMkLst>
            <pc:docMk/>
            <pc:sldMk cId="3643353034" sldId="304"/>
            <ac:spMk id="87" creationId="{00000000-0000-0000-0000-000000000000}"/>
          </ac:spMkLst>
        </pc:spChg>
        <pc:spChg chg="mod">
          <ac:chgData name="Wei Bai" userId="be857441-a184-4146-8eaa-0e6fb39255fd" providerId="ADAL" clId="{A2ACD04D-F623-4A1C-9EC3-13ED8A6F6BFB}" dt="2018-10-12T02:27:35.808" v="2"/>
          <ac:spMkLst>
            <pc:docMk/>
            <pc:sldMk cId="3643353034" sldId="304"/>
            <ac:spMk id="95" creationId="{00000000-0000-0000-0000-000000000000}"/>
          </ac:spMkLst>
        </pc:spChg>
        <pc:spChg chg="mod">
          <ac:chgData name="Wei Bai" userId="be857441-a184-4146-8eaa-0e6fb39255fd" providerId="ADAL" clId="{A2ACD04D-F623-4A1C-9EC3-13ED8A6F6BFB}" dt="2018-10-12T02:27:35.808" v="2"/>
          <ac:spMkLst>
            <pc:docMk/>
            <pc:sldMk cId="3643353034" sldId="304"/>
            <ac:spMk id="98" creationId="{00000000-0000-0000-0000-000000000000}"/>
          </ac:spMkLst>
        </pc:spChg>
        <pc:spChg chg="mod">
          <ac:chgData name="Wei Bai" userId="be857441-a184-4146-8eaa-0e6fb39255fd" providerId="ADAL" clId="{A2ACD04D-F623-4A1C-9EC3-13ED8A6F6BFB}" dt="2018-10-12T02:27:35.808" v="2"/>
          <ac:spMkLst>
            <pc:docMk/>
            <pc:sldMk cId="3643353034" sldId="304"/>
            <ac:spMk id="99" creationId="{00000000-0000-0000-0000-000000000000}"/>
          </ac:spMkLst>
        </pc:spChg>
        <pc:spChg chg="mod">
          <ac:chgData name="Wei Bai" userId="be857441-a184-4146-8eaa-0e6fb39255fd" providerId="ADAL" clId="{A2ACD04D-F623-4A1C-9EC3-13ED8A6F6BFB}" dt="2018-10-12T02:27:35.808" v="2"/>
          <ac:spMkLst>
            <pc:docMk/>
            <pc:sldMk cId="3643353034" sldId="304"/>
            <ac:spMk id="100" creationId="{00000000-0000-0000-0000-000000000000}"/>
          </ac:spMkLst>
        </pc:spChg>
        <pc:spChg chg="mod">
          <ac:chgData name="Wei Bai" userId="be857441-a184-4146-8eaa-0e6fb39255fd" providerId="ADAL" clId="{A2ACD04D-F623-4A1C-9EC3-13ED8A6F6BFB}" dt="2018-10-12T02:27:35.808" v="2"/>
          <ac:spMkLst>
            <pc:docMk/>
            <pc:sldMk cId="3643353034" sldId="304"/>
            <ac:spMk id="101" creationId="{00000000-0000-0000-0000-000000000000}"/>
          </ac:spMkLst>
        </pc:spChg>
        <pc:spChg chg="mod">
          <ac:chgData name="Wei Bai" userId="be857441-a184-4146-8eaa-0e6fb39255fd" providerId="ADAL" clId="{A2ACD04D-F623-4A1C-9EC3-13ED8A6F6BFB}" dt="2018-10-12T02:27:35.808" v="2"/>
          <ac:spMkLst>
            <pc:docMk/>
            <pc:sldMk cId="3643353034" sldId="304"/>
            <ac:spMk id="102" creationId="{00000000-0000-0000-0000-000000000000}"/>
          </ac:spMkLst>
        </pc:spChg>
        <pc:spChg chg="mod">
          <ac:chgData name="Wei Bai" userId="be857441-a184-4146-8eaa-0e6fb39255fd" providerId="ADAL" clId="{A2ACD04D-F623-4A1C-9EC3-13ED8A6F6BFB}" dt="2018-10-12T02:27:35.808" v="2"/>
          <ac:spMkLst>
            <pc:docMk/>
            <pc:sldMk cId="3643353034" sldId="304"/>
            <ac:spMk id="103" creationId="{00000000-0000-0000-0000-000000000000}"/>
          </ac:spMkLst>
        </pc:spChg>
        <pc:spChg chg="mod">
          <ac:chgData name="Wei Bai" userId="be857441-a184-4146-8eaa-0e6fb39255fd" providerId="ADAL" clId="{A2ACD04D-F623-4A1C-9EC3-13ED8A6F6BFB}" dt="2018-10-12T02:27:35.808" v="2"/>
          <ac:spMkLst>
            <pc:docMk/>
            <pc:sldMk cId="3643353034" sldId="304"/>
            <ac:spMk id="104" creationId="{00000000-0000-0000-0000-000000000000}"/>
          </ac:spMkLst>
        </pc:spChg>
        <pc:spChg chg="mod">
          <ac:chgData name="Wei Bai" userId="be857441-a184-4146-8eaa-0e6fb39255fd" providerId="ADAL" clId="{A2ACD04D-F623-4A1C-9EC3-13ED8A6F6BFB}" dt="2018-10-12T02:27:35.808" v="2"/>
          <ac:spMkLst>
            <pc:docMk/>
            <pc:sldMk cId="3643353034" sldId="304"/>
            <ac:spMk id="105" creationId="{00000000-0000-0000-0000-000000000000}"/>
          </ac:spMkLst>
        </pc:spChg>
        <pc:spChg chg="mod">
          <ac:chgData name="Wei Bai" userId="be857441-a184-4146-8eaa-0e6fb39255fd" providerId="ADAL" clId="{A2ACD04D-F623-4A1C-9EC3-13ED8A6F6BFB}" dt="2018-10-12T02:27:35.808" v="2"/>
          <ac:spMkLst>
            <pc:docMk/>
            <pc:sldMk cId="3643353034" sldId="304"/>
            <ac:spMk id="106" creationId="{00000000-0000-0000-0000-000000000000}"/>
          </ac:spMkLst>
        </pc:spChg>
        <pc:spChg chg="mod">
          <ac:chgData name="Wei Bai" userId="be857441-a184-4146-8eaa-0e6fb39255fd" providerId="ADAL" clId="{A2ACD04D-F623-4A1C-9EC3-13ED8A6F6BFB}" dt="2018-10-12T02:27:35.808" v="2"/>
          <ac:spMkLst>
            <pc:docMk/>
            <pc:sldMk cId="3643353034" sldId="304"/>
            <ac:spMk id="107" creationId="{00000000-0000-0000-0000-000000000000}"/>
          </ac:spMkLst>
        </pc:spChg>
        <pc:spChg chg="mod">
          <ac:chgData name="Wei Bai" userId="be857441-a184-4146-8eaa-0e6fb39255fd" providerId="ADAL" clId="{A2ACD04D-F623-4A1C-9EC3-13ED8A6F6BFB}" dt="2018-10-12T02:27:35.808" v="2"/>
          <ac:spMkLst>
            <pc:docMk/>
            <pc:sldMk cId="3643353034" sldId="304"/>
            <ac:spMk id="108" creationId="{00000000-0000-0000-0000-000000000000}"/>
          </ac:spMkLst>
        </pc:spChg>
        <pc:spChg chg="mod">
          <ac:chgData name="Wei Bai" userId="be857441-a184-4146-8eaa-0e6fb39255fd" providerId="ADAL" clId="{A2ACD04D-F623-4A1C-9EC3-13ED8A6F6BFB}" dt="2018-10-12T02:27:35.808" v="2"/>
          <ac:spMkLst>
            <pc:docMk/>
            <pc:sldMk cId="3643353034" sldId="304"/>
            <ac:spMk id="119" creationId="{00000000-0000-0000-0000-000000000000}"/>
          </ac:spMkLst>
        </pc:spChg>
        <pc:spChg chg="mod">
          <ac:chgData name="Wei Bai" userId="be857441-a184-4146-8eaa-0e6fb39255fd" providerId="ADAL" clId="{A2ACD04D-F623-4A1C-9EC3-13ED8A6F6BFB}" dt="2018-10-12T02:27:35.808" v="2"/>
          <ac:spMkLst>
            <pc:docMk/>
            <pc:sldMk cId="3643353034" sldId="304"/>
            <ac:spMk id="120" creationId="{00000000-0000-0000-0000-000000000000}"/>
          </ac:spMkLst>
        </pc:spChg>
        <pc:grpChg chg="mod">
          <ac:chgData name="Wei Bai" userId="be857441-a184-4146-8eaa-0e6fb39255fd" providerId="ADAL" clId="{A2ACD04D-F623-4A1C-9EC3-13ED8A6F6BFB}" dt="2018-10-12T02:27:35.808" v="2"/>
          <ac:grpSpMkLst>
            <pc:docMk/>
            <pc:sldMk cId="3643353034" sldId="304"/>
            <ac:grpSpMk id="5"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17"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20"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31"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34"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51"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75"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76"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96"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97" creationId="{00000000-0000-0000-0000-000000000000}"/>
          </ac:grpSpMkLst>
        </pc:grpChg>
        <pc:grpChg chg="mod">
          <ac:chgData name="Wei Bai" userId="be857441-a184-4146-8eaa-0e6fb39255fd" providerId="ADAL" clId="{A2ACD04D-F623-4A1C-9EC3-13ED8A6F6BFB}" dt="2018-10-12T02:27:35.808" v="2"/>
          <ac:grpSpMkLst>
            <pc:docMk/>
            <pc:sldMk cId="3643353034" sldId="304"/>
            <ac:grpSpMk id="122" creationId="{00000000-0000-0000-0000-000000000000}"/>
          </ac:grpSpMkLst>
        </pc:grpChg>
        <pc:picChg chg="mod">
          <ac:chgData name="Wei Bai" userId="be857441-a184-4146-8eaa-0e6fb39255fd" providerId="ADAL" clId="{A2ACD04D-F623-4A1C-9EC3-13ED8A6F6BFB}" dt="2018-10-12T02:27:35.808" v="2"/>
          <ac:picMkLst>
            <pc:docMk/>
            <pc:sldMk cId="3643353034" sldId="304"/>
            <ac:picMk id="12" creationId="{00000000-0000-0000-0000-000000000000}"/>
          </ac:picMkLst>
        </pc:picChg>
        <pc:picChg chg="mod">
          <ac:chgData name="Wei Bai" userId="be857441-a184-4146-8eaa-0e6fb39255fd" providerId="ADAL" clId="{A2ACD04D-F623-4A1C-9EC3-13ED8A6F6BFB}" dt="2018-10-12T02:27:35.808" v="2"/>
          <ac:picMkLst>
            <pc:docMk/>
            <pc:sldMk cId="3643353034" sldId="304"/>
            <ac:picMk id="13" creationId="{00000000-0000-0000-0000-000000000000}"/>
          </ac:picMkLst>
        </pc:picChg>
        <pc:picChg chg="mod">
          <ac:chgData name="Wei Bai" userId="be857441-a184-4146-8eaa-0e6fb39255fd" providerId="ADAL" clId="{A2ACD04D-F623-4A1C-9EC3-13ED8A6F6BFB}" dt="2018-10-12T02:27:35.808" v="2"/>
          <ac:picMkLst>
            <pc:docMk/>
            <pc:sldMk cId="3643353034" sldId="304"/>
            <ac:picMk id="14" creationId="{00000000-0000-0000-0000-000000000000}"/>
          </ac:picMkLst>
        </pc:picChg>
        <pc:picChg chg="mod">
          <ac:chgData name="Wei Bai" userId="be857441-a184-4146-8eaa-0e6fb39255fd" providerId="ADAL" clId="{A2ACD04D-F623-4A1C-9EC3-13ED8A6F6BFB}" dt="2018-10-12T02:27:35.808" v="2"/>
          <ac:picMkLst>
            <pc:docMk/>
            <pc:sldMk cId="3643353034" sldId="304"/>
            <ac:picMk id="15" creationId="{00000000-0000-0000-0000-000000000000}"/>
          </ac:picMkLst>
        </pc:picChg>
        <pc:picChg chg="mod">
          <ac:chgData name="Wei Bai" userId="be857441-a184-4146-8eaa-0e6fb39255fd" providerId="ADAL" clId="{A2ACD04D-F623-4A1C-9EC3-13ED8A6F6BFB}" dt="2018-10-12T02:27:35.808" v="2"/>
          <ac:picMkLst>
            <pc:docMk/>
            <pc:sldMk cId="3643353034" sldId="304"/>
            <ac:picMk id="16" creationId="{00000000-0000-0000-0000-000000000000}"/>
          </ac:picMkLst>
        </pc:picChg>
        <pc:cxnChg chg="mod">
          <ac:chgData name="Wei Bai" userId="be857441-a184-4146-8eaa-0e6fb39255fd" providerId="ADAL" clId="{A2ACD04D-F623-4A1C-9EC3-13ED8A6F6BFB}" dt="2018-10-12T02:27:35.808" v="2"/>
          <ac:cxnSpMkLst>
            <pc:docMk/>
            <pc:sldMk cId="3643353034" sldId="304"/>
            <ac:cxnSpMk id="7"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8"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0"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1"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88" creationId="{00000000-0000-0000-0000-000000000000}"/>
          </ac:cxnSpMkLst>
        </pc:cxnChg>
        <pc:cxnChg chg="mod">
          <ac:chgData name="Wei Bai" userId="be857441-a184-4146-8eaa-0e6fb39255fd" providerId="ADAL" clId="{A2ACD04D-F623-4A1C-9EC3-13ED8A6F6BFB}" dt="2018-10-12T02:27:35.808" v="2"/>
          <ac:cxnSpMkLst>
            <pc:docMk/>
            <pc:sldMk cId="3643353034" sldId="304"/>
            <ac:cxnSpMk id="109" creationId="{00000000-0000-0000-0000-000000000000}"/>
          </ac:cxnSpMkLst>
        </pc:cxnChg>
      </pc:sldChg>
      <pc:sldChg chg="delSp modSp add del">
        <pc:chgData name="Wei Bai" userId="be857441-a184-4146-8eaa-0e6fb39255fd" providerId="ADAL" clId="{A2ACD04D-F623-4A1C-9EC3-13ED8A6F6BFB}" dt="2018-10-19T14:55:50.193" v="2311"/>
        <pc:sldMkLst>
          <pc:docMk/>
          <pc:sldMk cId="485418626" sldId="305"/>
        </pc:sldMkLst>
        <pc:spChg chg="mod">
          <ac:chgData name="Wei Bai" userId="be857441-a184-4146-8eaa-0e6fb39255fd" providerId="ADAL" clId="{A2ACD04D-F623-4A1C-9EC3-13ED8A6F6BFB}" dt="2018-10-12T02:35:33.655" v="378" actId="122"/>
          <ac:spMkLst>
            <pc:docMk/>
            <pc:sldMk cId="485418626" sldId="305"/>
            <ac:spMk id="2" creationId="{00000000-0000-0000-0000-000000000000}"/>
          </ac:spMkLst>
        </pc:spChg>
        <pc:spChg chg="mod">
          <ac:chgData name="Wei Bai" userId="be857441-a184-4146-8eaa-0e6fb39255fd" providerId="ADAL" clId="{A2ACD04D-F623-4A1C-9EC3-13ED8A6F6BFB}" dt="2018-10-12T02:27:35.808" v="2"/>
          <ac:spMkLst>
            <pc:docMk/>
            <pc:sldMk cId="485418626" sldId="305"/>
            <ac:spMk id="3" creationId="{00000000-0000-0000-0000-000000000000}"/>
          </ac:spMkLst>
        </pc:spChg>
        <pc:spChg chg="del">
          <ac:chgData name="Wei Bai" userId="be857441-a184-4146-8eaa-0e6fb39255fd" providerId="ADAL" clId="{A2ACD04D-F623-4A1C-9EC3-13ED8A6F6BFB}" dt="2018-10-19T14:55:50.193" v="2311"/>
          <ac:spMkLst>
            <pc:docMk/>
            <pc:sldMk cId="485418626" sldId="305"/>
            <ac:spMk id="4" creationId="{DD808302-E4CE-489B-B91D-04D9BE6170EB}"/>
          </ac:spMkLst>
        </pc:spChg>
      </pc:sldChg>
      <pc:sldChg chg="delSp modSp add del">
        <pc:chgData name="Wei Bai" userId="be857441-a184-4146-8eaa-0e6fb39255fd" providerId="ADAL" clId="{A2ACD04D-F623-4A1C-9EC3-13ED8A6F6BFB}" dt="2018-10-19T14:55:50.193" v="2311"/>
        <pc:sldMkLst>
          <pc:docMk/>
          <pc:sldMk cId="2658334960" sldId="306"/>
        </pc:sldMkLst>
        <pc:spChg chg="mod">
          <ac:chgData name="Wei Bai" userId="be857441-a184-4146-8eaa-0e6fb39255fd" providerId="ADAL" clId="{A2ACD04D-F623-4A1C-9EC3-13ED8A6F6BFB}" dt="2018-10-12T02:35:42.904" v="381" actId="113"/>
          <ac:spMkLst>
            <pc:docMk/>
            <pc:sldMk cId="2658334960" sldId="306"/>
            <ac:spMk id="2" creationId="{00000000-0000-0000-0000-000000000000}"/>
          </ac:spMkLst>
        </pc:spChg>
        <pc:spChg chg="mod">
          <ac:chgData name="Wei Bai" userId="be857441-a184-4146-8eaa-0e6fb39255fd" providerId="ADAL" clId="{A2ACD04D-F623-4A1C-9EC3-13ED8A6F6BFB}" dt="2018-10-12T02:27:35.808" v="2"/>
          <ac:spMkLst>
            <pc:docMk/>
            <pc:sldMk cId="2658334960" sldId="306"/>
            <ac:spMk id="3" creationId="{00000000-0000-0000-0000-000000000000}"/>
          </ac:spMkLst>
        </pc:spChg>
        <pc:spChg chg="mod">
          <ac:chgData name="Wei Bai" userId="be857441-a184-4146-8eaa-0e6fb39255fd" providerId="ADAL" clId="{A2ACD04D-F623-4A1C-9EC3-13ED8A6F6BFB}" dt="2018-10-12T02:27:35.808" v="2"/>
          <ac:spMkLst>
            <pc:docMk/>
            <pc:sldMk cId="2658334960" sldId="306"/>
            <ac:spMk id="4" creationId="{00000000-0000-0000-0000-000000000000}"/>
          </ac:spMkLst>
        </pc:spChg>
        <pc:spChg chg="del">
          <ac:chgData name="Wei Bai" userId="be857441-a184-4146-8eaa-0e6fb39255fd" providerId="ADAL" clId="{A2ACD04D-F623-4A1C-9EC3-13ED8A6F6BFB}" dt="2018-10-19T14:55:50.193" v="2311"/>
          <ac:spMkLst>
            <pc:docMk/>
            <pc:sldMk cId="2658334960" sldId="306"/>
            <ac:spMk id="5" creationId="{432238B4-4900-43DD-87B7-4B712376C615}"/>
          </ac:spMkLst>
        </pc:spChg>
        <pc:picChg chg="mod">
          <ac:chgData name="Wei Bai" userId="be857441-a184-4146-8eaa-0e6fb39255fd" providerId="ADAL" clId="{A2ACD04D-F623-4A1C-9EC3-13ED8A6F6BFB}" dt="2018-10-12T02:27:35.808" v="2"/>
          <ac:picMkLst>
            <pc:docMk/>
            <pc:sldMk cId="2658334960" sldId="306"/>
            <ac:picMk id="7" creationId="{00000000-0000-0000-0000-000000000000}"/>
          </ac:picMkLst>
        </pc:picChg>
        <pc:picChg chg="mod">
          <ac:chgData name="Wei Bai" userId="be857441-a184-4146-8eaa-0e6fb39255fd" providerId="ADAL" clId="{A2ACD04D-F623-4A1C-9EC3-13ED8A6F6BFB}" dt="2018-10-12T02:27:35.808" v="2"/>
          <ac:picMkLst>
            <pc:docMk/>
            <pc:sldMk cId="2658334960" sldId="306"/>
            <ac:picMk id="8" creationId="{00000000-0000-0000-0000-000000000000}"/>
          </ac:picMkLst>
        </pc:picChg>
      </pc:sldChg>
      <pc:sldChg chg="delSp modSp add del">
        <pc:chgData name="Wei Bai" userId="be857441-a184-4146-8eaa-0e6fb39255fd" providerId="ADAL" clId="{A2ACD04D-F623-4A1C-9EC3-13ED8A6F6BFB}" dt="2018-10-19T14:55:50.193" v="2311"/>
        <pc:sldMkLst>
          <pc:docMk/>
          <pc:sldMk cId="708116287" sldId="307"/>
        </pc:sldMkLst>
        <pc:spChg chg="mod">
          <ac:chgData name="Wei Bai" userId="be857441-a184-4146-8eaa-0e6fb39255fd" providerId="ADAL" clId="{A2ACD04D-F623-4A1C-9EC3-13ED8A6F6BFB}" dt="2018-10-12T02:35:45.912" v="382" actId="122"/>
          <ac:spMkLst>
            <pc:docMk/>
            <pc:sldMk cId="708116287" sldId="307"/>
            <ac:spMk id="2" creationId="{00000000-0000-0000-0000-000000000000}"/>
          </ac:spMkLst>
        </pc:spChg>
        <pc:spChg chg="del">
          <ac:chgData name="Wei Bai" userId="be857441-a184-4146-8eaa-0e6fb39255fd" providerId="ADAL" clId="{A2ACD04D-F623-4A1C-9EC3-13ED8A6F6BFB}" dt="2018-10-19T14:55:50.193" v="2311"/>
          <ac:spMkLst>
            <pc:docMk/>
            <pc:sldMk cId="708116287" sldId="307"/>
            <ac:spMk id="3" creationId="{E86A4A52-7EF2-497E-BF56-8E0675B213A4}"/>
          </ac:spMkLst>
        </pc:spChg>
        <pc:spChg chg="mod">
          <ac:chgData name="Wei Bai" userId="be857441-a184-4146-8eaa-0e6fb39255fd" providerId="ADAL" clId="{A2ACD04D-F623-4A1C-9EC3-13ED8A6F6BFB}" dt="2018-10-12T02:27:35.808" v="2"/>
          <ac:spMkLst>
            <pc:docMk/>
            <pc:sldMk cId="708116287" sldId="307"/>
            <ac:spMk id="6" creationId="{00000000-0000-0000-0000-000000000000}"/>
          </ac:spMkLst>
        </pc:spChg>
        <pc:spChg chg="mod">
          <ac:chgData name="Wei Bai" userId="be857441-a184-4146-8eaa-0e6fb39255fd" providerId="ADAL" clId="{A2ACD04D-F623-4A1C-9EC3-13ED8A6F6BFB}" dt="2018-10-12T02:27:35.808" v="2"/>
          <ac:spMkLst>
            <pc:docMk/>
            <pc:sldMk cId="708116287" sldId="307"/>
            <ac:spMk id="7" creationId="{00000000-0000-0000-0000-000000000000}"/>
          </ac:spMkLst>
        </pc:spChg>
        <pc:spChg chg="mod">
          <ac:chgData name="Wei Bai" userId="be857441-a184-4146-8eaa-0e6fb39255fd" providerId="ADAL" clId="{A2ACD04D-F623-4A1C-9EC3-13ED8A6F6BFB}" dt="2018-10-12T02:27:35.808" v="2"/>
          <ac:spMkLst>
            <pc:docMk/>
            <pc:sldMk cId="708116287" sldId="307"/>
            <ac:spMk id="9" creationId="{00000000-0000-0000-0000-000000000000}"/>
          </ac:spMkLst>
        </pc:spChg>
        <pc:spChg chg="mod">
          <ac:chgData name="Wei Bai" userId="be857441-a184-4146-8eaa-0e6fb39255fd" providerId="ADAL" clId="{A2ACD04D-F623-4A1C-9EC3-13ED8A6F6BFB}" dt="2018-10-12T02:27:35.808" v="2"/>
          <ac:spMkLst>
            <pc:docMk/>
            <pc:sldMk cId="708116287" sldId="307"/>
            <ac:spMk id="10" creationId="{00000000-0000-0000-0000-000000000000}"/>
          </ac:spMkLst>
        </pc:spChg>
        <pc:spChg chg="mod">
          <ac:chgData name="Wei Bai" userId="be857441-a184-4146-8eaa-0e6fb39255fd" providerId="ADAL" clId="{A2ACD04D-F623-4A1C-9EC3-13ED8A6F6BFB}" dt="2018-10-12T02:27:35.808" v="2"/>
          <ac:spMkLst>
            <pc:docMk/>
            <pc:sldMk cId="708116287" sldId="307"/>
            <ac:spMk id="12" creationId="{00000000-0000-0000-0000-000000000000}"/>
          </ac:spMkLst>
        </pc:spChg>
        <pc:spChg chg="mod">
          <ac:chgData name="Wei Bai" userId="be857441-a184-4146-8eaa-0e6fb39255fd" providerId="ADAL" clId="{A2ACD04D-F623-4A1C-9EC3-13ED8A6F6BFB}" dt="2018-10-12T02:27:35.808" v="2"/>
          <ac:spMkLst>
            <pc:docMk/>
            <pc:sldMk cId="708116287" sldId="307"/>
            <ac:spMk id="13" creationId="{00000000-0000-0000-0000-000000000000}"/>
          </ac:spMkLst>
        </pc:spChg>
        <pc:spChg chg="mod">
          <ac:chgData name="Wei Bai" userId="be857441-a184-4146-8eaa-0e6fb39255fd" providerId="ADAL" clId="{A2ACD04D-F623-4A1C-9EC3-13ED8A6F6BFB}" dt="2018-10-12T02:27:35.808" v="2"/>
          <ac:spMkLst>
            <pc:docMk/>
            <pc:sldMk cId="708116287" sldId="307"/>
            <ac:spMk id="15" creationId="{00000000-0000-0000-0000-000000000000}"/>
          </ac:spMkLst>
        </pc:spChg>
        <pc:graphicFrameChg chg="mod">
          <ac:chgData name="Wei Bai" userId="be857441-a184-4146-8eaa-0e6fb39255fd" providerId="ADAL" clId="{A2ACD04D-F623-4A1C-9EC3-13ED8A6F6BFB}" dt="2018-10-12T02:27:35.808" v="2"/>
          <ac:graphicFrameMkLst>
            <pc:docMk/>
            <pc:sldMk cId="708116287" sldId="307"/>
            <ac:graphicFrameMk id="18" creationId="{00000000-0000-0000-0000-000000000000}"/>
          </ac:graphicFrameMkLst>
        </pc:graphicFrameChg>
        <pc:graphicFrameChg chg="mod">
          <ac:chgData name="Wei Bai" userId="be857441-a184-4146-8eaa-0e6fb39255fd" providerId="ADAL" clId="{A2ACD04D-F623-4A1C-9EC3-13ED8A6F6BFB}" dt="2018-10-12T02:27:35.808" v="2"/>
          <ac:graphicFrameMkLst>
            <pc:docMk/>
            <pc:sldMk cId="708116287" sldId="307"/>
            <ac:graphicFrameMk id="19" creationId="{00000000-0000-0000-0000-000000000000}"/>
          </ac:graphicFrameMkLst>
        </pc:graphicFrameChg>
        <pc:cxnChg chg="mod">
          <ac:chgData name="Wei Bai" userId="be857441-a184-4146-8eaa-0e6fb39255fd" providerId="ADAL" clId="{A2ACD04D-F623-4A1C-9EC3-13ED8A6F6BFB}" dt="2018-10-12T02:27:35.808" v="2"/>
          <ac:cxnSpMkLst>
            <pc:docMk/>
            <pc:sldMk cId="708116287" sldId="307"/>
            <ac:cxnSpMk id="11" creationId="{00000000-0000-0000-0000-000000000000}"/>
          </ac:cxnSpMkLst>
        </pc:cxnChg>
        <pc:cxnChg chg="mod">
          <ac:chgData name="Wei Bai" userId="be857441-a184-4146-8eaa-0e6fb39255fd" providerId="ADAL" clId="{A2ACD04D-F623-4A1C-9EC3-13ED8A6F6BFB}" dt="2018-10-12T02:27:35.808" v="2"/>
          <ac:cxnSpMkLst>
            <pc:docMk/>
            <pc:sldMk cId="708116287" sldId="307"/>
            <ac:cxnSpMk id="14" creationId="{00000000-0000-0000-0000-000000000000}"/>
          </ac:cxnSpMkLst>
        </pc:cxnChg>
      </pc:sldChg>
      <pc:sldChg chg="delSp modSp add del">
        <pc:chgData name="Wei Bai" userId="be857441-a184-4146-8eaa-0e6fb39255fd" providerId="ADAL" clId="{A2ACD04D-F623-4A1C-9EC3-13ED8A6F6BFB}" dt="2018-10-19T14:55:50.193" v="2311"/>
        <pc:sldMkLst>
          <pc:docMk/>
          <pc:sldMk cId="1762536943" sldId="310"/>
        </pc:sldMkLst>
        <pc:spChg chg="mod">
          <ac:chgData name="Wei Bai" userId="be857441-a184-4146-8eaa-0e6fb39255fd" providerId="ADAL" clId="{A2ACD04D-F623-4A1C-9EC3-13ED8A6F6BFB}" dt="2018-10-12T02:35:48.873" v="383" actId="122"/>
          <ac:spMkLst>
            <pc:docMk/>
            <pc:sldMk cId="1762536943" sldId="310"/>
            <ac:spMk id="2" creationId="{00000000-0000-0000-0000-000000000000}"/>
          </ac:spMkLst>
        </pc:spChg>
        <pc:spChg chg="del">
          <ac:chgData name="Wei Bai" userId="be857441-a184-4146-8eaa-0e6fb39255fd" providerId="ADAL" clId="{A2ACD04D-F623-4A1C-9EC3-13ED8A6F6BFB}" dt="2018-10-19T14:55:50.193" v="2311"/>
          <ac:spMkLst>
            <pc:docMk/>
            <pc:sldMk cId="1762536943" sldId="310"/>
            <ac:spMk id="3" creationId="{58D5AECC-5CDC-4723-B7CC-F137FFD4FD75}"/>
          </ac:spMkLst>
        </pc:spChg>
        <pc:spChg chg="mod">
          <ac:chgData name="Wei Bai" userId="be857441-a184-4146-8eaa-0e6fb39255fd" providerId="ADAL" clId="{A2ACD04D-F623-4A1C-9EC3-13ED8A6F6BFB}" dt="2018-10-12T02:27:35.808" v="2"/>
          <ac:spMkLst>
            <pc:docMk/>
            <pc:sldMk cId="1762536943" sldId="310"/>
            <ac:spMk id="9" creationId="{00000000-0000-0000-0000-000000000000}"/>
          </ac:spMkLst>
        </pc:spChg>
        <pc:spChg chg="mod">
          <ac:chgData name="Wei Bai" userId="be857441-a184-4146-8eaa-0e6fb39255fd" providerId="ADAL" clId="{A2ACD04D-F623-4A1C-9EC3-13ED8A6F6BFB}" dt="2018-10-12T02:27:35.808" v="2"/>
          <ac:spMkLst>
            <pc:docMk/>
            <pc:sldMk cId="1762536943" sldId="310"/>
            <ac:spMk id="11" creationId="{00000000-0000-0000-0000-000000000000}"/>
          </ac:spMkLst>
        </pc:spChg>
        <pc:spChg chg="mod">
          <ac:chgData name="Wei Bai" userId="be857441-a184-4146-8eaa-0e6fb39255fd" providerId="ADAL" clId="{A2ACD04D-F623-4A1C-9EC3-13ED8A6F6BFB}" dt="2018-10-12T02:27:35.808" v="2"/>
          <ac:spMkLst>
            <pc:docMk/>
            <pc:sldMk cId="1762536943" sldId="310"/>
            <ac:spMk id="12" creationId="{00000000-0000-0000-0000-000000000000}"/>
          </ac:spMkLst>
        </pc:spChg>
        <pc:spChg chg="mod">
          <ac:chgData name="Wei Bai" userId="be857441-a184-4146-8eaa-0e6fb39255fd" providerId="ADAL" clId="{A2ACD04D-F623-4A1C-9EC3-13ED8A6F6BFB}" dt="2018-10-12T02:27:35.808" v="2"/>
          <ac:spMkLst>
            <pc:docMk/>
            <pc:sldMk cId="1762536943" sldId="310"/>
            <ac:spMk id="13" creationId="{00000000-0000-0000-0000-000000000000}"/>
          </ac:spMkLst>
        </pc:spChg>
        <pc:graphicFrameChg chg="mod">
          <ac:chgData name="Wei Bai" userId="be857441-a184-4146-8eaa-0e6fb39255fd" providerId="ADAL" clId="{A2ACD04D-F623-4A1C-9EC3-13ED8A6F6BFB}" dt="2018-10-12T02:27:35.808" v="2"/>
          <ac:graphicFrameMkLst>
            <pc:docMk/>
            <pc:sldMk cId="1762536943" sldId="310"/>
            <ac:graphicFrameMk id="15" creationId="{00000000-0000-0000-0000-000000000000}"/>
          </ac:graphicFrameMkLst>
        </pc:graphicFrameChg>
        <pc:graphicFrameChg chg="mod">
          <ac:chgData name="Wei Bai" userId="be857441-a184-4146-8eaa-0e6fb39255fd" providerId="ADAL" clId="{A2ACD04D-F623-4A1C-9EC3-13ED8A6F6BFB}" dt="2018-10-12T02:27:35.808" v="2"/>
          <ac:graphicFrameMkLst>
            <pc:docMk/>
            <pc:sldMk cId="1762536943" sldId="310"/>
            <ac:graphicFrameMk id="16" creationId="{00000000-0000-0000-0000-000000000000}"/>
          </ac:graphicFrameMkLst>
        </pc:graphicFrameChg>
      </pc:sldChg>
      <pc:sldChg chg="delSp modSp add del">
        <pc:chgData name="Wei Bai" userId="be857441-a184-4146-8eaa-0e6fb39255fd" providerId="ADAL" clId="{A2ACD04D-F623-4A1C-9EC3-13ED8A6F6BFB}" dt="2018-10-19T14:55:50.193" v="2311"/>
        <pc:sldMkLst>
          <pc:docMk/>
          <pc:sldMk cId="3120443896" sldId="313"/>
        </pc:sldMkLst>
        <pc:spChg chg="mod">
          <ac:chgData name="Wei Bai" userId="be857441-a184-4146-8eaa-0e6fb39255fd" providerId="ADAL" clId="{A2ACD04D-F623-4A1C-9EC3-13ED8A6F6BFB}" dt="2018-10-12T02:35:51.744" v="384" actId="122"/>
          <ac:spMkLst>
            <pc:docMk/>
            <pc:sldMk cId="3120443896" sldId="313"/>
            <ac:spMk id="2" creationId="{00000000-0000-0000-0000-000000000000}"/>
          </ac:spMkLst>
        </pc:spChg>
        <pc:spChg chg="mod">
          <ac:chgData name="Wei Bai" userId="be857441-a184-4146-8eaa-0e6fb39255fd" providerId="ADAL" clId="{A2ACD04D-F623-4A1C-9EC3-13ED8A6F6BFB}" dt="2018-10-12T02:27:35.808" v="2"/>
          <ac:spMkLst>
            <pc:docMk/>
            <pc:sldMk cId="3120443896" sldId="313"/>
            <ac:spMk id="4" creationId="{00000000-0000-0000-0000-000000000000}"/>
          </ac:spMkLst>
        </pc:spChg>
        <pc:spChg chg="mod">
          <ac:chgData name="Wei Bai" userId="be857441-a184-4146-8eaa-0e6fb39255fd" providerId="ADAL" clId="{A2ACD04D-F623-4A1C-9EC3-13ED8A6F6BFB}" dt="2018-10-12T02:27:35.808" v="2"/>
          <ac:spMkLst>
            <pc:docMk/>
            <pc:sldMk cId="3120443896" sldId="313"/>
            <ac:spMk id="5" creationId="{00000000-0000-0000-0000-000000000000}"/>
          </ac:spMkLst>
        </pc:spChg>
        <pc:spChg chg="mod">
          <ac:chgData name="Wei Bai" userId="be857441-a184-4146-8eaa-0e6fb39255fd" providerId="ADAL" clId="{A2ACD04D-F623-4A1C-9EC3-13ED8A6F6BFB}" dt="2018-10-12T02:27:35.808" v="2"/>
          <ac:spMkLst>
            <pc:docMk/>
            <pc:sldMk cId="3120443896" sldId="313"/>
            <ac:spMk id="6" creationId="{00000000-0000-0000-0000-000000000000}"/>
          </ac:spMkLst>
        </pc:spChg>
        <pc:spChg chg="del">
          <ac:chgData name="Wei Bai" userId="be857441-a184-4146-8eaa-0e6fb39255fd" providerId="ADAL" clId="{A2ACD04D-F623-4A1C-9EC3-13ED8A6F6BFB}" dt="2018-10-19T14:55:50.193" v="2311"/>
          <ac:spMkLst>
            <pc:docMk/>
            <pc:sldMk cId="3120443896" sldId="313"/>
            <ac:spMk id="7" creationId="{958858CA-2C48-42EE-9CC4-5081EA657C31}"/>
          </ac:spMkLst>
        </pc:spChg>
      </pc:sldChg>
      <pc:sldChg chg="addSp delSp modSp add del modAnim">
        <pc:chgData name="Wei Bai" userId="be857441-a184-4146-8eaa-0e6fb39255fd" providerId="ADAL" clId="{A2ACD04D-F623-4A1C-9EC3-13ED8A6F6BFB}" dt="2018-10-19T16:29:01.702" v="3174"/>
        <pc:sldMkLst>
          <pc:docMk/>
          <pc:sldMk cId="1498204059" sldId="403"/>
        </pc:sldMkLst>
        <pc:spChg chg="del mod">
          <ac:chgData name="Wei Bai" userId="be857441-a184-4146-8eaa-0e6fb39255fd" providerId="ADAL" clId="{A2ACD04D-F623-4A1C-9EC3-13ED8A6F6BFB}" dt="2018-10-19T16:28:31.221" v="3169" actId="478"/>
          <ac:spMkLst>
            <pc:docMk/>
            <pc:sldMk cId="1498204059" sldId="403"/>
            <ac:spMk id="2" creationId="{00000000-0000-0000-0000-000000000000}"/>
          </ac:spMkLst>
        </pc:spChg>
        <pc:spChg chg="mod">
          <ac:chgData name="Wei Bai" userId="be857441-a184-4146-8eaa-0e6fb39255fd" providerId="ADAL" clId="{A2ACD04D-F623-4A1C-9EC3-13ED8A6F6BFB}" dt="2018-10-12T02:27:35.808" v="2"/>
          <ac:spMkLst>
            <pc:docMk/>
            <pc:sldMk cId="1498204059" sldId="403"/>
            <ac:spMk id="3" creationId="{00000000-0000-0000-0000-000000000000}"/>
          </ac:spMkLst>
        </pc:spChg>
        <pc:spChg chg="del">
          <ac:chgData name="Wei Bai" userId="be857441-a184-4146-8eaa-0e6fb39255fd" providerId="ADAL" clId="{A2ACD04D-F623-4A1C-9EC3-13ED8A6F6BFB}" dt="2018-10-19T14:55:50.193" v="2311"/>
          <ac:spMkLst>
            <pc:docMk/>
            <pc:sldMk cId="1498204059" sldId="403"/>
            <ac:spMk id="4" creationId="{53BEA049-3833-4920-AD89-C4F13D534C0F}"/>
          </ac:spMkLst>
        </pc:spChg>
        <pc:spChg chg="del">
          <ac:chgData name="Wei Bai" userId="be857441-a184-4146-8eaa-0e6fb39255fd" providerId="ADAL" clId="{A2ACD04D-F623-4A1C-9EC3-13ED8A6F6BFB}" dt="2018-10-19T16:25:41.201" v="3141" actId="478"/>
          <ac:spMkLst>
            <pc:docMk/>
            <pc:sldMk cId="1498204059" sldId="403"/>
            <ac:spMk id="5" creationId="{00000000-0000-0000-0000-000000000000}"/>
          </ac:spMkLst>
        </pc:spChg>
        <pc:spChg chg="add del mod">
          <ac:chgData name="Wei Bai" userId="be857441-a184-4146-8eaa-0e6fb39255fd" providerId="ADAL" clId="{A2ACD04D-F623-4A1C-9EC3-13ED8A6F6BFB}" dt="2018-10-19T16:28:33.663" v="3170" actId="478"/>
          <ac:spMkLst>
            <pc:docMk/>
            <pc:sldMk cId="1498204059" sldId="403"/>
            <ac:spMk id="6" creationId="{3D4980CE-1A91-491D-87C0-53E6C26055BE}"/>
          </ac:spMkLst>
        </pc:spChg>
        <pc:spChg chg="mod">
          <ac:chgData name="Wei Bai" userId="be857441-a184-4146-8eaa-0e6fb39255fd" providerId="ADAL" clId="{A2ACD04D-F623-4A1C-9EC3-13ED8A6F6BFB}" dt="2018-10-12T02:27:35.808" v="2"/>
          <ac:spMkLst>
            <pc:docMk/>
            <pc:sldMk cId="1498204059" sldId="403"/>
            <ac:spMk id="14" creationId="{00000000-0000-0000-0000-000000000000}"/>
          </ac:spMkLst>
        </pc:spChg>
        <pc:spChg chg="mod">
          <ac:chgData name="Wei Bai" userId="be857441-a184-4146-8eaa-0e6fb39255fd" providerId="ADAL" clId="{A2ACD04D-F623-4A1C-9EC3-13ED8A6F6BFB}" dt="2018-10-12T02:27:35.808" v="2"/>
          <ac:spMkLst>
            <pc:docMk/>
            <pc:sldMk cId="1498204059" sldId="403"/>
            <ac:spMk id="16" creationId="{00000000-0000-0000-0000-000000000000}"/>
          </ac:spMkLst>
        </pc:spChg>
        <pc:spChg chg="mod">
          <ac:chgData name="Wei Bai" userId="be857441-a184-4146-8eaa-0e6fb39255fd" providerId="ADAL" clId="{A2ACD04D-F623-4A1C-9EC3-13ED8A6F6BFB}" dt="2018-10-12T02:27:35.808" v="2"/>
          <ac:spMkLst>
            <pc:docMk/>
            <pc:sldMk cId="1498204059" sldId="403"/>
            <ac:spMk id="18" creationId="{00000000-0000-0000-0000-000000000000}"/>
          </ac:spMkLst>
        </pc:spChg>
        <pc:spChg chg="mod">
          <ac:chgData name="Wei Bai" userId="be857441-a184-4146-8eaa-0e6fb39255fd" providerId="ADAL" clId="{A2ACD04D-F623-4A1C-9EC3-13ED8A6F6BFB}" dt="2018-10-12T02:27:35.808" v="2"/>
          <ac:spMkLst>
            <pc:docMk/>
            <pc:sldMk cId="1498204059" sldId="403"/>
            <ac:spMk id="20" creationId="{00000000-0000-0000-0000-000000000000}"/>
          </ac:spMkLst>
        </pc:spChg>
        <pc:spChg chg="add">
          <ac:chgData name="Wei Bai" userId="be857441-a184-4146-8eaa-0e6fb39255fd" providerId="ADAL" clId="{A2ACD04D-F623-4A1C-9EC3-13ED8A6F6BFB}" dt="2018-10-19T16:29:01.702" v="3174"/>
          <ac:spMkLst>
            <pc:docMk/>
            <pc:sldMk cId="1498204059" sldId="403"/>
            <ac:spMk id="21" creationId="{11C5A50E-7473-4939-9362-93A4EDC0616F}"/>
          </ac:spMkLst>
        </pc:spChg>
        <pc:spChg chg="add del">
          <ac:chgData name="Wei Bai" userId="be857441-a184-4146-8eaa-0e6fb39255fd" providerId="ADAL" clId="{A2ACD04D-F623-4A1C-9EC3-13ED8A6F6BFB}" dt="2018-10-19T16:26:14.067" v="3143"/>
          <ac:spMkLst>
            <pc:docMk/>
            <pc:sldMk cId="1498204059" sldId="403"/>
            <ac:spMk id="21" creationId="{A7CDC54A-3D43-4DE6-A644-D6C5846749AF}"/>
          </ac:spMkLst>
        </pc:spChg>
        <pc:spChg chg="add del">
          <ac:chgData name="Wei Bai" userId="be857441-a184-4146-8eaa-0e6fb39255fd" providerId="ADAL" clId="{A2ACD04D-F623-4A1C-9EC3-13ED8A6F6BFB}" dt="2018-10-19T16:26:14.067" v="3143"/>
          <ac:spMkLst>
            <pc:docMk/>
            <pc:sldMk cId="1498204059" sldId="403"/>
            <ac:spMk id="22" creationId="{71EED2D9-5549-4E27-AB09-CFCA8723D17F}"/>
          </ac:spMkLst>
        </pc:spChg>
        <pc:picChg chg="mod">
          <ac:chgData name="Wei Bai" userId="be857441-a184-4146-8eaa-0e6fb39255fd" providerId="ADAL" clId="{A2ACD04D-F623-4A1C-9EC3-13ED8A6F6BFB}" dt="2018-10-12T02:27:35.808" v="2"/>
          <ac:picMkLst>
            <pc:docMk/>
            <pc:sldMk cId="1498204059" sldId="403"/>
            <ac:picMk id="13" creationId="{00000000-0000-0000-0000-000000000000}"/>
          </ac:picMkLst>
        </pc:picChg>
        <pc:picChg chg="mod">
          <ac:chgData name="Wei Bai" userId="be857441-a184-4146-8eaa-0e6fb39255fd" providerId="ADAL" clId="{A2ACD04D-F623-4A1C-9EC3-13ED8A6F6BFB}" dt="2018-10-12T02:27:35.808" v="2"/>
          <ac:picMkLst>
            <pc:docMk/>
            <pc:sldMk cId="1498204059" sldId="403"/>
            <ac:picMk id="15" creationId="{00000000-0000-0000-0000-000000000000}"/>
          </ac:picMkLst>
        </pc:picChg>
        <pc:picChg chg="mod">
          <ac:chgData name="Wei Bai" userId="be857441-a184-4146-8eaa-0e6fb39255fd" providerId="ADAL" clId="{A2ACD04D-F623-4A1C-9EC3-13ED8A6F6BFB}" dt="2018-10-12T02:27:35.808" v="2"/>
          <ac:picMkLst>
            <pc:docMk/>
            <pc:sldMk cId="1498204059" sldId="403"/>
            <ac:picMk id="17" creationId="{00000000-0000-0000-0000-000000000000}"/>
          </ac:picMkLst>
        </pc:picChg>
        <pc:picChg chg="mod">
          <ac:chgData name="Wei Bai" userId="be857441-a184-4146-8eaa-0e6fb39255fd" providerId="ADAL" clId="{A2ACD04D-F623-4A1C-9EC3-13ED8A6F6BFB}" dt="2018-10-12T02:27:35.808" v="2"/>
          <ac:picMkLst>
            <pc:docMk/>
            <pc:sldMk cId="1498204059" sldId="403"/>
            <ac:picMk id="19" creationId="{00000000-0000-0000-0000-000000000000}"/>
          </ac:picMkLst>
        </pc:picChg>
      </pc:sldChg>
      <pc:sldChg chg="delSp modSp del">
        <pc:chgData name="Wei Bai" userId="be857441-a184-4146-8eaa-0e6fb39255fd" providerId="ADAL" clId="{A2ACD04D-F623-4A1C-9EC3-13ED8A6F6BFB}" dt="2018-10-19T14:59:03.427" v="2317" actId="2696"/>
        <pc:sldMkLst>
          <pc:docMk/>
          <pc:sldMk cId="3579625065" sldId="405"/>
        </pc:sldMkLst>
        <pc:spChg chg="mod">
          <ac:chgData name="Wei Bai" userId="be857441-a184-4146-8eaa-0e6fb39255fd" providerId="ADAL" clId="{A2ACD04D-F623-4A1C-9EC3-13ED8A6F6BFB}" dt="2018-10-12T02:27:35.808" v="2"/>
          <ac:spMkLst>
            <pc:docMk/>
            <pc:sldMk cId="3579625065" sldId="405"/>
            <ac:spMk id="6" creationId="{00000000-0000-0000-0000-000000000000}"/>
          </ac:spMkLst>
        </pc:spChg>
        <pc:spChg chg="mod">
          <ac:chgData name="Wei Bai" userId="be857441-a184-4146-8eaa-0e6fb39255fd" providerId="ADAL" clId="{A2ACD04D-F623-4A1C-9EC3-13ED8A6F6BFB}" dt="2018-10-12T02:27:35.808" v="2"/>
          <ac:spMkLst>
            <pc:docMk/>
            <pc:sldMk cId="3579625065" sldId="405"/>
            <ac:spMk id="7" creationId="{00000000-0000-0000-0000-000000000000}"/>
          </ac:spMkLst>
        </pc:spChg>
        <pc:spChg chg="del">
          <ac:chgData name="Wei Bai" userId="be857441-a184-4146-8eaa-0e6fb39255fd" providerId="ADAL" clId="{A2ACD04D-F623-4A1C-9EC3-13ED8A6F6BFB}" dt="2018-10-19T14:55:50.193" v="2311"/>
          <ac:spMkLst>
            <pc:docMk/>
            <pc:sldMk cId="3579625065" sldId="405"/>
            <ac:spMk id="8" creationId="{29B10CF7-4151-47E3-A1C2-914884B7D5B5}"/>
          </ac:spMkLst>
        </pc:spChg>
        <pc:spChg chg="mod">
          <ac:chgData name="Wei Bai" userId="be857441-a184-4146-8eaa-0e6fb39255fd" providerId="ADAL" clId="{A2ACD04D-F623-4A1C-9EC3-13ED8A6F6BFB}" dt="2018-10-12T02:27:35.808" v="2"/>
          <ac:spMkLst>
            <pc:docMk/>
            <pc:sldMk cId="3579625065" sldId="405"/>
            <ac:spMk id="21" creationId="{00000000-0000-0000-0000-000000000000}"/>
          </ac:spMkLst>
        </pc:spChg>
        <pc:picChg chg="mod">
          <ac:chgData name="Wei Bai" userId="be857441-a184-4146-8eaa-0e6fb39255fd" providerId="ADAL" clId="{A2ACD04D-F623-4A1C-9EC3-13ED8A6F6BFB}" dt="2018-10-12T02:27:35.808" v="2"/>
          <ac:picMkLst>
            <pc:docMk/>
            <pc:sldMk cId="3579625065" sldId="405"/>
            <ac:picMk id="4" creationId="{00000000-0000-0000-0000-000000000000}"/>
          </ac:picMkLst>
        </pc:picChg>
        <pc:cxnChg chg="mod">
          <ac:chgData name="Wei Bai" userId="be857441-a184-4146-8eaa-0e6fb39255fd" providerId="ADAL" clId="{A2ACD04D-F623-4A1C-9EC3-13ED8A6F6BFB}" dt="2018-10-12T02:27:35.808" v="2"/>
          <ac:cxnSpMkLst>
            <pc:docMk/>
            <pc:sldMk cId="3579625065" sldId="405"/>
            <ac:cxnSpMk id="5" creationId="{00000000-0000-0000-0000-000000000000}"/>
          </ac:cxnSpMkLst>
        </pc:cxnChg>
        <pc:cxnChg chg="mod">
          <ac:chgData name="Wei Bai" userId="be857441-a184-4146-8eaa-0e6fb39255fd" providerId="ADAL" clId="{A2ACD04D-F623-4A1C-9EC3-13ED8A6F6BFB}" dt="2018-10-12T02:27:35.808" v="2"/>
          <ac:cxnSpMkLst>
            <pc:docMk/>
            <pc:sldMk cId="3579625065" sldId="405"/>
            <ac:cxnSpMk id="16" creationId="{00000000-0000-0000-0000-000000000000}"/>
          </ac:cxnSpMkLst>
        </pc:cxnChg>
      </pc:sldChg>
      <pc:sldChg chg="delSp modSp add del">
        <pc:chgData name="Wei Bai" userId="be857441-a184-4146-8eaa-0e6fb39255fd" providerId="ADAL" clId="{A2ACD04D-F623-4A1C-9EC3-13ED8A6F6BFB}" dt="2018-10-19T14:55:50.193" v="2311"/>
        <pc:sldMkLst>
          <pc:docMk/>
          <pc:sldMk cId="1485108219" sldId="420"/>
        </pc:sldMkLst>
        <pc:spChg chg="mod">
          <ac:chgData name="Wei Bai" userId="be857441-a184-4146-8eaa-0e6fb39255fd" providerId="ADAL" clId="{A2ACD04D-F623-4A1C-9EC3-13ED8A6F6BFB}" dt="2018-10-12T02:35:15.118" v="373" actId="122"/>
          <ac:spMkLst>
            <pc:docMk/>
            <pc:sldMk cId="1485108219" sldId="420"/>
            <ac:spMk id="2" creationId="{00000000-0000-0000-0000-000000000000}"/>
          </ac:spMkLst>
        </pc:spChg>
        <pc:spChg chg="del">
          <ac:chgData name="Wei Bai" userId="be857441-a184-4146-8eaa-0e6fb39255fd" providerId="ADAL" clId="{A2ACD04D-F623-4A1C-9EC3-13ED8A6F6BFB}" dt="2018-10-19T14:55:50.193" v="2311"/>
          <ac:spMkLst>
            <pc:docMk/>
            <pc:sldMk cId="1485108219" sldId="420"/>
            <ac:spMk id="3" creationId="{308EC16F-4033-468B-BA00-091342FC1A10}"/>
          </ac:spMkLst>
        </pc:spChg>
        <pc:spChg chg="mod">
          <ac:chgData name="Wei Bai" userId="be857441-a184-4146-8eaa-0e6fb39255fd" providerId="ADAL" clId="{A2ACD04D-F623-4A1C-9EC3-13ED8A6F6BFB}" dt="2018-10-12T02:27:35.808" v="2"/>
          <ac:spMkLst>
            <pc:docMk/>
            <pc:sldMk cId="1485108219" sldId="420"/>
            <ac:spMk id="4" creationId="{00000000-0000-0000-0000-000000000000}"/>
          </ac:spMkLst>
        </pc:spChg>
        <pc:spChg chg="mod">
          <ac:chgData name="Wei Bai" userId="be857441-a184-4146-8eaa-0e6fb39255fd" providerId="ADAL" clId="{A2ACD04D-F623-4A1C-9EC3-13ED8A6F6BFB}" dt="2018-10-12T02:27:35.808" v="2"/>
          <ac:spMkLst>
            <pc:docMk/>
            <pc:sldMk cId="1485108219" sldId="420"/>
            <ac:spMk id="5" creationId="{00000000-0000-0000-0000-000000000000}"/>
          </ac:spMkLst>
        </pc:spChg>
        <pc:spChg chg="mod">
          <ac:chgData name="Wei Bai" userId="be857441-a184-4146-8eaa-0e6fb39255fd" providerId="ADAL" clId="{A2ACD04D-F623-4A1C-9EC3-13ED8A6F6BFB}" dt="2018-10-12T02:27:35.808" v="2"/>
          <ac:spMkLst>
            <pc:docMk/>
            <pc:sldMk cId="1485108219" sldId="420"/>
            <ac:spMk id="6" creationId="{00000000-0000-0000-0000-000000000000}"/>
          </ac:spMkLst>
        </pc:spChg>
        <pc:spChg chg="mod">
          <ac:chgData name="Wei Bai" userId="be857441-a184-4146-8eaa-0e6fb39255fd" providerId="ADAL" clId="{A2ACD04D-F623-4A1C-9EC3-13ED8A6F6BFB}" dt="2018-10-12T02:27:35.808" v="2"/>
          <ac:spMkLst>
            <pc:docMk/>
            <pc:sldMk cId="1485108219" sldId="420"/>
            <ac:spMk id="25" creationId="{00000000-0000-0000-0000-000000000000}"/>
          </ac:spMkLst>
        </pc:spChg>
      </pc:sldChg>
      <pc:sldChg chg="addSp delSp modSp add del">
        <pc:chgData name="Wei Bai" userId="be857441-a184-4146-8eaa-0e6fb39255fd" providerId="ADAL" clId="{A2ACD04D-F623-4A1C-9EC3-13ED8A6F6BFB}" dt="2018-10-19T16:28:53.553" v="3173" actId="478"/>
        <pc:sldMkLst>
          <pc:docMk/>
          <pc:sldMk cId="2982352494" sldId="421"/>
        </pc:sldMkLst>
        <pc:spChg chg="del">
          <ac:chgData name="Wei Bai" userId="be857441-a184-4146-8eaa-0e6fb39255fd" providerId="ADAL" clId="{A2ACD04D-F623-4A1C-9EC3-13ED8A6F6BFB}" dt="2018-10-19T14:55:50.193" v="2311"/>
          <ac:spMkLst>
            <pc:docMk/>
            <pc:sldMk cId="2982352494" sldId="421"/>
            <ac:spMk id="2" creationId="{654B1396-3109-4AE3-8502-99BD81B9CE2E}"/>
          </ac:spMkLst>
        </pc:spChg>
        <pc:spChg chg="del">
          <ac:chgData name="Wei Bai" userId="be857441-a184-4146-8eaa-0e6fb39255fd" providerId="ADAL" clId="{A2ACD04D-F623-4A1C-9EC3-13ED8A6F6BFB}" dt="2018-10-19T16:25:34.187" v="3140" actId="478"/>
          <ac:spMkLst>
            <pc:docMk/>
            <pc:sldMk cId="2982352494" sldId="421"/>
            <ac:spMk id="3" creationId="{00000000-0000-0000-0000-000000000000}"/>
          </ac:spMkLst>
        </pc:spChg>
        <pc:spChg chg="add del mod">
          <ac:chgData name="Wei Bai" userId="be857441-a184-4146-8eaa-0e6fb39255fd" providerId="ADAL" clId="{A2ACD04D-F623-4A1C-9EC3-13ED8A6F6BFB}" dt="2018-10-19T16:28:53.553" v="3173" actId="478"/>
          <ac:spMkLst>
            <pc:docMk/>
            <pc:sldMk cId="2982352494" sldId="421"/>
            <ac:spMk id="5" creationId="{510F5F18-4511-48E0-BB4F-451DACBB8E6B}"/>
          </ac:spMkLst>
        </pc:spChg>
        <pc:spChg chg="mod">
          <ac:chgData name="Wei Bai" userId="be857441-a184-4146-8eaa-0e6fb39255fd" providerId="ADAL" clId="{A2ACD04D-F623-4A1C-9EC3-13ED8A6F6BFB}" dt="2018-10-12T02:27:35.808" v="2"/>
          <ac:spMkLst>
            <pc:docMk/>
            <pc:sldMk cId="2982352494" sldId="421"/>
            <ac:spMk id="120" creationId="{00000000-0000-0000-0000-000000000000}"/>
          </ac:spMkLst>
        </pc:spChg>
        <pc:spChg chg="add ord">
          <ac:chgData name="Wei Bai" userId="be857441-a184-4146-8eaa-0e6fb39255fd" providerId="ADAL" clId="{A2ACD04D-F623-4A1C-9EC3-13ED8A6F6BFB}" dt="2018-10-19T16:27:08.529" v="3154" actId="167"/>
          <ac:spMkLst>
            <pc:docMk/>
            <pc:sldMk cId="2982352494" sldId="421"/>
            <ac:spMk id="121" creationId="{38D48F1C-5D83-4E35-A241-FE94D2FC612F}"/>
          </ac:spMkLst>
        </pc:spChg>
        <pc:spChg chg="del mod">
          <ac:chgData name="Wei Bai" userId="be857441-a184-4146-8eaa-0e6fb39255fd" providerId="ADAL" clId="{A2ACD04D-F623-4A1C-9EC3-13ED8A6F6BFB}" dt="2018-10-19T16:28:37.095" v="3171" actId="478"/>
          <ac:spMkLst>
            <pc:docMk/>
            <pc:sldMk cId="2982352494" sldId="421"/>
            <ac:spMk id="122" creationId="{00000000-0000-0000-0000-000000000000}"/>
          </ac:spMkLst>
        </pc:spChg>
        <pc:spChg chg="del mod">
          <ac:chgData name="Wei Bai" userId="be857441-a184-4146-8eaa-0e6fb39255fd" providerId="ADAL" clId="{A2ACD04D-F623-4A1C-9EC3-13ED8A6F6BFB}" dt="2018-10-19T16:26:57.425" v="3152" actId="478"/>
          <ac:spMkLst>
            <pc:docMk/>
            <pc:sldMk cId="2982352494" sldId="421"/>
            <ac:spMk id="123" creationId="{00000000-0000-0000-0000-000000000000}"/>
          </ac:spMkLst>
        </pc:spChg>
        <pc:spChg chg="add del mod">
          <ac:chgData name="Wei Bai" userId="be857441-a184-4146-8eaa-0e6fb39255fd" providerId="ADAL" clId="{A2ACD04D-F623-4A1C-9EC3-13ED8A6F6BFB}" dt="2018-10-19T16:26:46.076" v="3148" actId="478"/>
          <ac:spMkLst>
            <pc:docMk/>
            <pc:sldMk cId="2982352494" sldId="421"/>
            <ac:spMk id="124" creationId="{00000000-0000-0000-0000-000000000000}"/>
          </ac:spMkLst>
        </pc:spChg>
        <pc:spChg chg="add">
          <ac:chgData name="Wei Bai" userId="be857441-a184-4146-8eaa-0e6fb39255fd" providerId="ADAL" clId="{A2ACD04D-F623-4A1C-9EC3-13ED8A6F6BFB}" dt="2018-10-19T16:28:48.775" v="3172"/>
          <ac:spMkLst>
            <pc:docMk/>
            <pc:sldMk cId="2982352494" sldId="421"/>
            <ac:spMk id="125" creationId="{EEB20C37-40EF-470B-9921-5A65479B47C8}"/>
          </ac:spMkLst>
        </pc:spChg>
        <pc:grpChg chg="mod">
          <ac:chgData name="Wei Bai" userId="be857441-a184-4146-8eaa-0e6fb39255fd" providerId="ADAL" clId="{A2ACD04D-F623-4A1C-9EC3-13ED8A6F6BFB}" dt="2018-10-12T02:27:35.808" v="2"/>
          <ac:grpSpMkLst>
            <pc:docMk/>
            <pc:sldMk cId="2982352494" sldId="421"/>
            <ac:grpSpMk id="15" creationId="{00000000-0000-0000-0000-000000000000}"/>
          </ac:grpSpMkLst>
        </pc:grpChg>
        <pc:grpChg chg="mod">
          <ac:chgData name="Wei Bai" userId="be857441-a184-4146-8eaa-0e6fb39255fd" providerId="ADAL" clId="{A2ACD04D-F623-4A1C-9EC3-13ED8A6F6BFB}" dt="2018-10-12T02:27:35.808" v="2"/>
          <ac:grpSpMkLst>
            <pc:docMk/>
            <pc:sldMk cId="2982352494" sldId="421"/>
            <ac:grpSpMk id="16" creationId="{00000000-0000-0000-0000-000000000000}"/>
          </ac:grpSpMkLst>
        </pc:grpChg>
        <pc:grpChg chg="mod">
          <ac:chgData name="Wei Bai" userId="be857441-a184-4146-8eaa-0e6fb39255fd" providerId="ADAL" clId="{A2ACD04D-F623-4A1C-9EC3-13ED8A6F6BFB}" dt="2018-10-12T02:27:35.808" v="2"/>
          <ac:grpSpMkLst>
            <pc:docMk/>
            <pc:sldMk cId="2982352494" sldId="421"/>
            <ac:grpSpMk id="18" creationId="{00000000-0000-0000-0000-000000000000}"/>
          </ac:grpSpMkLst>
        </pc:grpChg>
        <pc:picChg chg="add mod ord">
          <ac:chgData name="Wei Bai" userId="be857441-a184-4146-8eaa-0e6fb39255fd" providerId="ADAL" clId="{A2ACD04D-F623-4A1C-9EC3-13ED8A6F6BFB}" dt="2018-10-19T16:27:30.888" v="3155" actId="14100"/>
          <ac:picMkLst>
            <pc:docMk/>
            <pc:sldMk cId="2982352494" sldId="421"/>
            <ac:picMk id="2" creationId="{D93275FC-F00F-4056-9902-4E567A30469E}"/>
          </ac:picMkLst>
        </pc:picChg>
      </pc:sldChg>
      <pc:sldChg chg="delSp modSp add del">
        <pc:chgData name="Wei Bai" userId="be857441-a184-4146-8eaa-0e6fb39255fd" providerId="ADAL" clId="{A2ACD04D-F623-4A1C-9EC3-13ED8A6F6BFB}" dt="2018-10-19T14:58:50.630" v="2315" actId="2696"/>
        <pc:sldMkLst>
          <pc:docMk/>
          <pc:sldMk cId="4102916142" sldId="478"/>
        </pc:sldMkLst>
        <pc:spChg chg="del">
          <ac:chgData name="Wei Bai" userId="be857441-a184-4146-8eaa-0e6fb39255fd" providerId="ADAL" clId="{A2ACD04D-F623-4A1C-9EC3-13ED8A6F6BFB}" dt="2018-10-19T14:55:50.193" v="2311"/>
          <ac:spMkLst>
            <pc:docMk/>
            <pc:sldMk cId="4102916142" sldId="478"/>
            <ac:spMk id="2" creationId="{3752F4B7-C24C-41DF-B061-75C476370301}"/>
          </ac:spMkLst>
        </pc:spChg>
        <pc:spChg chg="mod">
          <ac:chgData name="Wei Bai" userId="be857441-a184-4146-8eaa-0e6fb39255fd" providerId="ADAL" clId="{A2ACD04D-F623-4A1C-9EC3-13ED8A6F6BFB}" dt="2018-10-12T02:27:35.808" v="2"/>
          <ac:spMkLst>
            <pc:docMk/>
            <pc:sldMk cId="4102916142" sldId="478"/>
            <ac:spMk id="120" creationId="{00000000-0000-0000-0000-000000000000}"/>
          </ac:spMkLst>
        </pc:spChg>
        <pc:spChg chg="mod">
          <ac:chgData name="Wei Bai" userId="be857441-a184-4146-8eaa-0e6fb39255fd" providerId="ADAL" clId="{A2ACD04D-F623-4A1C-9EC3-13ED8A6F6BFB}" dt="2018-10-12T02:27:35.808" v="2"/>
          <ac:spMkLst>
            <pc:docMk/>
            <pc:sldMk cId="4102916142" sldId="478"/>
            <ac:spMk id="122" creationId="{00000000-0000-0000-0000-000000000000}"/>
          </ac:spMkLst>
        </pc:spChg>
        <pc:spChg chg="mod">
          <ac:chgData name="Wei Bai" userId="be857441-a184-4146-8eaa-0e6fb39255fd" providerId="ADAL" clId="{A2ACD04D-F623-4A1C-9EC3-13ED8A6F6BFB}" dt="2018-10-12T02:27:35.808" v="2"/>
          <ac:spMkLst>
            <pc:docMk/>
            <pc:sldMk cId="4102916142" sldId="478"/>
            <ac:spMk id="125" creationId="{00000000-0000-0000-0000-000000000000}"/>
          </ac:spMkLst>
        </pc:spChg>
        <pc:spChg chg="mod">
          <ac:chgData name="Wei Bai" userId="be857441-a184-4146-8eaa-0e6fb39255fd" providerId="ADAL" clId="{A2ACD04D-F623-4A1C-9EC3-13ED8A6F6BFB}" dt="2018-10-12T02:27:35.808" v="2"/>
          <ac:spMkLst>
            <pc:docMk/>
            <pc:sldMk cId="4102916142" sldId="478"/>
            <ac:spMk id="126" creationId="{00000000-0000-0000-0000-000000000000}"/>
          </ac:spMkLst>
        </pc:spChg>
        <pc:spChg chg="mod">
          <ac:chgData name="Wei Bai" userId="be857441-a184-4146-8eaa-0e6fb39255fd" providerId="ADAL" clId="{A2ACD04D-F623-4A1C-9EC3-13ED8A6F6BFB}" dt="2018-10-12T02:27:35.808" v="2"/>
          <ac:spMkLst>
            <pc:docMk/>
            <pc:sldMk cId="4102916142" sldId="478"/>
            <ac:spMk id="128" creationId="{00000000-0000-0000-0000-000000000000}"/>
          </ac:spMkLst>
        </pc:spChg>
        <pc:spChg chg="mod">
          <ac:chgData name="Wei Bai" userId="be857441-a184-4146-8eaa-0e6fb39255fd" providerId="ADAL" clId="{A2ACD04D-F623-4A1C-9EC3-13ED8A6F6BFB}" dt="2018-10-12T02:27:35.808" v="2"/>
          <ac:spMkLst>
            <pc:docMk/>
            <pc:sldMk cId="4102916142" sldId="478"/>
            <ac:spMk id="138" creationId="{00000000-0000-0000-0000-000000000000}"/>
          </ac:spMkLst>
        </pc:spChg>
        <pc:spChg chg="mod">
          <ac:chgData name="Wei Bai" userId="be857441-a184-4146-8eaa-0e6fb39255fd" providerId="ADAL" clId="{A2ACD04D-F623-4A1C-9EC3-13ED8A6F6BFB}" dt="2018-10-12T02:27:35.808" v="2"/>
          <ac:spMkLst>
            <pc:docMk/>
            <pc:sldMk cId="4102916142" sldId="478"/>
            <ac:spMk id="147" creationId="{00000000-0000-0000-0000-000000000000}"/>
          </ac:spMkLst>
        </pc:spChg>
        <pc:grpChg chg="mod">
          <ac:chgData name="Wei Bai" userId="be857441-a184-4146-8eaa-0e6fb39255fd" providerId="ADAL" clId="{A2ACD04D-F623-4A1C-9EC3-13ED8A6F6BFB}" dt="2018-10-12T02:27:35.808" v="2"/>
          <ac:grpSpMkLst>
            <pc:docMk/>
            <pc:sldMk cId="4102916142" sldId="478"/>
            <ac:grpSpMk id="15" creationId="{00000000-0000-0000-0000-000000000000}"/>
          </ac:grpSpMkLst>
        </pc:grpChg>
        <pc:grpChg chg="mod">
          <ac:chgData name="Wei Bai" userId="be857441-a184-4146-8eaa-0e6fb39255fd" providerId="ADAL" clId="{A2ACD04D-F623-4A1C-9EC3-13ED8A6F6BFB}" dt="2018-10-12T02:27:35.808" v="2"/>
          <ac:grpSpMkLst>
            <pc:docMk/>
            <pc:sldMk cId="4102916142" sldId="478"/>
            <ac:grpSpMk id="16" creationId="{00000000-0000-0000-0000-000000000000}"/>
          </ac:grpSpMkLst>
        </pc:grpChg>
        <pc:grpChg chg="mod">
          <ac:chgData name="Wei Bai" userId="be857441-a184-4146-8eaa-0e6fb39255fd" providerId="ADAL" clId="{A2ACD04D-F623-4A1C-9EC3-13ED8A6F6BFB}" dt="2018-10-12T02:27:35.808" v="2"/>
          <ac:grpSpMkLst>
            <pc:docMk/>
            <pc:sldMk cId="4102916142" sldId="478"/>
            <ac:grpSpMk id="18" creationId="{00000000-0000-0000-0000-000000000000}"/>
          </ac:grpSpMkLst>
        </pc:grpChg>
      </pc:sldChg>
      <pc:sldChg chg="delSp modSp del">
        <pc:chgData name="Wei Bai" userId="be857441-a184-4146-8eaa-0e6fb39255fd" providerId="ADAL" clId="{A2ACD04D-F623-4A1C-9EC3-13ED8A6F6BFB}" dt="2018-10-19T14:58:55.383" v="2316" actId="2696"/>
        <pc:sldMkLst>
          <pc:docMk/>
          <pc:sldMk cId="270134640" sldId="481"/>
        </pc:sldMkLst>
        <pc:spChg chg="del">
          <ac:chgData name="Wei Bai" userId="be857441-a184-4146-8eaa-0e6fb39255fd" providerId="ADAL" clId="{A2ACD04D-F623-4A1C-9EC3-13ED8A6F6BFB}" dt="2018-10-19T14:55:50.193" v="2311"/>
          <ac:spMkLst>
            <pc:docMk/>
            <pc:sldMk cId="270134640" sldId="481"/>
            <ac:spMk id="2" creationId="{F5E257A8-3B93-424B-AFE9-9CB4AA21D601}"/>
          </ac:spMkLst>
        </pc:spChg>
        <pc:spChg chg="mod">
          <ac:chgData name="Wei Bai" userId="be857441-a184-4146-8eaa-0e6fb39255fd" providerId="ADAL" clId="{A2ACD04D-F623-4A1C-9EC3-13ED8A6F6BFB}" dt="2018-10-12T02:27:35.808" v="2"/>
          <ac:spMkLst>
            <pc:docMk/>
            <pc:sldMk cId="270134640" sldId="481"/>
            <ac:spMk id="120" creationId="{00000000-0000-0000-0000-000000000000}"/>
          </ac:spMkLst>
        </pc:spChg>
        <pc:spChg chg="mod">
          <ac:chgData name="Wei Bai" userId="be857441-a184-4146-8eaa-0e6fb39255fd" providerId="ADAL" clId="{A2ACD04D-F623-4A1C-9EC3-13ED8A6F6BFB}" dt="2018-10-12T02:27:35.808" v="2"/>
          <ac:spMkLst>
            <pc:docMk/>
            <pc:sldMk cId="270134640" sldId="481"/>
            <ac:spMk id="122" creationId="{00000000-0000-0000-0000-000000000000}"/>
          </ac:spMkLst>
        </pc:spChg>
        <pc:spChg chg="mod">
          <ac:chgData name="Wei Bai" userId="be857441-a184-4146-8eaa-0e6fb39255fd" providerId="ADAL" clId="{A2ACD04D-F623-4A1C-9EC3-13ED8A6F6BFB}" dt="2018-10-12T02:27:35.808" v="2"/>
          <ac:spMkLst>
            <pc:docMk/>
            <pc:sldMk cId="270134640" sldId="481"/>
            <ac:spMk id="123" creationId="{00000000-0000-0000-0000-000000000000}"/>
          </ac:spMkLst>
        </pc:spChg>
        <pc:spChg chg="mod">
          <ac:chgData name="Wei Bai" userId="be857441-a184-4146-8eaa-0e6fb39255fd" providerId="ADAL" clId="{A2ACD04D-F623-4A1C-9EC3-13ED8A6F6BFB}" dt="2018-10-12T02:27:35.808" v="2"/>
          <ac:spMkLst>
            <pc:docMk/>
            <pc:sldMk cId="270134640" sldId="481"/>
            <ac:spMk id="125" creationId="{00000000-0000-0000-0000-000000000000}"/>
          </ac:spMkLst>
        </pc:spChg>
        <pc:spChg chg="mod">
          <ac:chgData name="Wei Bai" userId="be857441-a184-4146-8eaa-0e6fb39255fd" providerId="ADAL" clId="{A2ACD04D-F623-4A1C-9EC3-13ED8A6F6BFB}" dt="2018-10-12T02:27:35.808" v="2"/>
          <ac:spMkLst>
            <pc:docMk/>
            <pc:sldMk cId="270134640" sldId="481"/>
            <ac:spMk id="126" creationId="{00000000-0000-0000-0000-000000000000}"/>
          </ac:spMkLst>
        </pc:spChg>
        <pc:spChg chg="mod">
          <ac:chgData name="Wei Bai" userId="be857441-a184-4146-8eaa-0e6fb39255fd" providerId="ADAL" clId="{A2ACD04D-F623-4A1C-9EC3-13ED8A6F6BFB}" dt="2018-10-12T02:27:35.808" v="2"/>
          <ac:spMkLst>
            <pc:docMk/>
            <pc:sldMk cId="270134640" sldId="481"/>
            <ac:spMk id="128" creationId="{00000000-0000-0000-0000-000000000000}"/>
          </ac:spMkLst>
        </pc:spChg>
        <pc:spChg chg="mod">
          <ac:chgData name="Wei Bai" userId="be857441-a184-4146-8eaa-0e6fb39255fd" providerId="ADAL" clId="{A2ACD04D-F623-4A1C-9EC3-13ED8A6F6BFB}" dt="2018-10-12T02:27:35.808" v="2"/>
          <ac:spMkLst>
            <pc:docMk/>
            <pc:sldMk cId="270134640" sldId="481"/>
            <ac:spMk id="138" creationId="{00000000-0000-0000-0000-000000000000}"/>
          </ac:spMkLst>
        </pc:spChg>
        <pc:spChg chg="mod">
          <ac:chgData name="Wei Bai" userId="be857441-a184-4146-8eaa-0e6fb39255fd" providerId="ADAL" clId="{A2ACD04D-F623-4A1C-9EC3-13ED8A6F6BFB}" dt="2018-10-12T02:27:35.808" v="2"/>
          <ac:spMkLst>
            <pc:docMk/>
            <pc:sldMk cId="270134640" sldId="481"/>
            <ac:spMk id="147" creationId="{00000000-0000-0000-0000-000000000000}"/>
          </ac:spMkLst>
        </pc:spChg>
        <pc:grpChg chg="mod">
          <ac:chgData name="Wei Bai" userId="be857441-a184-4146-8eaa-0e6fb39255fd" providerId="ADAL" clId="{A2ACD04D-F623-4A1C-9EC3-13ED8A6F6BFB}" dt="2018-10-12T02:27:35.808" v="2"/>
          <ac:grpSpMkLst>
            <pc:docMk/>
            <pc:sldMk cId="270134640" sldId="481"/>
            <ac:grpSpMk id="15" creationId="{00000000-0000-0000-0000-000000000000}"/>
          </ac:grpSpMkLst>
        </pc:grpChg>
        <pc:grpChg chg="mod">
          <ac:chgData name="Wei Bai" userId="be857441-a184-4146-8eaa-0e6fb39255fd" providerId="ADAL" clId="{A2ACD04D-F623-4A1C-9EC3-13ED8A6F6BFB}" dt="2018-10-12T02:27:35.808" v="2"/>
          <ac:grpSpMkLst>
            <pc:docMk/>
            <pc:sldMk cId="270134640" sldId="481"/>
            <ac:grpSpMk id="16" creationId="{00000000-0000-0000-0000-000000000000}"/>
          </ac:grpSpMkLst>
        </pc:grpChg>
        <pc:grpChg chg="mod">
          <ac:chgData name="Wei Bai" userId="be857441-a184-4146-8eaa-0e6fb39255fd" providerId="ADAL" clId="{A2ACD04D-F623-4A1C-9EC3-13ED8A6F6BFB}" dt="2018-10-12T02:27:35.808" v="2"/>
          <ac:grpSpMkLst>
            <pc:docMk/>
            <pc:sldMk cId="270134640" sldId="481"/>
            <ac:grpSpMk id="18" creationId="{00000000-0000-0000-0000-000000000000}"/>
          </ac:grpSpMkLst>
        </pc:grpChg>
      </pc:sldChg>
      <pc:sldChg chg="delSp modSp">
        <pc:chgData name="Wei Bai" userId="be857441-a184-4146-8eaa-0e6fb39255fd" providerId="ADAL" clId="{A2ACD04D-F623-4A1C-9EC3-13ED8A6F6BFB}" dt="2018-10-19T15:16:03.263" v="2392" actId="2711"/>
        <pc:sldMkLst>
          <pc:docMk/>
          <pc:sldMk cId="2857424461" sldId="483"/>
        </pc:sldMkLst>
        <pc:spChg chg="mod">
          <ac:chgData name="Wei Bai" userId="be857441-a184-4146-8eaa-0e6fb39255fd" providerId="ADAL" clId="{A2ACD04D-F623-4A1C-9EC3-13ED8A6F6BFB}" dt="2018-10-19T15:16:03.263" v="2392" actId="2711"/>
          <ac:spMkLst>
            <pc:docMk/>
            <pc:sldMk cId="2857424461" sldId="483"/>
            <ac:spMk id="2" creationId="{A7893BFF-F224-4008-97D6-C1B96FDEF80A}"/>
          </ac:spMkLst>
        </pc:spChg>
        <pc:spChg chg="mod">
          <ac:chgData name="Wei Bai" userId="be857441-a184-4146-8eaa-0e6fb39255fd" providerId="ADAL" clId="{A2ACD04D-F623-4A1C-9EC3-13ED8A6F6BFB}" dt="2018-10-19T15:04:06.093" v="2332" actId="20577"/>
          <ac:spMkLst>
            <pc:docMk/>
            <pc:sldMk cId="2857424461" sldId="483"/>
            <ac:spMk id="3" creationId="{6000B977-80CA-4AC5-A90E-D1DEA1066D9C}"/>
          </ac:spMkLst>
        </pc:spChg>
        <pc:spChg chg="del">
          <ac:chgData name="Wei Bai" userId="be857441-a184-4146-8eaa-0e6fb39255fd" providerId="ADAL" clId="{A2ACD04D-F623-4A1C-9EC3-13ED8A6F6BFB}" dt="2018-10-19T14:55:50.193" v="2311"/>
          <ac:spMkLst>
            <pc:docMk/>
            <pc:sldMk cId="2857424461" sldId="483"/>
            <ac:spMk id="4" creationId="{9CA26E3F-DE49-452F-AF4E-179E2D4E5E35}"/>
          </ac:spMkLst>
        </pc:spChg>
        <pc:spChg chg="del">
          <ac:chgData name="Wei Bai" userId="be857441-a184-4146-8eaa-0e6fb39255fd" providerId="ADAL" clId="{A2ACD04D-F623-4A1C-9EC3-13ED8A6F6BFB}" dt="2018-10-19T14:55:50.193" v="2311"/>
          <ac:spMkLst>
            <pc:docMk/>
            <pc:sldMk cId="2857424461" sldId="483"/>
            <ac:spMk id="5" creationId="{01359199-67A6-49A7-AD2C-F487C0DD7497}"/>
          </ac:spMkLst>
        </pc:spChg>
      </pc:sldChg>
      <pc:sldChg chg="delSp modSp">
        <pc:chgData name="Wei Bai" userId="be857441-a184-4146-8eaa-0e6fb39255fd" providerId="ADAL" clId="{A2ACD04D-F623-4A1C-9EC3-13ED8A6F6BFB}" dt="2018-10-19T15:16:24.317" v="2394" actId="2711"/>
        <pc:sldMkLst>
          <pc:docMk/>
          <pc:sldMk cId="4071332121" sldId="484"/>
        </pc:sldMkLst>
        <pc:spChg chg="mod">
          <ac:chgData name="Wei Bai" userId="be857441-a184-4146-8eaa-0e6fb39255fd" providerId="ADAL" clId="{A2ACD04D-F623-4A1C-9EC3-13ED8A6F6BFB}" dt="2018-10-19T15:16:24.317" v="2394" actId="2711"/>
          <ac:spMkLst>
            <pc:docMk/>
            <pc:sldMk cId="4071332121" sldId="484"/>
            <ac:spMk id="2" creationId="{08535860-CB38-4664-B983-CFA8CB210A47}"/>
          </ac:spMkLst>
        </pc:spChg>
        <pc:spChg chg="mod">
          <ac:chgData name="Wei Bai" userId="be857441-a184-4146-8eaa-0e6fb39255fd" providerId="ADAL" clId="{A2ACD04D-F623-4A1C-9EC3-13ED8A6F6BFB}" dt="2018-10-12T02:38:02.135" v="419" actId="20577"/>
          <ac:spMkLst>
            <pc:docMk/>
            <pc:sldMk cId="4071332121" sldId="484"/>
            <ac:spMk id="3" creationId="{54A10BA5-D759-49C9-89CC-948BB530BDA5}"/>
          </ac:spMkLst>
        </pc:spChg>
        <pc:spChg chg="del">
          <ac:chgData name="Wei Bai" userId="be857441-a184-4146-8eaa-0e6fb39255fd" providerId="ADAL" clId="{A2ACD04D-F623-4A1C-9EC3-13ED8A6F6BFB}" dt="2018-10-19T14:55:50.193" v="2311"/>
          <ac:spMkLst>
            <pc:docMk/>
            <pc:sldMk cId="4071332121" sldId="484"/>
            <ac:spMk id="4" creationId="{51A189F0-84BA-4897-A836-F0511A54729B}"/>
          </ac:spMkLst>
        </pc:spChg>
        <pc:spChg chg="del">
          <ac:chgData name="Wei Bai" userId="be857441-a184-4146-8eaa-0e6fb39255fd" providerId="ADAL" clId="{A2ACD04D-F623-4A1C-9EC3-13ED8A6F6BFB}" dt="2018-10-19T14:55:50.193" v="2311"/>
          <ac:spMkLst>
            <pc:docMk/>
            <pc:sldMk cId="4071332121" sldId="484"/>
            <ac:spMk id="5" creationId="{D656DE12-0EC2-418B-9C64-3CE1DA2A27FC}"/>
          </ac:spMkLst>
        </pc:spChg>
      </pc:sldChg>
      <pc:sldChg chg="delSp modSp add del">
        <pc:chgData name="Wei Bai" userId="be857441-a184-4146-8eaa-0e6fb39255fd" providerId="ADAL" clId="{A2ACD04D-F623-4A1C-9EC3-13ED8A6F6BFB}" dt="2018-10-19T14:55:50.193" v="2311"/>
        <pc:sldMkLst>
          <pc:docMk/>
          <pc:sldMk cId="1294588200" sldId="580"/>
        </pc:sldMkLst>
        <pc:spChg chg="mod">
          <ac:chgData name="Wei Bai" userId="be857441-a184-4146-8eaa-0e6fb39255fd" providerId="ADAL" clId="{A2ACD04D-F623-4A1C-9EC3-13ED8A6F6BFB}" dt="2018-10-12T02:35:25.143" v="375" actId="122"/>
          <ac:spMkLst>
            <pc:docMk/>
            <pc:sldMk cId="1294588200" sldId="580"/>
            <ac:spMk id="2" creationId="{00000000-0000-0000-0000-000000000000}"/>
          </ac:spMkLst>
        </pc:spChg>
        <pc:spChg chg="del">
          <ac:chgData name="Wei Bai" userId="be857441-a184-4146-8eaa-0e6fb39255fd" providerId="ADAL" clId="{A2ACD04D-F623-4A1C-9EC3-13ED8A6F6BFB}" dt="2018-10-19T14:55:50.193" v="2311"/>
          <ac:spMkLst>
            <pc:docMk/>
            <pc:sldMk cId="1294588200" sldId="580"/>
            <ac:spMk id="3" creationId="{80E5D728-AE1D-4FB0-B00D-8EB5A495D0FF}"/>
          </ac:spMkLst>
        </pc:spChg>
        <pc:spChg chg="mod">
          <ac:chgData name="Wei Bai" userId="be857441-a184-4146-8eaa-0e6fb39255fd" providerId="ADAL" clId="{A2ACD04D-F623-4A1C-9EC3-13ED8A6F6BFB}" dt="2018-10-12T02:27:35.808" v="2"/>
          <ac:spMkLst>
            <pc:docMk/>
            <pc:sldMk cId="1294588200" sldId="580"/>
            <ac:spMk id="4" creationId="{00000000-0000-0000-0000-000000000000}"/>
          </ac:spMkLst>
        </pc:spChg>
        <pc:spChg chg="mod">
          <ac:chgData name="Wei Bai" userId="be857441-a184-4146-8eaa-0e6fb39255fd" providerId="ADAL" clId="{A2ACD04D-F623-4A1C-9EC3-13ED8A6F6BFB}" dt="2018-10-12T02:27:35.808" v="2"/>
          <ac:spMkLst>
            <pc:docMk/>
            <pc:sldMk cId="1294588200" sldId="580"/>
            <ac:spMk id="27" creationId="{00000000-0000-0000-0000-000000000000}"/>
          </ac:spMkLst>
        </pc:spChg>
        <pc:spChg chg="mod">
          <ac:chgData name="Wei Bai" userId="be857441-a184-4146-8eaa-0e6fb39255fd" providerId="ADAL" clId="{A2ACD04D-F623-4A1C-9EC3-13ED8A6F6BFB}" dt="2018-10-12T02:27:35.808" v="2"/>
          <ac:spMkLst>
            <pc:docMk/>
            <pc:sldMk cId="1294588200" sldId="580"/>
            <ac:spMk id="28" creationId="{00000000-0000-0000-0000-000000000000}"/>
          </ac:spMkLst>
        </pc:spChg>
        <pc:spChg chg="mod">
          <ac:chgData name="Wei Bai" userId="be857441-a184-4146-8eaa-0e6fb39255fd" providerId="ADAL" clId="{A2ACD04D-F623-4A1C-9EC3-13ED8A6F6BFB}" dt="2018-10-12T02:27:35.808" v="2"/>
          <ac:spMkLst>
            <pc:docMk/>
            <pc:sldMk cId="1294588200" sldId="580"/>
            <ac:spMk id="31" creationId="{00000000-0000-0000-0000-000000000000}"/>
          </ac:spMkLst>
        </pc:spChg>
        <pc:spChg chg="mod">
          <ac:chgData name="Wei Bai" userId="be857441-a184-4146-8eaa-0e6fb39255fd" providerId="ADAL" clId="{A2ACD04D-F623-4A1C-9EC3-13ED8A6F6BFB}" dt="2018-10-12T02:27:35.808" v="2"/>
          <ac:spMkLst>
            <pc:docMk/>
            <pc:sldMk cId="1294588200" sldId="580"/>
            <ac:spMk id="35" creationId="{00000000-0000-0000-0000-000000000000}"/>
          </ac:spMkLst>
        </pc:spChg>
        <pc:spChg chg="mod">
          <ac:chgData name="Wei Bai" userId="be857441-a184-4146-8eaa-0e6fb39255fd" providerId="ADAL" clId="{A2ACD04D-F623-4A1C-9EC3-13ED8A6F6BFB}" dt="2018-10-12T02:27:35.808" v="2"/>
          <ac:spMkLst>
            <pc:docMk/>
            <pc:sldMk cId="1294588200" sldId="580"/>
            <ac:spMk id="36" creationId="{00000000-0000-0000-0000-000000000000}"/>
          </ac:spMkLst>
        </pc:spChg>
        <pc:spChg chg="mod">
          <ac:chgData name="Wei Bai" userId="be857441-a184-4146-8eaa-0e6fb39255fd" providerId="ADAL" clId="{A2ACD04D-F623-4A1C-9EC3-13ED8A6F6BFB}" dt="2018-10-12T02:27:35.808" v="2"/>
          <ac:spMkLst>
            <pc:docMk/>
            <pc:sldMk cId="1294588200" sldId="580"/>
            <ac:spMk id="37" creationId="{00000000-0000-0000-0000-000000000000}"/>
          </ac:spMkLst>
        </pc:spChg>
        <pc:spChg chg="mod">
          <ac:chgData name="Wei Bai" userId="be857441-a184-4146-8eaa-0e6fb39255fd" providerId="ADAL" clId="{A2ACD04D-F623-4A1C-9EC3-13ED8A6F6BFB}" dt="2018-10-12T02:27:35.808" v="2"/>
          <ac:spMkLst>
            <pc:docMk/>
            <pc:sldMk cId="1294588200" sldId="580"/>
            <ac:spMk id="45" creationId="{00000000-0000-0000-0000-000000000000}"/>
          </ac:spMkLst>
        </pc:spChg>
        <pc:spChg chg="mod">
          <ac:chgData name="Wei Bai" userId="be857441-a184-4146-8eaa-0e6fb39255fd" providerId="ADAL" clId="{A2ACD04D-F623-4A1C-9EC3-13ED8A6F6BFB}" dt="2018-10-12T02:27:35.808" v="2"/>
          <ac:spMkLst>
            <pc:docMk/>
            <pc:sldMk cId="1294588200" sldId="580"/>
            <ac:spMk id="95" creationId="{00000000-0000-0000-0000-000000000000}"/>
          </ac:spMkLst>
        </pc:spChg>
        <pc:spChg chg="mod">
          <ac:chgData name="Wei Bai" userId="be857441-a184-4146-8eaa-0e6fb39255fd" providerId="ADAL" clId="{A2ACD04D-F623-4A1C-9EC3-13ED8A6F6BFB}" dt="2018-10-12T02:27:35.808" v="2"/>
          <ac:spMkLst>
            <pc:docMk/>
            <pc:sldMk cId="1294588200" sldId="580"/>
            <ac:spMk id="204" creationId="{00000000-0000-0000-0000-000000000000}"/>
          </ac:spMkLst>
        </pc:spChg>
        <pc:grpChg chg="mod">
          <ac:chgData name="Wei Bai" userId="be857441-a184-4146-8eaa-0e6fb39255fd" providerId="ADAL" clId="{A2ACD04D-F623-4A1C-9EC3-13ED8A6F6BFB}" dt="2018-10-12T02:27:35.808" v="2"/>
          <ac:grpSpMkLst>
            <pc:docMk/>
            <pc:sldMk cId="1294588200" sldId="580"/>
            <ac:grpSpMk id="41" creationId="{00000000-0000-0000-0000-000000000000}"/>
          </ac:grpSpMkLst>
        </pc:grpChg>
        <pc:picChg chg="mod">
          <ac:chgData name="Wei Bai" userId="be857441-a184-4146-8eaa-0e6fb39255fd" providerId="ADAL" clId="{A2ACD04D-F623-4A1C-9EC3-13ED8A6F6BFB}" dt="2018-10-12T02:27:35.808" v="2"/>
          <ac:picMkLst>
            <pc:docMk/>
            <pc:sldMk cId="1294588200" sldId="580"/>
            <ac:picMk id="32" creationId="{00000000-0000-0000-0000-000000000000}"/>
          </ac:picMkLst>
        </pc:picChg>
        <pc:picChg chg="mod">
          <ac:chgData name="Wei Bai" userId="be857441-a184-4146-8eaa-0e6fb39255fd" providerId="ADAL" clId="{A2ACD04D-F623-4A1C-9EC3-13ED8A6F6BFB}" dt="2018-10-12T02:27:35.808" v="2"/>
          <ac:picMkLst>
            <pc:docMk/>
            <pc:sldMk cId="1294588200" sldId="580"/>
            <ac:picMk id="33" creationId="{00000000-0000-0000-0000-000000000000}"/>
          </ac:picMkLst>
        </pc:picChg>
        <pc:picChg chg="mod">
          <ac:chgData name="Wei Bai" userId="be857441-a184-4146-8eaa-0e6fb39255fd" providerId="ADAL" clId="{A2ACD04D-F623-4A1C-9EC3-13ED8A6F6BFB}" dt="2018-10-12T02:27:35.808" v="2"/>
          <ac:picMkLst>
            <pc:docMk/>
            <pc:sldMk cId="1294588200" sldId="580"/>
            <ac:picMk id="34" creationId="{00000000-0000-0000-0000-000000000000}"/>
          </ac:picMkLst>
        </pc:picChg>
        <pc:cxnChg chg="mod">
          <ac:chgData name="Wei Bai" userId="be857441-a184-4146-8eaa-0e6fb39255fd" providerId="ADAL" clId="{A2ACD04D-F623-4A1C-9EC3-13ED8A6F6BFB}" dt="2018-10-12T02:27:35.808" v="2"/>
          <ac:cxnSpMkLst>
            <pc:docMk/>
            <pc:sldMk cId="1294588200" sldId="580"/>
            <ac:cxnSpMk id="26"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38"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39"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0"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4"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6"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7"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48" creationId="{00000000-0000-0000-0000-000000000000}"/>
          </ac:cxnSpMkLst>
        </pc:cxnChg>
        <pc:cxnChg chg="mod">
          <ac:chgData name="Wei Bai" userId="be857441-a184-4146-8eaa-0e6fb39255fd" providerId="ADAL" clId="{A2ACD04D-F623-4A1C-9EC3-13ED8A6F6BFB}" dt="2018-10-12T02:27:35.808" v="2"/>
          <ac:cxnSpMkLst>
            <pc:docMk/>
            <pc:sldMk cId="1294588200" sldId="580"/>
            <ac:cxnSpMk id="63" creationId="{00000000-0000-0000-0000-000000000000}"/>
          </ac:cxnSpMkLst>
        </pc:cxnChg>
      </pc:sldChg>
      <pc:sldChg chg="addSp delSp modSp add">
        <pc:chgData name="Wei Bai" userId="be857441-a184-4146-8eaa-0e6fb39255fd" providerId="ADAL" clId="{A2ACD04D-F623-4A1C-9EC3-13ED8A6F6BFB}" dt="2018-10-19T14:55:50.193" v="2311"/>
        <pc:sldMkLst>
          <pc:docMk/>
          <pc:sldMk cId="3941722250" sldId="581"/>
        </pc:sldMkLst>
        <pc:spChg chg="del">
          <ac:chgData name="Wei Bai" userId="be857441-a184-4146-8eaa-0e6fb39255fd" providerId="ADAL" clId="{A2ACD04D-F623-4A1C-9EC3-13ED8A6F6BFB}" dt="2018-10-12T02:36:57.818" v="386" actId="478"/>
          <ac:spMkLst>
            <pc:docMk/>
            <pc:sldMk cId="3941722250" sldId="581"/>
            <ac:spMk id="2" creationId="{82BFC9A1-0114-46BF-BD49-54246179F3BE}"/>
          </ac:spMkLst>
        </pc:spChg>
        <pc:spChg chg="del">
          <ac:chgData name="Wei Bai" userId="be857441-a184-4146-8eaa-0e6fb39255fd" providerId="ADAL" clId="{A2ACD04D-F623-4A1C-9EC3-13ED8A6F6BFB}" dt="2018-10-19T14:55:50.193" v="2311"/>
          <ac:spMkLst>
            <pc:docMk/>
            <pc:sldMk cId="3941722250" sldId="581"/>
            <ac:spMk id="2" creationId="{A56F505B-4A3B-4172-B382-C59BB3618AF8}"/>
          </ac:spMkLst>
        </pc:spChg>
        <pc:spChg chg="del">
          <ac:chgData name="Wei Bai" userId="be857441-a184-4146-8eaa-0e6fb39255fd" providerId="ADAL" clId="{A2ACD04D-F623-4A1C-9EC3-13ED8A6F6BFB}" dt="2018-10-19T14:55:50.193" v="2311"/>
          <ac:spMkLst>
            <pc:docMk/>
            <pc:sldMk cId="3941722250" sldId="581"/>
            <ac:spMk id="3" creationId="{30408B0A-8019-43F5-A7AD-F03BCAD9413A}"/>
          </ac:spMkLst>
        </pc:spChg>
        <pc:spChg chg="del">
          <ac:chgData name="Wei Bai" userId="be857441-a184-4146-8eaa-0e6fb39255fd" providerId="ADAL" clId="{A2ACD04D-F623-4A1C-9EC3-13ED8A6F6BFB}" dt="2018-10-12T02:37:19.914" v="387" actId="478"/>
          <ac:spMkLst>
            <pc:docMk/>
            <pc:sldMk cId="3941722250" sldId="581"/>
            <ac:spMk id="3" creationId="{B9C681E9-7C85-4E31-994D-E71E8D56A033}"/>
          </ac:spMkLst>
        </pc:spChg>
        <pc:spChg chg="add mod">
          <ac:chgData name="Wei Bai" userId="be857441-a184-4146-8eaa-0e6fb39255fd" providerId="ADAL" clId="{A2ACD04D-F623-4A1C-9EC3-13ED8A6F6BFB}" dt="2018-10-12T02:39:04.868" v="513" actId="1035"/>
          <ac:spMkLst>
            <pc:docMk/>
            <pc:sldMk cId="3941722250" sldId="581"/>
            <ac:spMk id="4" creationId="{75C3CE9B-AAD2-4F72-8F07-7F1619B1C59A}"/>
          </ac:spMkLst>
        </pc:spChg>
        <pc:spChg chg="add mod">
          <ac:chgData name="Wei Bai" userId="be857441-a184-4146-8eaa-0e6fb39255fd" providerId="ADAL" clId="{A2ACD04D-F623-4A1C-9EC3-13ED8A6F6BFB}" dt="2018-10-12T02:39:06.412" v="516" actId="1035"/>
          <ac:spMkLst>
            <pc:docMk/>
            <pc:sldMk cId="3941722250" sldId="581"/>
            <ac:spMk id="5" creationId="{3AAC6090-105C-4179-9DF9-4C1BAE0B1172}"/>
          </ac:spMkLst>
        </pc:spChg>
      </pc:sldChg>
      <pc:sldChg chg="delSp modSp add">
        <pc:chgData name="Wei Bai" userId="be857441-a184-4146-8eaa-0e6fb39255fd" providerId="ADAL" clId="{A2ACD04D-F623-4A1C-9EC3-13ED8A6F6BFB}" dt="2018-10-19T15:09:22.250" v="2378" actId="1038"/>
        <pc:sldMkLst>
          <pc:docMk/>
          <pc:sldMk cId="2263003529" sldId="582"/>
        </pc:sldMkLst>
        <pc:spChg chg="del">
          <ac:chgData name="Wei Bai" userId="be857441-a184-4146-8eaa-0e6fb39255fd" providerId="ADAL" clId="{A2ACD04D-F623-4A1C-9EC3-13ED8A6F6BFB}" dt="2018-10-19T14:55:50.193" v="2311"/>
          <ac:spMkLst>
            <pc:docMk/>
            <pc:sldMk cId="2263003529" sldId="582"/>
            <ac:spMk id="2" creationId="{213B8BDF-91E5-47FA-B7D0-D38F9DACC7C1}"/>
          </ac:spMkLst>
        </pc:spChg>
        <pc:spChg chg="del">
          <ac:chgData name="Wei Bai" userId="be857441-a184-4146-8eaa-0e6fb39255fd" providerId="ADAL" clId="{A2ACD04D-F623-4A1C-9EC3-13ED8A6F6BFB}" dt="2018-10-19T14:55:50.193" v="2311"/>
          <ac:spMkLst>
            <pc:docMk/>
            <pc:sldMk cId="2263003529" sldId="582"/>
            <ac:spMk id="3" creationId="{7CEBFF45-7516-4562-819E-04436B2415A3}"/>
          </ac:spMkLst>
        </pc:spChg>
        <pc:spChg chg="mod">
          <ac:chgData name="Wei Bai" userId="be857441-a184-4146-8eaa-0e6fb39255fd" providerId="ADAL" clId="{A2ACD04D-F623-4A1C-9EC3-13ED8A6F6BFB}" dt="2018-10-12T02:42:48.395" v="572" actId="20577"/>
          <ac:spMkLst>
            <pc:docMk/>
            <pc:sldMk cId="2263003529" sldId="582"/>
            <ac:spMk id="4" creationId="{75C3CE9B-AAD2-4F72-8F07-7F1619B1C59A}"/>
          </ac:spMkLst>
        </pc:spChg>
        <pc:spChg chg="mod">
          <ac:chgData name="Wei Bai" userId="be857441-a184-4146-8eaa-0e6fb39255fd" providerId="ADAL" clId="{A2ACD04D-F623-4A1C-9EC3-13ED8A6F6BFB}" dt="2018-10-19T15:09:22.250" v="2378" actId="1038"/>
          <ac:spMkLst>
            <pc:docMk/>
            <pc:sldMk cId="2263003529" sldId="582"/>
            <ac:spMk id="5" creationId="{3AAC6090-105C-4179-9DF9-4C1BAE0B1172}"/>
          </ac:spMkLst>
        </pc:spChg>
      </pc:sldChg>
      <pc:sldChg chg="addSp delSp modSp add modAnim">
        <pc:chgData name="Wei Bai" userId="be857441-a184-4146-8eaa-0e6fb39255fd" providerId="ADAL" clId="{A2ACD04D-F623-4A1C-9EC3-13ED8A6F6BFB}" dt="2018-10-19T15:20:04.015" v="2438" actId="14100"/>
        <pc:sldMkLst>
          <pc:docMk/>
          <pc:sldMk cId="2579773132" sldId="583"/>
        </pc:sldMkLst>
        <pc:spChg chg="mod">
          <ac:chgData name="Wei Bai" userId="be857441-a184-4146-8eaa-0e6fb39255fd" providerId="ADAL" clId="{A2ACD04D-F623-4A1C-9EC3-13ED8A6F6BFB}" dt="2018-10-12T03:10:24.141" v="1578" actId="20577"/>
          <ac:spMkLst>
            <pc:docMk/>
            <pc:sldMk cId="2579773132" sldId="583"/>
            <ac:spMk id="2" creationId="{A540E217-6B2A-457E-8B77-BF4165EA7E7A}"/>
          </ac:spMkLst>
        </pc:spChg>
        <pc:spChg chg="mod">
          <ac:chgData name="Wei Bai" userId="be857441-a184-4146-8eaa-0e6fb39255fd" providerId="ADAL" clId="{A2ACD04D-F623-4A1C-9EC3-13ED8A6F6BFB}" dt="2018-10-19T15:12:16.656" v="2385" actId="20577"/>
          <ac:spMkLst>
            <pc:docMk/>
            <pc:sldMk cId="2579773132" sldId="583"/>
            <ac:spMk id="3" creationId="{C1319016-2128-4897-9E5C-8E21470B400E}"/>
          </ac:spMkLst>
        </pc:spChg>
        <pc:spChg chg="add del mod">
          <ac:chgData name="Wei Bai" userId="be857441-a184-4146-8eaa-0e6fb39255fd" providerId="ADAL" clId="{A2ACD04D-F623-4A1C-9EC3-13ED8A6F6BFB}" dt="2018-10-12T02:51:09.939" v="1066" actId="478"/>
          <ac:spMkLst>
            <pc:docMk/>
            <pc:sldMk cId="2579773132" sldId="583"/>
            <ac:spMk id="5" creationId="{A0C6D1D3-B994-4665-8F08-461FCDCAB1E7}"/>
          </ac:spMkLst>
        </pc:spChg>
        <pc:spChg chg="del">
          <ac:chgData name="Wei Bai" userId="be857441-a184-4146-8eaa-0e6fb39255fd" providerId="ADAL" clId="{A2ACD04D-F623-4A1C-9EC3-13ED8A6F6BFB}" dt="2018-10-19T14:55:50.193" v="2311"/>
          <ac:spMkLst>
            <pc:docMk/>
            <pc:sldMk cId="2579773132" sldId="583"/>
            <ac:spMk id="5" creationId="{C1EF3760-8A8C-4E87-9834-ABE715820581}"/>
          </ac:spMkLst>
        </pc:spChg>
        <pc:spChg chg="add mod">
          <ac:chgData name="Wei Bai" userId="be857441-a184-4146-8eaa-0e6fb39255fd" providerId="ADAL" clId="{A2ACD04D-F623-4A1C-9EC3-13ED8A6F6BFB}" dt="2018-10-19T15:20:04.015" v="2438" actId="14100"/>
          <ac:spMkLst>
            <pc:docMk/>
            <pc:sldMk cId="2579773132" sldId="583"/>
            <ac:spMk id="6" creationId="{F09A91C9-2E66-437C-99C3-9F3F77BB1CD4}"/>
          </ac:spMkLst>
        </pc:spChg>
      </pc:sldChg>
      <pc:sldChg chg="addSp delSp modSp add delAnim modAnim">
        <pc:chgData name="Wei Bai" userId="be857441-a184-4146-8eaa-0e6fb39255fd" providerId="ADAL" clId="{A2ACD04D-F623-4A1C-9EC3-13ED8A6F6BFB}" dt="2018-10-19T16:00:56.657" v="2901" actId="255"/>
        <pc:sldMkLst>
          <pc:docMk/>
          <pc:sldMk cId="150832838" sldId="584"/>
        </pc:sldMkLst>
        <pc:spChg chg="mod">
          <ac:chgData name="Wei Bai" userId="be857441-a184-4146-8eaa-0e6fb39255fd" providerId="ADAL" clId="{A2ACD04D-F623-4A1C-9EC3-13ED8A6F6BFB}" dt="2018-10-12T02:53:03.059" v="1174" actId="20577"/>
          <ac:spMkLst>
            <pc:docMk/>
            <pc:sldMk cId="150832838" sldId="584"/>
            <ac:spMk id="2" creationId="{8D0DD213-2D7D-4927-8FBC-A3755CE247D6}"/>
          </ac:spMkLst>
        </pc:spChg>
        <pc:spChg chg="mod">
          <ac:chgData name="Wei Bai" userId="be857441-a184-4146-8eaa-0e6fb39255fd" providerId="ADAL" clId="{A2ACD04D-F623-4A1C-9EC3-13ED8A6F6BFB}" dt="2018-10-19T16:00:56.657" v="2901" actId="255"/>
          <ac:spMkLst>
            <pc:docMk/>
            <pc:sldMk cId="150832838" sldId="584"/>
            <ac:spMk id="3" creationId="{32F00C6D-E33D-471C-A1C9-5BD52E1021E9}"/>
          </ac:spMkLst>
        </pc:spChg>
        <pc:spChg chg="del">
          <ac:chgData name="Wei Bai" userId="be857441-a184-4146-8eaa-0e6fb39255fd" providerId="ADAL" clId="{A2ACD04D-F623-4A1C-9EC3-13ED8A6F6BFB}" dt="2018-10-19T14:55:50.193" v="2311"/>
          <ac:spMkLst>
            <pc:docMk/>
            <pc:sldMk cId="150832838" sldId="584"/>
            <ac:spMk id="5" creationId="{8A089737-CCE4-4EB2-8D0F-E0E63F1E7964}"/>
          </ac:spMkLst>
        </pc:spChg>
        <pc:spChg chg="add del mod">
          <ac:chgData name="Wei Bai" userId="be857441-a184-4146-8eaa-0e6fb39255fd" providerId="ADAL" clId="{A2ACD04D-F623-4A1C-9EC3-13ED8A6F6BFB}" dt="2018-10-12T03:09:32.187" v="1535" actId="478"/>
          <ac:spMkLst>
            <pc:docMk/>
            <pc:sldMk cId="150832838" sldId="584"/>
            <ac:spMk id="6" creationId="{7507138D-B2E8-49C2-AC26-CF822C7F127B}"/>
          </ac:spMkLst>
        </pc:spChg>
        <pc:spChg chg="add del mod">
          <ac:chgData name="Wei Bai" userId="be857441-a184-4146-8eaa-0e6fb39255fd" providerId="ADAL" clId="{A2ACD04D-F623-4A1C-9EC3-13ED8A6F6BFB}" dt="2018-10-19T15:57:15.207" v="2833" actId="1035"/>
          <ac:spMkLst>
            <pc:docMk/>
            <pc:sldMk cId="150832838" sldId="584"/>
            <ac:spMk id="20" creationId="{E13EDD9D-EFBF-49C5-9301-67243ED90E94}"/>
          </ac:spMkLst>
        </pc:spChg>
        <pc:spChg chg="add mod">
          <ac:chgData name="Wei Bai" userId="be857441-a184-4146-8eaa-0e6fb39255fd" providerId="ADAL" clId="{A2ACD04D-F623-4A1C-9EC3-13ED8A6F6BFB}" dt="2018-10-19T15:57:10.370" v="2822" actId="1035"/>
          <ac:spMkLst>
            <pc:docMk/>
            <pc:sldMk cId="150832838" sldId="584"/>
            <ac:spMk id="21" creationId="{73C1D3CA-737C-40A7-91AB-C245CC76F74D}"/>
          </ac:spMkLst>
        </pc:spChg>
        <pc:spChg chg="add mod">
          <ac:chgData name="Wei Bai" userId="be857441-a184-4146-8eaa-0e6fb39255fd" providerId="ADAL" clId="{A2ACD04D-F623-4A1C-9EC3-13ED8A6F6BFB}" dt="2018-10-19T15:58:22.331" v="2864" actId="1076"/>
          <ac:spMkLst>
            <pc:docMk/>
            <pc:sldMk cId="150832838" sldId="584"/>
            <ac:spMk id="22" creationId="{4100D66E-09AD-4E44-B665-92F3157A307A}"/>
          </ac:spMkLst>
        </pc:spChg>
        <pc:spChg chg="add mod">
          <ac:chgData name="Wei Bai" userId="be857441-a184-4146-8eaa-0e6fb39255fd" providerId="ADAL" clId="{A2ACD04D-F623-4A1C-9EC3-13ED8A6F6BFB}" dt="2018-10-19T15:58:25.665" v="2867" actId="1035"/>
          <ac:spMkLst>
            <pc:docMk/>
            <pc:sldMk cId="150832838" sldId="584"/>
            <ac:spMk id="23" creationId="{1EA8D03E-17D1-4183-BD4D-F4E624086471}"/>
          </ac:spMkLst>
        </pc:spChg>
        <pc:spChg chg="add mod">
          <ac:chgData name="Wei Bai" userId="be857441-a184-4146-8eaa-0e6fb39255fd" providerId="ADAL" clId="{A2ACD04D-F623-4A1C-9EC3-13ED8A6F6BFB}" dt="2018-10-19T15:56:46.634" v="2816" actId="1037"/>
          <ac:spMkLst>
            <pc:docMk/>
            <pc:sldMk cId="150832838" sldId="584"/>
            <ac:spMk id="27" creationId="{0CB4FE0B-B528-4ADE-95A0-7C75B4CF1D1A}"/>
          </ac:spMkLst>
        </pc:spChg>
        <pc:spChg chg="add mod">
          <ac:chgData name="Wei Bai" userId="be857441-a184-4146-8eaa-0e6fb39255fd" providerId="ADAL" clId="{A2ACD04D-F623-4A1C-9EC3-13ED8A6F6BFB}" dt="2018-10-19T15:56:46.634" v="2816" actId="1037"/>
          <ac:spMkLst>
            <pc:docMk/>
            <pc:sldMk cId="150832838" sldId="584"/>
            <ac:spMk id="30" creationId="{D7BB8AB8-D1EC-47AD-8279-BD94F6337D2D}"/>
          </ac:spMkLst>
        </pc:spChg>
        <pc:spChg chg="add mod">
          <ac:chgData name="Wei Bai" userId="be857441-a184-4146-8eaa-0e6fb39255fd" providerId="ADAL" clId="{A2ACD04D-F623-4A1C-9EC3-13ED8A6F6BFB}" dt="2018-10-19T15:58:51.619" v="2888" actId="1035"/>
          <ac:spMkLst>
            <pc:docMk/>
            <pc:sldMk cId="150832838" sldId="584"/>
            <ac:spMk id="33" creationId="{C064A051-50AA-426F-B269-E1C7C03CA8C7}"/>
          </ac:spMkLst>
        </pc:spChg>
        <pc:spChg chg="add mod">
          <ac:chgData name="Wei Bai" userId="be857441-a184-4146-8eaa-0e6fb39255fd" providerId="ADAL" clId="{A2ACD04D-F623-4A1C-9EC3-13ED8A6F6BFB}" dt="2018-10-19T15:52:42.649" v="2712" actId="571"/>
          <ac:spMkLst>
            <pc:docMk/>
            <pc:sldMk cId="150832838" sldId="584"/>
            <ac:spMk id="54" creationId="{7AEECAEE-0C5C-4F7D-8963-C1A706274F90}"/>
          </ac:spMkLst>
        </pc:spChg>
        <pc:spChg chg="add mod">
          <ac:chgData name="Wei Bai" userId="be857441-a184-4146-8eaa-0e6fb39255fd" providerId="ADAL" clId="{A2ACD04D-F623-4A1C-9EC3-13ED8A6F6BFB}" dt="2018-10-19T15:52:42.649" v="2712" actId="571"/>
          <ac:spMkLst>
            <pc:docMk/>
            <pc:sldMk cId="150832838" sldId="584"/>
            <ac:spMk id="55" creationId="{AFF38472-45C8-4A98-BAFD-80FBA59A7B60}"/>
          </ac:spMkLst>
        </pc:spChg>
        <pc:spChg chg="add mod">
          <ac:chgData name="Wei Bai" userId="be857441-a184-4146-8eaa-0e6fb39255fd" providerId="ADAL" clId="{A2ACD04D-F623-4A1C-9EC3-13ED8A6F6BFB}" dt="2018-10-19T15:52:42.649" v="2712" actId="571"/>
          <ac:spMkLst>
            <pc:docMk/>
            <pc:sldMk cId="150832838" sldId="584"/>
            <ac:spMk id="56" creationId="{9B62B94B-3D12-473F-B3B6-30C3338A4B76}"/>
          </ac:spMkLst>
        </pc:spChg>
        <pc:spChg chg="add mod">
          <ac:chgData name="Wei Bai" userId="be857441-a184-4146-8eaa-0e6fb39255fd" providerId="ADAL" clId="{A2ACD04D-F623-4A1C-9EC3-13ED8A6F6BFB}" dt="2018-10-19T15:52:42.649" v="2712" actId="571"/>
          <ac:spMkLst>
            <pc:docMk/>
            <pc:sldMk cId="150832838" sldId="584"/>
            <ac:spMk id="57" creationId="{0AF45D56-564D-4ACE-A6B7-6EE0F2EED630}"/>
          </ac:spMkLst>
        </pc:spChg>
        <pc:spChg chg="add mod">
          <ac:chgData name="Wei Bai" userId="be857441-a184-4146-8eaa-0e6fb39255fd" providerId="ADAL" clId="{A2ACD04D-F623-4A1C-9EC3-13ED8A6F6BFB}" dt="2018-10-19T15:52:42.649" v="2712" actId="571"/>
          <ac:spMkLst>
            <pc:docMk/>
            <pc:sldMk cId="150832838" sldId="584"/>
            <ac:spMk id="59" creationId="{C2549446-B7A6-4F54-BBE4-838C5ABC8E16}"/>
          </ac:spMkLst>
        </pc:spChg>
        <pc:spChg chg="add mod">
          <ac:chgData name="Wei Bai" userId="be857441-a184-4146-8eaa-0e6fb39255fd" providerId="ADAL" clId="{A2ACD04D-F623-4A1C-9EC3-13ED8A6F6BFB}" dt="2018-10-19T15:52:42.649" v="2712" actId="571"/>
          <ac:spMkLst>
            <pc:docMk/>
            <pc:sldMk cId="150832838" sldId="584"/>
            <ac:spMk id="60" creationId="{8E4D679C-5FC2-44E8-A775-897DCA3BA4E8}"/>
          </ac:spMkLst>
        </pc:spChg>
        <pc:spChg chg="add mod">
          <ac:chgData name="Wei Bai" userId="be857441-a184-4146-8eaa-0e6fb39255fd" providerId="ADAL" clId="{A2ACD04D-F623-4A1C-9EC3-13ED8A6F6BFB}" dt="2018-10-19T15:52:42.649" v="2712" actId="571"/>
          <ac:spMkLst>
            <pc:docMk/>
            <pc:sldMk cId="150832838" sldId="584"/>
            <ac:spMk id="61" creationId="{60F57444-5717-43F5-AC20-287649E00990}"/>
          </ac:spMkLst>
        </pc:spChg>
        <pc:spChg chg="add mod">
          <ac:chgData name="Wei Bai" userId="be857441-a184-4146-8eaa-0e6fb39255fd" providerId="ADAL" clId="{A2ACD04D-F623-4A1C-9EC3-13ED8A6F6BFB}" dt="2018-10-19T15:56:46.634" v="2816" actId="1037"/>
          <ac:spMkLst>
            <pc:docMk/>
            <pc:sldMk cId="150832838" sldId="584"/>
            <ac:spMk id="69" creationId="{0B47F2E9-BADD-4DCF-B9D7-2425F456C299}"/>
          </ac:spMkLst>
        </pc:spChg>
        <pc:spChg chg="add mod">
          <ac:chgData name="Wei Bai" userId="be857441-a184-4146-8eaa-0e6fb39255fd" providerId="ADAL" clId="{A2ACD04D-F623-4A1C-9EC3-13ED8A6F6BFB}" dt="2018-10-19T15:56:46.634" v="2816" actId="1037"/>
          <ac:spMkLst>
            <pc:docMk/>
            <pc:sldMk cId="150832838" sldId="584"/>
            <ac:spMk id="70" creationId="{D49224F6-BC28-475A-83DD-35884704800A}"/>
          </ac:spMkLst>
        </pc:spChg>
        <pc:spChg chg="add del mod">
          <ac:chgData name="Wei Bai" userId="be857441-a184-4146-8eaa-0e6fb39255fd" providerId="ADAL" clId="{A2ACD04D-F623-4A1C-9EC3-13ED8A6F6BFB}" dt="2018-10-19T15:54:04.596" v="2735" actId="478"/>
          <ac:spMkLst>
            <pc:docMk/>
            <pc:sldMk cId="150832838" sldId="584"/>
            <ac:spMk id="71" creationId="{8F0C7F61-21E3-4A63-8548-AAAB4379A4FA}"/>
          </ac:spMkLst>
        </pc:spChg>
        <pc:spChg chg="add mod">
          <ac:chgData name="Wei Bai" userId="be857441-a184-4146-8eaa-0e6fb39255fd" providerId="ADAL" clId="{A2ACD04D-F623-4A1C-9EC3-13ED8A6F6BFB}" dt="2018-10-19T15:56:46.634" v="2816" actId="1037"/>
          <ac:spMkLst>
            <pc:docMk/>
            <pc:sldMk cId="150832838" sldId="584"/>
            <ac:spMk id="72" creationId="{F5C18D68-3ECD-4BCE-9C24-D7C3EB01DBF7}"/>
          </ac:spMkLst>
        </pc:spChg>
        <pc:spChg chg="add mod">
          <ac:chgData name="Wei Bai" userId="be857441-a184-4146-8eaa-0e6fb39255fd" providerId="ADAL" clId="{A2ACD04D-F623-4A1C-9EC3-13ED8A6F6BFB}" dt="2018-10-19T15:56:46.634" v="2816" actId="1037"/>
          <ac:spMkLst>
            <pc:docMk/>
            <pc:sldMk cId="150832838" sldId="584"/>
            <ac:spMk id="74" creationId="{AF007B47-8373-402A-AACE-88D5E17D8EB1}"/>
          </ac:spMkLst>
        </pc:spChg>
        <pc:spChg chg="add mod">
          <ac:chgData name="Wei Bai" userId="be857441-a184-4146-8eaa-0e6fb39255fd" providerId="ADAL" clId="{A2ACD04D-F623-4A1C-9EC3-13ED8A6F6BFB}" dt="2018-10-19T15:56:46.634" v="2816" actId="1037"/>
          <ac:spMkLst>
            <pc:docMk/>
            <pc:sldMk cId="150832838" sldId="584"/>
            <ac:spMk id="75" creationId="{763CA923-739E-4A01-BABD-198A08B0DA9E}"/>
          </ac:spMkLst>
        </pc:spChg>
        <pc:spChg chg="add mod">
          <ac:chgData name="Wei Bai" userId="be857441-a184-4146-8eaa-0e6fb39255fd" providerId="ADAL" clId="{A2ACD04D-F623-4A1C-9EC3-13ED8A6F6BFB}" dt="2018-10-19T15:56:46.634" v="2816" actId="1037"/>
          <ac:spMkLst>
            <pc:docMk/>
            <pc:sldMk cId="150832838" sldId="584"/>
            <ac:spMk id="76" creationId="{B68C1894-9A44-4F5F-A0BE-58B2CD9D6B30}"/>
          </ac:spMkLst>
        </pc:spChg>
        <pc:spChg chg="add mod">
          <ac:chgData name="Wei Bai" userId="be857441-a184-4146-8eaa-0e6fb39255fd" providerId="ADAL" clId="{A2ACD04D-F623-4A1C-9EC3-13ED8A6F6BFB}" dt="2018-10-19T15:58:04.890" v="2859" actId="571"/>
          <ac:spMkLst>
            <pc:docMk/>
            <pc:sldMk cId="150832838" sldId="584"/>
            <ac:spMk id="82" creationId="{F38BA030-CB69-4FD0-9A3B-D47ECF8782C7}"/>
          </ac:spMkLst>
        </pc:spChg>
        <pc:spChg chg="add mod">
          <ac:chgData name="Wei Bai" userId="be857441-a184-4146-8eaa-0e6fb39255fd" providerId="ADAL" clId="{A2ACD04D-F623-4A1C-9EC3-13ED8A6F6BFB}" dt="2018-10-19T15:59:50.454" v="2896"/>
          <ac:spMkLst>
            <pc:docMk/>
            <pc:sldMk cId="150832838" sldId="584"/>
            <ac:spMk id="84" creationId="{ED5E6A54-971C-4C66-B8A4-15567616C98E}"/>
          </ac:spMkLst>
        </pc:spChg>
        <pc:inkChg chg="add del">
          <ac:chgData name="Wei Bai" userId="be857441-a184-4146-8eaa-0e6fb39255fd" providerId="ADAL" clId="{A2ACD04D-F623-4A1C-9EC3-13ED8A6F6BFB}" dt="2018-10-12T03:02:37.534" v="1341"/>
          <ac:inkMkLst>
            <pc:docMk/>
            <pc:sldMk cId="150832838" sldId="584"/>
            <ac:inkMk id="5" creationId="{1BE8DCDF-44E7-49F6-AE44-5AC7F953C762}"/>
          </ac:inkMkLst>
        </pc:inkChg>
        <pc:inkChg chg="add del">
          <ac:chgData name="Wei Bai" userId="be857441-a184-4146-8eaa-0e6fb39255fd" providerId="ADAL" clId="{A2ACD04D-F623-4A1C-9EC3-13ED8A6F6BFB}" dt="2018-10-19T15:34:05.548" v="2485"/>
          <ac:inkMkLst>
            <pc:docMk/>
            <pc:sldMk cId="150832838" sldId="584"/>
            <ac:inkMk id="6" creationId="{C8AEF9F2-83DD-44CC-8257-B5777F8CB2F4}"/>
          </ac:inkMkLst>
        </pc:inkChg>
        <pc:cxnChg chg="add mod">
          <ac:chgData name="Wei Bai" userId="be857441-a184-4146-8eaa-0e6fb39255fd" providerId="ADAL" clId="{A2ACD04D-F623-4A1C-9EC3-13ED8A6F6BFB}" dt="2018-10-19T15:57:07.410" v="2820" actId="1035"/>
          <ac:cxnSpMkLst>
            <pc:docMk/>
            <pc:sldMk cId="150832838" sldId="584"/>
            <ac:cxnSpMk id="8" creationId="{DF2326C1-8190-4E1F-A1EB-EA192B8B5B12}"/>
          </ac:cxnSpMkLst>
        </pc:cxnChg>
        <pc:cxnChg chg="add del mod">
          <ac:chgData name="Wei Bai" userId="be857441-a184-4146-8eaa-0e6fb39255fd" providerId="ADAL" clId="{A2ACD04D-F623-4A1C-9EC3-13ED8A6F6BFB}" dt="2018-10-19T15:41:46.818" v="2514" actId="478"/>
          <ac:cxnSpMkLst>
            <pc:docMk/>
            <pc:sldMk cId="150832838" sldId="584"/>
            <ac:cxnSpMk id="10" creationId="{A9B97C0D-D802-4474-AC77-236E744589B1}"/>
          </ac:cxnSpMkLst>
        </pc:cxnChg>
        <pc:cxnChg chg="add del mod">
          <ac:chgData name="Wei Bai" userId="be857441-a184-4146-8eaa-0e6fb39255fd" providerId="ADAL" clId="{A2ACD04D-F623-4A1C-9EC3-13ED8A6F6BFB}" dt="2018-10-19T15:41:48.219" v="2515" actId="478"/>
          <ac:cxnSpMkLst>
            <pc:docMk/>
            <pc:sldMk cId="150832838" sldId="584"/>
            <ac:cxnSpMk id="11" creationId="{E74996DC-6448-46BB-A51C-E0CE16369530}"/>
          </ac:cxnSpMkLst>
        </pc:cxnChg>
        <pc:cxnChg chg="add mod">
          <ac:chgData name="Wei Bai" userId="be857441-a184-4146-8eaa-0e6fb39255fd" providerId="ADAL" clId="{A2ACD04D-F623-4A1C-9EC3-13ED8A6F6BFB}" dt="2018-10-19T15:58:16.387" v="2863" actId="1035"/>
          <ac:cxnSpMkLst>
            <pc:docMk/>
            <pc:sldMk cId="150832838" sldId="584"/>
            <ac:cxnSpMk id="14" creationId="{33C442E8-A2EF-43F5-AFC0-9E6A6FB71E6C}"/>
          </ac:cxnSpMkLst>
        </pc:cxnChg>
        <pc:cxnChg chg="add del mod">
          <ac:chgData name="Wei Bai" userId="be857441-a184-4146-8eaa-0e6fb39255fd" providerId="ADAL" clId="{A2ACD04D-F623-4A1C-9EC3-13ED8A6F6BFB}" dt="2018-10-19T15:50:18.989" v="2663" actId="478"/>
          <ac:cxnSpMkLst>
            <pc:docMk/>
            <pc:sldMk cId="150832838" sldId="584"/>
            <ac:cxnSpMk id="15" creationId="{0B0A0863-6383-4309-B6F2-BCF9ECF1A29B}"/>
          </ac:cxnSpMkLst>
        </pc:cxnChg>
        <pc:cxnChg chg="add mod">
          <ac:chgData name="Wei Bai" userId="be857441-a184-4146-8eaa-0e6fb39255fd" providerId="ADAL" clId="{A2ACD04D-F623-4A1C-9EC3-13ED8A6F6BFB}" dt="2018-10-19T15:56:46.634" v="2816" actId="1037"/>
          <ac:cxnSpMkLst>
            <pc:docMk/>
            <pc:sldMk cId="150832838" sldId="584"/>
            <ac:cxnSpMk id="17" creationId="{681DA155-9765-470C-AC1D-90760DCBB92C}"/>
          </ac:cxnSpMkLst>
        </pc:cxnChg>
        <pc:cxnChg chg="add mod">
          <ac:chgData name="Wei Bai" userId="be857441-a184-4146-8eaa-0e6fb39255fd" providerId="ADAL" clId="{A2ACD04D-F623-4A1C-9EC3-13ED8A6F6BFB}" dt="2018-10-19T15:56:46.634" v="2816" actId="1037"/>
          <ac:cxnSpMkLst>
            <pc:docMk/>
            <pc:sldMk cId="150832838" sldId="584"/>
            <ac:cxnSpMk id="18" creationId="{ECAEFDFA-20D1-4F75-A174-A0AAA827F9C2}"/>
          </ac:cxnSpMkLst>
        </pc:cxnChg>
        <pc:cxnChg chg="add mod">
          <ac:chgData name="Wei Bai" userId="be857441-a184-4146-8eaa-0e6fb39255fd" providerId="ADAL" clId="{A2ACD04D-F623-4A1C-9EC3-13ED8A6F6BFB}" dt="2018-10-19T15:58:45.596" v="2883" actId="1035"/>
          <ac:cxnSpMkLst>
            <pc:docMk/>
            <pc:sldMk cId="150832838" sldId="584"/>
            <ac:cxnSpMk id="24" creationId="{734B14C7-853E-43FC-9F81-2A37088D981C}"/>
          </ac:cxnSpMkLst>
        </pc:cxnChg>
        <pc:cxnChg chg="add del mod">
          <ac:chgData name="Wei Bai" userId="be857441-a184-4146-8eaa-0e6fb39255fd" providerId="ADAL" clId="{A2ACD04D-F623-4A1C-9EC3-13ED8A6F6BFB}" dt="2018-10-19T15:49:23.305" v="2650" actId="478"/>
          <ac:cxnSpMkLst>
            <pc:docMk/>
            <pc:sldMk cId="150832838" sldId="584"/>
            <ac:cxnSpMk id="29" creationId="{9F417690-6C3E-489E-AC39-B9D08726A70F}"/>
          </ac:cxnSpMkLst>
        </pc:cxnChg>
        <pc:cxnChg chg="add del mod">
          <ac:chgData name="Wei Bai" userId="be857441-a184-4146-8eaa-0e6fb39255fd" providerId="ADAL" clId="{A2ACD04D-F623-4A1C-9EC3-13ED8A6F6BFB}" dt="2018-10-19T15:50:59.673" v="2673" actId="478"/>
          <ac:cxnSpMkLst>
            <pc:docMk/>
            <pc:sldMk cId="150832838" sldId="584"/>
            <ac:cxnSpMk id="31" creationId="{498C14A2-E708-435F-88B1-5AB8D54E1229}"/>
          </ac:cxnSpMkLst>
        </pc:cxnChg>
        <pc:cxnChg chg="add mod">
          <ac:chgData name="Wei Bai" userId="be857441-a184-4146-8eaa-0e6fb39255fd" providerId="ADAL" clId="{A2ACD04D-F623-4A1C-9EC3-13ED8A6F6BFB}" dt="2018-10-19T15:58:15.552" v="2862" actId="1035"/>
          <ac:cxnSpMkLst>
            <pc:docMk/>
            <pc:sldMk cId="150832838" sldId="584"/>
            <ac:cxnSpMk id="44" creationId="{C67E9EAC-9310-425E-B458-66074A7A6416}"/>
          </ac:cxnSpMkLst>
        </pc:cxnChg>
        <pc:cxnChg chg="add del mod">
          <ac:chgData name="Wei Bai" userId="be857441-a184-4146-8eaa-0e6fb39255fd" providerId="ADAL" clId="{A2ACD04D-F623-4A1C-9EC3-13ED8A6F6BFB}" dt="2018-10-19T15:51:43.308" v="2699" actId="478"/>
          <ac:cxnSpMkLst>
            <pc:docMk/>
            <pc:sldMk cId="150832838" sldId="584"/>
            <ac:cxnSpMk id="46" creationId="{CAF7B8B4-CE08-40AB-9A05-3FDC6DB2060B}"/>
          </ac:cxnSpMkLst>
        </pc:cxnChg>
        <pc:cxnChg chg="add mod">
          <ac:chgData name="Wei Bai" userId="be857441-a184-4146-8eaa-0e6fb39255fd" providerId="ADAL" clId="{A2ACD04D-F623-4A1C-9EC3-13ED8A6F6BFB}" dt="2018-10-19T15:59:13.951" v="2890" actId="1076"/>
          <ac:cxnSpMkLst>
            <pc:docMk/>
            <pc:sldMk cId="150832838" sldId="584"/>
            <ac:cxnSpMk id="47" creationId="{A4F1646B-8E87-4A9A-B00B-DDB048B96786}"/>
          </ac:cxnSpMkLst>
        </pc:cxnChg>
        <pc:cxnChg chg="add mod">
          <ac:chgData name="Wei Bai" userId="be857441-a184-4146-8eaa-0e6fb39255fd" providerId="ADAL" clId="{A2ACD04D-F623-4A1C-9EC3-13ED8A6F6BFB}" dt="2018-10-19T15:58:46.811" v="2884" actId="1035"/>
          <ac:cxnSpMkLst>
            <pc:docMk/>
            <pc:sldMk cId="150832838" sldId="584"/>
            <ac:cxnSpMk id="49" creationId="{4A0947E3-2D86-4C4D-901A-67BE84005C6C}"/>
          </ac:cxnSpMkLst>
        </pc:cxnChg>
        <pc:cxnChg chg="add mod">
          <ac:chgData name="Wei Bai" userId="be857441-a184-4146-8eaa-0e6fb39255fd" providerId="ADAL" clId="{A2ACD04D-F623-4A1C-9EC3-13ED8A6F6BFB}" dt="2018-10-19T15:52:42.649" v="2712" actId="571"/>
          <ac:cxnSpMkLst>
            <pc:docMk/>
            <pc:sldMk cId="150832838" sldId="584"/>
            <ac:cxnSpMk id="50" creationId="{338CEB16-3152-4579-B7CE-7B6DA76E38B5}"/>
          </ac:cxnSpMkLst>
        </pc:cxnChg>
        <pc:cxnChg chg="add mod">
          <ac:chgData name="Wei Bai" userId="be857441-a184-4146-8eaa-0e6fb39255fd" providerId="ADAL" clId="{A2ACD04D-F623-4A1C-9EC3-13ED8A6F6BFB}" dt="2018-10-19T15:52:42.649" v="2712" actId="571"/>
          <ac:cxnSpMkLst>
            <pc:docMk/>
            <pc:sldMk cId="150832838" sldId="584"/>
            <ac:cxnSpMk id="51" creationId="{100D8526-4D81-46F3-A9CB-ED06B0CE2D3A}"/>
          </ac:cxnSpMkLst>
        </pc:cxnChg>
        <pc:cxnChg chg="add mod">
          <ac:chgData name="Wei Bai" userId="be857441-a184-4146-8eaa-0e6fb39255fd" providerId="ADAL" clId="{A2ACD04D-F623-4A1C-9EC3-13ED8A6F6BFB}" dt="2018-10-19T15:52:42.649" v="2712" actId="571"/>
          <ac:cxnSpMkLst>
            <pc:docMk/>
            <pc:sldMk cId="150832838" sldId="584"/>
            <ac:cxnSpMk id="52" creationId="{7DA7E232-318B-46B6-A58F-13AAFB1A220A}"/>
          </ac:cxnSpMkLst>
        </pc:cxnChg>
        <pc:cxnChg chg="add mod">
          <ac:chgData name="Wei Bai" userId="be857441-a184-4146-8eaa-0e6fb39255fd" providerId="ADAL" clId="{A2ACD04D-F623-4A1C-9EC3-13ED8A6F6BFB}" dt="2018-10-19T15:52:42.649" v="2712" actId="571"/>
          <ac:cxnSpMkLst>
            <pc:docMk/>
            <pc:sldMk cId="150832838" sldId="584"/>
            <ac:cxnSpMk id="53" creationId="{313E0E8F-3F7C-4435-B6BA-8CC612FBB682}"/>
          </ac:cxnSpMkLst>
        </pc:cxnChg>
        <pc:cxnChg chg="add mod">
          <ac:chgData name="Wei Bai" userId="be857441-a184-4146-8eaa-0e6fb39255fd" providerId="ADAL" clId="{A2ACD04D-F623-4A1C-9EC3-13ED8A6F6BFB}" dt="2018-10-19T15:52:42.649" v="2712" actId="571"/>
          <ac:cxnSpMkLst>
            <pc:docMk/>
            <pc:sldMk cId="150832838" sldId="584"/>
            <ac:cxnSpMk id="58" creationId="{95A61965-A9CD-4957-B158-727059040CE0}"/>
          </ac:cxnSpMkLst>
        </pc:cxnChg>
        <pc:cxnChg chg="add mod">
          <ac:chgData name="Wei Bai" userId="be857441-a184-4146-8eaa-0e6fb39255fd" providerId="ADAL" clId="{A2ACD04D-F623-4A1C-9EC3-13ED8A6F6BFB}" dt="2018-10-19T15:52:42.649" v="2712" actId="571"/>
          <ac:cxnSpMkLst>
            <pc:docMk/>
            <pc:sldMk cId="150832838" sldId="584"/>
            <ac:cxnSpMk id="62" creationId="{E9A86C8B-A1B7-4099-A1EA-6986C34C8B9B}"/>
          </ac:cxnSpMkLst>
        </pc:cxnChg>
        <pc:cxnChg chg="add mod">
          <ac:chgData name="Wei Bai" userId="be857441-a184-4146-8eaa-0e6fb39255fd" providerId="ADAL" clId="{A2ACD04D-F623-4A1C-9EC3-13ED8A6F6BFB}" dt="2018-10-19T15:52:42.649" v="2712" actId="571"/>
          <ac:cxnSpMkLst>
            <pc:docMk/>
            <pc:sldMk cId="150832838" sldId="584"/>
            <ac:cxnSpMk id="63" creationId="{A5E75B63-B543-46A3-81F2-FDB92F9A186D}"/>
          </ac:cxnSpMkLst>
        </pc:cxnChg>
        <pc:cxnChg chg="add mod">
          <ac:chgData name="Wei Bai" userId="be857441-a184-4146-8eaa-0e6fb39255fd" providerId="ADAL" clId="{A2ACD04D-F623-4A1C-9EC3-13ED8A6F6BFB}" dt="2018-10-19T15:52:42.649" v="2712" actId="571"/>
          <ac:cxnSpMkLst>
            <pc:docMk/>
            <pc:sldMk cId="150832838" sldId="584"/>
            <ac:cxnSpMk id="64" creationId="{B36821AF-D143-43C0-AD8F-9D79E495D270}"/>
          </ac:cxnSpMkLst>
        </pc:cxnChg>
        <pc:cxnChg chg="add mod">
          <ac:chgData name="Wei Bai" userId="be857441-a184-4146-8eaa-0e6fb39255fd" providerId="ADAL" clId="{A2ACD04D-F623-4A1C-9EC3-13ED8A6F6BFB}" dt="2018-10-19T15:56:46.634" v="2816" actId="1037"/>
          <ac:cxnSpMkLst>
            <pc:docMk/>
            <pc:sldMk cId="150832838" sldId="584"/>
            <ac:cxnSpMk id="65" creationId="{282DB53A-5904-4213-A5C7-BBACE9469578}"/>
          </ac:cxnSpMkLst>
        </pc:cxnChg>
        <pc:cxnChg chg="add mod">
          <ac:chgData name="Wei Bai" userId="be857441-a184-4146-8eaa-0e6fb39255fd" providerId="ADAL" clId="{A2ACD04D-F623-4A1C-9EC3-13ED8A6F6BFB}" dt="2018-10-19T15:56:46.634" v="2816" actId="1037"/>
          <ac:cxnSpMkLst>
            <pc:docMk/>
            <pc:sldMk cId="150832838" sldId="584"/>
            <ac:cxnSpMk id="66" creationId="{8CE8D011-9EF8-4F7B-868F-00725AC1C9FC}"/>
          </ac:cxnSpMkLst>
        </pc:cxnChg>
        <pc:cxnChg chg="add mod">
          <ac:chgData name="Wei Bai" userId="be857441-a184-4146-8eaa-0e6fb39255fd" providerId="ADAL" clId="{A2ACD04D-F623-4A1C-9EC3-13ED8A6F6BFB}" dt="2018-10-19T15:56:46.634" v="2816" actId="1037"/>
          <ac:cxnSpMkLst>
            <pc:docMk/>
            <pc:sldMk cId="150832838" sldId="584"/>
            <ac:cxnSpMk id="67" creationId="{B17368A3-2BA9-4C0E-AD61-00DF9AB0FD13}"/>
          </ac:cxnSpMkLst>
        </pc:cxnChg>
        <pc:cxnChg chg="add mod">
          <ac:chgData name="Wei Bai" userId="be857441-a184-4146-8eaa-0e6fb39255fd" providerId="ADAL" clId="{A2ACD04D-F623-4A1C-9EC3-13ED8A6F6BFB}" dt="2018-10-19T15:56:46.634" v="2816" actId="1037"/>
          <ac:cxnSpMkLst>
            <pc:docMk/>
            <pc:sldMk cId="150832838" sldId="584"/>
            <ac:cxnSpMk id="68" creationId="{AEC8A0D6-B579-482D-88E0-2F891CA1D052}"/>
          </ac:cxnSpMkLst>
        </pc:cxnChg>
        <pc:cxnChg chg="add mod">
          <ac:chgData name="Wei Bai" userId="be857441-a184-4146-8eaa-0e6fb39255fd" providerId="ADAL" clId="{A2ACD04D-F623-4A1C-9EC3-13ED8A6F6BFB}" dt="2018-10-19T15:56:46.634" v="2816" actId="1037"/>
          <ac:cxnSpMkLst>
            <pc:docMk/>
            <pc:sldMk cId="150832838" sldId="584"/>
            <ac:cxnSpMk id="73" creationId="{2C7E997D-D294-4AC7-A072-78D678AF8591}"/>
          </ac:cxnSpMkLst>
        </pc:cxnChg>
        <pc:cxnChg chg="add mod">
          <ac:chgData name="Wei Bai" userId="be857441-a184-4146-8eaa-0e6fb39255fd" providerId="ADAL" clId="{A2ACD04D-F623-4A1C-9EC3-13ED8A6F6BFB}" dt="2018-10-19T15:56:46.634" v="2816" actId="1037"/>
          <ac:cxnSpMkLst>
            <pc:docMk/>
            <pc:sldMk cId="150832838" sldId="584"/>
            <ac:cxnSpMk id="77" creationId="{28BCD809-98FC-4D28-AD3C-6EF6DED8FB25}"/>
          </ac:cxnSpMkLst>
        </pc:cxnChg>
        <pc:cxnChg chg="add del mod">
          <ac:chgData name="Wei Bai" userId="be857441-a184-4146-8eaa-0e6fb39255fd" providerId="ADAL" clId="{A2ACD04D-F623-4A1C-9EC3-13ED8A6F6BFB}" dt="2018-10-19T15:55:33.168" v="2759" actId="478"/>
          <ac:cxnSpMkLst>
            <pc:docMk/>
            <pc:sldMk cId="150832838" sldId="584"/>
            <ac:cxnSpMk id="78" creationId="{B25B91E8-3607-4295-BA2E-8F173FDBF838}"/>
          </ac:cxnSpMkLst>
        </pc:cxnChg>
        <pc:cxnChg chg="add mod">
          <ac:chgData name="Wei Bai" userId="be857441-a184-4146-8eaa-0e6fb39255fd" providerId="ADAL" clId="{A2ACD04D-F623-4A1C-9EC3-13ED8A6F6BFB}" dt="2018-10-19T15:56:46.634" v="2816" actId="1037"/>
          <ac:cxnSpMkLst>
            <pc:docMk/>
            <pc:sldMk cId="150832838" sldId="584"/>
            <ac:cxnSpMk id="79" creationId="{20287055-4CCF-4638-9AD2-1B0C33B4E428}"/>
          </ac:cxnSpMkLst>
        </pc:cxnChg>
        <pc:cxnChg chg="add mod">
          <ac:chgData name="Wei Bai" userId="be857441-a184-4146-8eaa-0e6fb39255fd" providerId="ADAL" clId="{A2ACD04D-F623-4A1C-9EC3-13ED8A6F6BFB}" dt="2018-10-19T15:59:18.477" v="2892" actId="1076"/>
          <ac:cxnSpMkLst>
            <pc:docMk/>
            <pc:sldMk cId="150832838" sldId="584"/>
            <ac:cxnSpMk id="83" creationId="{7C580F59-824F-43BA-80A1-5D5971C399BF}"/>
          </ac:cxnSpMkLst>
        </pc:cxnChg>
      </pc:sldChg>
      <pc:sldChg chg="addSp delSp modSp add modAnim">
        <pc:chgData name="Wei Bai" userId="be857441-a184-4146-8eaa-0e6fb39255fd" providerId="ADAL" clId="{A2ACD04D-F623-4A1C-9EC3-13ED8A6F6BFB}" dt="2018-10-19T15:26:04.382" v="2483" actId="1035"/>
        <pc:sldMkLst>
          <pc:docMk/>
          <pc:sldMk cId="2282359278" sldId="585"/>
        </pc:sldMkLst>
        <pc:spChg chg="mod">
          <ac:chgData name="Wei Bai" userId="be857441-a184-4146-8eaa-0e6fb39255fd" providerId="ADAL" clId="{A2ACD04D-F623-4A1C-9EC3-13ED8A6F6BFB}" dt="2018-10-12T03:20:04.861" v="2094" actId="20577"/>
          <ac:spMkLst>
            <pc:docMk/>
            <pc:sldMk cId="2282359278" sldId="585"/>
            <ac:spMk id="2" creationId="{7EA9D0A3-040D-4BD8-8271-35ADE4208BD4}"/>
          </ac:spMkLst>
        </pc:spChg>
        <pc:spChg chg="mod">
          <ac:chgData name="Wei Bai" userId="be857441-a184-4146-8eaa-0e6fb39255fd" providerId="ADAL" clId="{A2ACD04D-F623-4A1C-9EC3-13ED8A6F6BFB}" dt="2018-10-19T15:25:56.940" v="2454" actId="255"/>
          <ac:spMkLst>
            <pc:docMk/>
            <pc:sldMk cId="2282359278" sldId="585"/>
            <ac:spMk id="3" creationId="{7D77BB71-CBDD-4CE8-99E6-05EE56F0AC42}"/>
          </ac:spMkLst>
        </pc:spChg>
        <pc:spChg chg="add mod">
          <ac:chgData name="Wei Bai" userId="be857441-a184-4146-8eaa-0e6fb39255fd" providerId="ADAL" clId="{A2ACD04D-F623-4A1C-9EC3-13ED8A6F6BFB}" dt="2018-10-19T15:26:04.382" v="2483" actId="1035"/>
          <ac:spMkLst>
            <pc:docMk/>
            <pc:sldMk cId="2282359278" sldId="585"/>
            <ac:spMk id="5" creationId="{629529E3-2CDE-481A-AD1D-DF71A0EBA9F4}"/>
          </ac:spMkLst>
        </pc:spChg>
        <pc:spChg chg="del">
          <ac:chgData name="Wei Bai" userId="be857441-a184-4146-8eaa-0e6fb39255fd" providerId="ADAL" clId="{A2ACD04D-F623-4A1C-9EC3-13ED8A6F6BFB}" dt="2018-10-19T14:55:50.193" v="2311"/>
          <ac:spMkLst>
            <pc:docMk/>
            <pc:sldMk cId="2282359278" sldId="585"/>
            <ac:spMk id="6" creationId="{D6E818CE-8067-429C-945E-7CDF5BB1B20B}"/>
          </ac:spMkLst>
        </pc:spChg>
      </pc:sldChg>
      <pc:sldChg chg="delSp modSp add">
        <pc:chgData name="Wei Bai" userId="be857441-a184-4146-8eaa-0e6fb39255fd" providerId="ADAL" clId="{A2ACD04D-F623-4A1C-9EC3-13ED8A6F6BFB}" dt="2018-10-19T14:55:50.193" v="2311"/>
        <pc:sldMkLst>
          <pc:docMk/>
          <pc:sldMk cId="1833564615" sldId="586"/>
        </pc:sldMkLst>
        <pc:spChg chg="mod">
          <ac:chgData name="Wei Bai" userId="be857441-a184-4146-8eaa-0e6fb39255fd" providerId="ADAL" clId="{A2ACD04D-F623-4A1C-9EC3-13ED8A6F6BFB}" dt="2018-10-12T03:17:17.349" v="2080" actId="20577"/>
          <ac:spMkLst>
            <pc:docMk/>
            <pc:sldMk cId="1833564615" sldId="586"/>
            <ac:spMk id="2" creationId="{912C7155-D7DC-4C64-8428-8E888E9FE17E}"/>
          </ac:spMkLst>
        </pc:spChg>
        <pc:spChg chg="mod">
          <ac:chgData name="Wei Bai" userId="be857441-a184-4146-8eaa-0e6fb39255fd" providerId="ADAL" clId="{A2ACD04D-F623-4A1C-9EC3-13ED8A6F6BFB}" dt="2018-10-12T03:25:57.356" v="2265" actId="20577"/>
          <ac:spMkLst>
            <pc:docMk/>
            <pc:sldMk cId="1833564615" sldId="586"/>
            <ac:spMk id="3" creationId="{271B5593-EE9A-4354-9162-44DB40430625}"/>
          </ac:spMkLst>
        </pc:spChg>
        <pc:spChg chg="del">
          <ac:chgData name="Wei Bai" userId="be857441-a184-4146-8eaa-0e6fb39255fd" providerId="ADAL" clId="{A2ACD04D-F623-4A1C-9EC3-13ED8A6F6BFB}" dt="2018-10-19T14:55:50.193" v="2311"/>
          <ac:spMkLst>
            <pc:docMk/>
            <pc:sldMk cId="1833564615" sldId="586"/>
            <ac:spMk id="5" creationId="{8A1605F7-9119-4C86-8802-E809A928AC89}"/>
          </ac:spMkLst>
        </pc:spChg>
      </pc:sldChg>
      <pc:sldChg chg="delSp modSp">
        <pc:chgData name="Wei Bai" userId="be857441-a184-4146-8eaa-0e6fb39255fd" providerId="ADAL" clId="{A2ACD04D-F623-4A1C-9EC3-13ED8A6F6BFB}" dt="2018-10-19T16:03:39.139" v="2912" actId="20577"/>
        <pc:sldMkLst>
          <pc:docMk/>
          <pc:sldMk cId="3477553044" sldId="587"/>
        </pc:sldMkLst>
        <pc:spChg chg="mod">
          <ac:chgData name="Wei Bai" userId="be857441-a184-4146-8eaa-0e6fb39255fd" providerId="ADAL" clId="{A2ACD04D-F623-4A1C-9EC3-13ED8A6F6BFB}" dt="2018-10-19T16:03:39.139" v="2912" actId="20577"/>
          <ac:spMkLst>
            <pc:docMk/>
            <pc:sldMk cId="3477553044" sldId="587"/>
            <ac:spMk id="3" creationId="{D2C61AD9-6C87-41B1-8591-3E89A452E2A2}"/>
          </ac:spMkLst>
        </pc:spChg>
        <pc:spChg chg="del">
          <ac:chgData name="Wei Bai" userId="be857441-a184-4146-8eaa-0e6fb39255fd" providerId="ADAL" clId="{A2ACD04D-F623-4A1C-9EC3-13ED8A6F6BFB}" dt="2018-10-19T14:55:50.193" v="2311"/>
          <ac:spMkLst>
            <pc:docMk/>
            <pc:sldMk cId="3477553044" sldId="587"/>
            <ac:spMk id="5" creationId="{58D2B239-46FB-4F9E-8AE3-1126ECF4D32F}"/>
          </ac:spMkLst>
        </pc:spChg>
      </pc:sldChg>
      <pc:sldChg chg="delSp modSp">
        <pc:chgData name="Wei Bai" userId="be857441-a184-4146-8eaa-0e6fb39255fd" providerId="ADAL" clId="{A2ACD04D-F623-4A1C-9EC3-13ED8A6F6BFB}" dt="2018-10-19T16:44:01.938" v="3284" actId="113"/>
        <pc:sldMkLst>
          <pc:docMk/>
          <pc:sldMk cId="3010873864" sldId="588"/>
        </pc:sldMkLst>
        <pc:spChg chg="mod">
          <ac:chgData name="Wei Bai" userId="be857441-a184-4146-8eaa-0e6fb39255fd" providerId="ADAL" clId="{A2ACD04D-F623-4A1C-9EC3-13ED8A6F6BFB}" dt="2018-10-19T16:04:48.413" v="2937" actId="255"/>
          <ac:spMkLst>
            <pc:docMk/>
            <pc:sldMk cId="3010873864" sldId="588"/>
            <ac:spMk id="2" creationId="{5AB1BF24-90A0-4397-8B2E-F67C04FBB4A4}"/>
          </ac:spMkLst>
        </pc:spChg>
        <pc:spChg chg="mod">
          <ac:chgData name="Wei Bai" userId="be857441-a184-4146-8eaa-0e6fb39255fd" providerId="ADAL" clId="{A2ACD04D-F623-4A1C-9EC3-13ED8A6F6BFB}" dt="2018-10-19T16:44:01.938" v="3284" actId="113"/>
          <ac:spMkLst>
            <pc:docMk/>
            <pc:sldMk cId="3010873864" sldId="588"/>
            <ac:spMk id="3" creationId="{6B839D50-DB6B-4CE7-99A7-7704CEA60AB1}"/>
          </ac:spMkLst>
        </pc:spChg>
        <pc:spChg chg="del">
          <ac:chgData name="Wei Bai" userId="be857441-a184-4146-8eaa-0e6fb39255fd" providerId="ADAL" clId="{A2ACD04D-F623-4A1C-9EC3-13ED8A6F6BFB}" dt="2018-10-19T14:55:50.193" v="2311"/>
          <ac:spMkLst>
            <pc:docMk/>
            <pc:sldMk cId="3010873864" sldId="588"/>
            <ac:spMk id="5" creationId="{7B74374C-0315-42E4-9787-F7BB179D63FE}"/>
          </ac:spMkLst>
        </pc:spChg>
      </pc:sldChg>
      <pc:sldChg chg="delSp modSp modAnim">
        <pc:chgData name="Wei Bai" userId="be857441-a184-4146-8eaa-0e6fb39255fd" providerId="ADAL" clId="{A2ACD04D-F623-4A1C-9EC3-13ED8A6F6BFB}" dt="2018-10-19T16:43:57.720" v="3283" actId="207"/>
        <pc:sldMkLst>
          <pc:docMk/>
          <pc:sldMk cId="1587196807" sldId="589"/>
        </pc:sldMkLst>
        <pc:spChg chg="mod">
          <ac:chgData name="Wei Bai" userId="be857441-a184-4146-8eaa-0e6fb39255fd" providerId="ADAL" clId="{A2ACD04D-F623-4A1C-9EC3-13ED8A6F6BFB}" dt="2018-10-19T16:04:52.149" v="2938" actId="255"/>
          <ac:spMkLst>
            <pc:docMk/>
            <pc:sldMk cId="1587196807" sldId="589"/>
            <ac:spMk id="2" creationId="{760D3516-2AC0-4D8C-A2B4-381045427117}"/>
          </ac:spMkLst>
        </pc:spChg>
        <pc:spChg chg="mod">
          <ac:chgData name="Wei Bai" userId="be857441-a184-4146-8eaa-0e6fb39255fd" providerId="ADAL" clId="{A2ACD04D-F623-4A1C-9EC3-13ED8A6F6BFB}" dt="2018-10-19T16:43:57.720" v="3283" actId="207"/>
          <ac:spMkLst>
            <pc:docMk/>
            <pc:sldMk cId="1587196807" sldId="589"/>
            <ac:spMk id="3" creationId="{0F2230BC-2B84-4561-93DC-D1A6FA8A0841}"/>
          </ac:spMkLst>
        </pc:spChg>
        <pc:spChg chg="del">
          <ac:chgData name="Wei Bai" userId="be857441-a184-4146-8eaa-0e6fb39255fd" providerId="ADAL" clId="{A2ACD04D-F623-4A1C-9EC3-13ED8A6F6BFB}" dt="2018-10-19T14:55:50.193" v="2311"/>
          <ac:spMkLst>
            <pc:docMk/>
            <pc:sldMk cId="1587196807" sldId="589"/>
            <ac:spMk id="5" creationId="{F12AB8D7-549D-40DE-B250-9BF8351815B6}"/>
          </ac:spMkLst>
        </pc:spChg>
      </pc:sldChg>
      <pc:sldChg chg="addSp delSp modSp modAnim">
        <pc:chgData name="Wei Bai" userId="be857441-a184-4146-8eaa-0e6fb39255fd" providerId="ADAL" clId="{A2ACD04D-F623-4A1C-9EC3-13ED8A6F6BFB}" dt="2018-10-19T16:14:24.635" v="3064" actId="478"/>
        <pc:sldMkLst>
          <pc:docMk/>
          <pc:sldMk cId="2785849954" sldId="590"/>
        </pc:sldMkLst>
        <pc:spChg chg="mod">
          <ac:chgData name="Wei Bai" userId="be857441-a184-4146-8eaa-0e6fb39255fd" providerId="ADAL" clId="{A2ACD04D-F623-4A1C-9EC3-13ED8A6F6BFB}" dt="2018-10-19T16:08:39.610" v="2960" actId="255"/>
          <ac:spMkLst>
            <pc:docMk/>
            <pc:sldMk cId="2785849954" sldId="590"/>
            <ac:spMk id="2" creationId="{843E51E5-E0BC-4EFD-B538-C475EBB98990}"/>
          </ac:spMkLst>
        </pc:spChg>
        <pc:spChg chg="mod">
          <ac:chgData name="Wei Bai" userId="be857441-a184-4146-8eaa-0e6fb39255fd" providerId="ADAL" clId="{A2ACD04D-F623-4A1C-9EC3-13ED8A6F6BFB}" dt="2018-10-19T16:09:32.166" v="2964" actId="20577"/>
          <ac:spMkLst>
            <pc:docMk/>
            <pc:sldMk cId="2785849954" sldId="590"/>
            <ac:spMk id="3" creationId="{A29C501B-0AF8-4F7C-A479-C9DD88EA98A0}"/>
          </ac:spMkLst>
        </pc:spChg>
        <pc:spChg chg="del">
          <ac:chgData name="Wei Bai" userId="be857441-a184-4146-8eaa-0e6fb39255fd" providerId="ADAL" clId="{A2ACD04D-F623-4A1C-9EC3-13ED8A6F6BFB}" dt="2018-10-19T14:55:50.193" v="2311"/>
          <ac:spMkLst>
            <pc:docMk/>
            <pc:sldMk cId="2785849954" sldId="590"/>
            <ac:spMk id="5" creationId="{3BED07E1-6FC1-4861-8190-61398E01CB87}"/>
          </ac:spMkLst>
        </pc:spChg>
        <pc:spChg chg="add del mod">
          <ac:chgData name="Wei Bai" userId="be857441-a184-4146-8eaa-0e6fb39255fd" providerId="ADAL" clId="{A2ACD04D-F623-4A1C-9EC3-13ED8A6F6BFB}" dt="2018-10-19T16:14:24.635" v="3064" actId="478"/>
          <ac:spMkLst>
            <pc:docMk/>
            <pc:sldMk cId="2785849954" sldId="590"/>
            <ac:spMk id="13" creationId="{3B4C2A36-E3AB-44DC-BB1E-3538E8F1E0B4}"/>
          </ac:spMkLst>
        </pc:spChg>
        <pc:spChg chg="add del mod">
          <ac:chgData name="Wei Bai" userId="be857441-a184-4146-8eaa-0e6fb39255fd" providerId="ADAL" clId="{A2ACD04D-F623-4A1C-9EC3-13ED8A6F6BFB}" dt="2018-10-19T16:14:18.243" v="3061" actId="478"/>
          <ac:spMkLst>
            <pc:docMk/>
            <pc:sldMk cId="2785849954" sldId="590"/>
            <ac:spMk id="14" creationId="{3C5EA362-F898-4FAB-841C-56E9084C9FEE}"/>
          </ac:spMkLst>
        </pc:spChg>
        <pc:spChg chg="add del mod">
          <ac:chgData name="Wei Bai" userId="be857441-a184-4146-8eaa-0e6fb39255fd" providerId="ADAL" clId="{A2ACD04D-F623-4A1C-9EC3-13ED8A6F6BFB}" dt="2018-10-19T16:14:18.243" v="3061" actId="478"/>
          <ac:spMkLst>
            <pc:docMk/>
            <pc:sldMk cId="2785849954" sldId="590"/>
            <ac:spMk id="15" creationId="{2FA4A54F-3F62-49D7-A991-E501F6E62005}"/>
          </ac:spMkLst>
        </pc:spChg>
        <pc:spChg chg="add del mod">
          <ac:chgData name="Wei Bai" userId="be857441-a184-4146-8eaa-0e6fb39255fd" providerId="ADAL" clId="{A2ACD04D-F623-4A1C-9EC3-13ED8A6F6BFB}" dt="2018-10-19T16:14:22.605" v="3063" actId="478"/>
          <ac:spMkLst>
            <pc:docMk/>
            <pc:sldMk cId="2785849954" sldId="590"/>
            <ac:spMk id="16" creationId="{17C45B06-EC18-4249-8C2B-8A76B8E7834B}"/>
          </ac:spMkLst>
        </pc:spChg>
        <pc:spChg chg="add del mod">
          <ac:chgData name="Wei Bai" userId="be857441-a184-4146-8eaa-0e6fb39255fd" providerId="ADAL" clId="{A2ACD04D-F623-4A1C-9EC3-13ED8A6F6BFB}" dt="2018-10-19T16:14:20.892" v="3062" actId="478"/>
          <ac:spMkLst>
            <pc:docMk/>
            <pc:sldMk cId="2785849954" sldId="590"/>
            <ac:spMk id="17" creationId="{C6B40247-F833-4315-87B3-19D0B85F7968}"/>
          </ac:spMkLst>
        </pc:spChg>
        <pc:grpChg chg="add del mod">
          <ac:chgData name="Wei Bai" userId="be857441-a184-4146-8eaa-0e6fb39255fd" providerId="ADAL" clId="{A2ACD04D-F623-4A1C-9EC3-13ED8A6F6BFB}" dt="2018-10-19T16:14:18.243" v="3061" actId="478"/>
          <ac:grpSpMkLst>
            <pc:docMk/>
            <pc:sldMk cId="2785849954" sldId="590"/>
            <ac:grpSpMk id="6" creationId="{96AFD88F-B2E2-42CC-997D-1094F0222E69}"/>
          </ac:grpSpMkLst>
        </pc:grpChg>
        <pc:cxnChg chg="add del mod">
          <ac:chgData name="Wei Bai" userId="be857441-a184-4146-8eaa-0e6fb39255fd" providerId="ADAL" clId="{A2ACD04D-F623-4A1C-9EC3-13ED8A6F6BFB}" dt="2018-10-19T16:14:18.243" v="3061" actId="478"/>
          <ac:cxnSpMkLst>
            <pc:docMk/>
            <pc:sldMk cId="2785849954" sldId="590"/>
            <ac:cxnSpMk id="9" creationId="{F48628B1-3CF0-4B56-BF7C-4BD0036E8F51}"/>
          </ac:cxnSpMkLst>
        </pc:cxnChg>
      </pc:sldChg>
      <pc:sldChg chg="delSp del">
        <pc:chgData name="Wei Bai" userId="be857441-a184-4146-8eaa-0e6fb39255fd" providerId="ADAL" clId="{A2ACD04D-F623-4A1C-9EC3-13ED8A6F6BFB}" dt="2018-10-19T16:02:36.912" v="2902" actId="2696"/>
        <pc:sldMkLst>
          <pc:docMk/>
          <pc:sldMk cId="3025258142" sldId="591"/>
        </pc:sldMkLst>
        <pc:spChg chg="del">
          <ac:chgData name="Wei Bai" userId="be857441-a184-4146-8eaa-0e6fb39255fd" providerId="ADAL" clId="{A2ACD04D-F623-4A1C-9EC3-13ED8A6F6BFB}" dt="2018-10-19T14:55:50.193" v="2311"/>
          <ac:spMkLst>
            <pc:docMk/>
            <pc:sldMk cId="3025258142" sldId="591"/>
            <ac:spMk id="5" creationId="{3584F4D2-729D-4957-A1B3-F6ECD5A940A4}"/>
          </ac:spMkLst>
        </pc:spChg>
      </pc:sldChg>
      <pc:sldChg chg="delSp">
        <pc:chgData name="Wei Bai" userId="be857441-a184-4146-8eaa-0e6fb39255fd" providerId="ADAL" clId="{A2ACD04D-F623-4A1C-9EC3-13ED8A6F6BFB}" dt="2018-10-19T14:55:50.193" v="2311"/>
        <pc:sldMkLst>
          <pc:docMk/>
          <pc:sldMk cId="3217351865" sldId="592"/>
        </pc:sldMkLst>
        <pc:spChg chg="del">
          <ac:chgData name="Wei Bai" userId="be857441-a184-4146-8eaa-0e6fb39255fd" providerId="ADAL" clId="{A2ACD04D-F623-4A1C-9EC3-13ED8A6F6BFB}" dt="2018-10-19T14:55:50.193" v="2311"/>
          <ac:spMkLst>
            <pc:docMk/>
            <pc:sldMk cId="3217351865" sldId="592"/>
            <ac:spMk id="5" creationId="{D388C37F-9C5C-4A14-A13E-A6E7F21FCCE6}"/>
          </ac:spMkLst>
        </pc:spChg>
      </pc:sldChg>
      <pc:sldChg chg="delSp">
        <pc:chgData name="Wei Bai" userId="be857441-a184-4146-8eaa-0e6fb39255fd" providerId="ADAL" clId="{A2ACD04D-F623-4A1C-9EC3-13ED8A6F6BFB}" dt="2018-10-19T14:55:50.193" v="2311"/>
        <pc:sldMkLst>
          <pc:docMk/>
          <pc:sldMk cId="2852078128" sldId="593"/>
        </pc:sldMkLst>
        <pc:spChg chg="del">
          <ac:chgData name="Wei Bai" userId="be857441-a184-4146-8eaa-0e6fb39255fd" providerId="ADAL" clId="{A2ACD04D-F623-4A1C-9EC3-13ED8A6F6BFB}" dt="2018-10-19T14:55:50.193" v="2311"/>
          <ac:spMkLst>
            <pc:docMk/>
            <pc:sldMk cId="2852078128" sldId="593"/>
            <ac:spMk id="4" creationId="{C0471E5E-842D-4C92-AD8F-9A6404C00CDC}"/>
          </ac:spMkLst>
        </pc:spChg>
        <pc:spChg chg="del">
          <ac:chgData name="Wei Bai" userId="be857441-a184-4146-8eaa-0e6fb39255fd" providerId="ADAL" clId="{A2ACD04D-F623-4A1C-9EC3-13ED8A6F6BFB}" dt="2018-10-19T14:55:50.193" v="2311"/>
          <ac:spMkLst>
            <pc:docMk/>
            <pc:sldMk cId="2852078128" sldId="593"/>
            <ac:spMk id="5" creationId="{51D9DB23-ED84-4EF6-B496-9EA1C9235998}"/>
          </ac:spMkLst>
        </pc:spChg>
      </pc:sldChg>
      <pc:sldChg chg="delSp">
        <pc:chgData name="Wei Bai" userId="be857441-a184-4146-8eaa-0e6fb39255fd" providerId="ADAL" clId="{A2ACD04D-F623-4A1C-9EC3-13ED8A6F6BFB}" dt="2018-10-19T14:55:50.193" v="2311"/>
        <pc:sldMkLst>
          <pc:docMk/>
          <pc:sldMk cId="801651534" sldId="594"/>
        </pc:sldMkLst>
        <pc:spChg chg="del">
          <ac:chgData name="Wei Bai" userId="be857441-a184-4146-8eaa-0e6fb39255fd" providerId="ADAL" clId="{A2ACD04D-F623-4A1C-9EC3-13ED8A6F6BFB}" dt="2018-10-19T14:55:50.193" v="2311"/>
          <ac:spMkLst>
            <pc:docMk/>
            <pc:sldMk cId="801651534" sldId="594"/>
            <ac:spMk id="2" creationId="{2DC7A17D-8BCC-4B37-A850-3F7A157DA3C9}"/>
          </ac:spMkLst>
        </pc:spChg>
        <pc:spChg chg="del">
          <ac:chgData name="Wei Bai" userId="be857441-a184-4146-8eaa-0e6fb39255fd" providerId="ADAL" clId="{A2ACD04D-F623-4A1C-9EC3-13ED8A6F6BFB}" dt="2018-10-19T14:55:50.193" v="2311"/>
          <ac:spMkLst>
            <pc:docMk/>
            <pc:sldMk cId="801651534" sldId="594"/>
            <ac:spMk id="3" creationId="{2EBD283A-7C31-4664-881F-1A36E641FEA8}"/>
          </ac:spMkLst>
        </pc:spChg>
      </pc:sldChg>
      <pc:sldChg chg="modSp add del">
        <pc:chgData name="Wei Bai" userId="be857441-a184-4146-8eaa-0e6fb39255fd" providerId="ADAL" clId="{A2ACD04D-F623-4A1C-9EC3-13ED8A6F6BFB}" dt="2018-10-19T15:17:21.041" v="2408" actId="2696"/>
        <pc:sldMkLst>
          <pc:docMk/>
          <pc:sldMk cId="2322684441" sldId="595"/>
        </pc:sldMkLst>
        <pc:spChg chg="mod">
          <ac:chgData name="Wei Bai" userId="be857441-a184-4146-8eaa-0e6fb39255fd" providerId="ADAL" clId="{A2ACD04D-F623-4A1C-9EC3-13ED8A6F6BFB}" dt="2018-10-19T15:15:12.555" v="2389"/>
          <ac:spMkLst>
            <pc:docMk/>
            <pc:sldMk cId="2322684441" sldId="595"/>
            <ac:spMk id="2" creationId="{E66A59CD-BD76-4D52-A375-E84070D87213}"/>
          </ac:spMkLst>
        </pc:spChg>
        <pc:spChg chg="mod">
          <ac:chgData name="Wei Bai" userId="be857441-a184-4146-8eaa-0e6fb39255fd" providerId="ADAL" clId="{A2ACD04D-F623-4A1C-9EC3-13ED8A6F6BFB}" dt="2018-10-19T15:16:58.500" v="2407" actId="20577"/>
          <ac:spMkLst>
            <pc:docMk/>
            <pc:sldMk cId="2322684441" sldId="595"/>
            <ac:spMk id="3" creationId="{ACAFDC39-A877-4BA0-A314-8DF6A3E5C078}"/>
          </ac:spMkLst>
        </pc:spChg>
      </pc:sldChg>
      <pc:sldChg chg="add del">
        <pc:chgData name="Wei Bai" userId="be857441-a184-4146-8eaa-0e6fb39255fd" providerId="ADAL" clId="{A2ACD04D-F623-4A1C-9EC3-13ED8A6F6BFB}" dt="2018-10-19T16:08:29.091" v="2958"/>
        <pc:sldMkLst>
          <pc:docMk/>
          <pc:sldMk cId="2617360906" sldId="595"/>
        </pc:sldMkLst>
      </pc:sldChg>
      <pc:sldChg chg="modSp add modAnim">
        <pc:chgData name="Wei Bai" userId="be857441-a184-4146-8eaa-0e6fb39255fd" providerId="ADAL" clId="{A2ACD04D-F623-4A1C-9EC3-13ED8A6F6BFB}" dt="2018-10-19T16:34:19.665" v="3226" actId="20577"/>
        <pc:sldMkLst>
          <pc:docMk/>
          <pc:sldMk cId="4065377231" sldId="595"/>
        </pc:sldMkLst>
        <pc:spChg chg="mod">
          <ac:chgData name="Wei Bai" userId="be857441-a184-4146-8eaa-0e6fb39255fd" providerId="ADAL" clId="{A2ACD04D-F623-4A1C-9EC3-13ED8A6F6BFB}" dt="2018-10-19T16:34:19.665" v="3226" actId="20577"/>
          <ac:spMkLst>
            <pc:docMk/>
            <pc:sldMk cId="4065377231" sldId="595"/>
            <ac:spMk id="3" creationId="{A29C501B-0AF8-4F7C-A479-C9DD88EA98A0}"/>
          </ac:spMkLst>
        </pc:spChg>
      </pc:sldChg>
      <pc:sldChg chg="addSp modSp add modAnim">
        <pc:chgData name="Wei Bai" userId="be857441-a184-4146-8eaa-0e6fb39255fd" providerId="ADAL" clId="{A2ACD04D-F623-4A1C-9EC3-13ED8A6F6BFB}" dt="2018-10-19T16:42:01.391" v="3279"/>
        <pc:sldMkLst>
          <pc:docMk/>
          <pc:sldMk cId="2350584438" sldId="596"/>
        </pc:sldMkLst>
        <pc:spChg chg="mod">
          <ac:chgData name="Wei Bai" userId="be857441-a184-4146-8eaa-0e6fb39255fd" providerId="ADAL" clId="{A2ACD04D-F623-4A1C-9EC3-13ED8A6F6BFB}" dt="2018-10-19T16:18:00.015" v="3106" actId="1076"/>
          <ac:spMkLst>
            <pc:docMk/>
            <pc:sldMk cId="2350584438" sldId="596"/>
            <ac:spMk id="4" creationId="{A3A93D58-609C-4ABA-AA5C-752905230DB8}"/>
          </ac:spMkLst>
        </pc:spChg>
        <pc:spChg chg="mod">
          <ac:chgData name="Wei Bai" userId="be857441-a184-4146-8eaa-0e6fb39255fd" providerId="ADAL" clId="{A2ACD04D-F623-4A1C-9EC3-13ED8A6F6BFB}" dt="2018-10-19T16:23:03.180" v="3135" actId="1038"/>
          <ac:spMkLst>
            <pc:docMk/>
            <pc:sldMk cId="2350584438" sldId="596"/>
            <ac:spMk id="13" creationId="{3B4C2A36-E3AB-44DC-BB1E-3538E8F1E0B4}"/>
          </ac:spMkLst>
        </pc:spChg>
        <pc:spChg chg="mod">
          <ac:chgData name="Wei Bai" userId="be857441-a184-4146-8eaa-0e6fb39255fd" providerId="ADAL" clId="{A2ACD04D-F623-4A1C-9EC3-13ED8A6F6BFB}" dt="2018-10-19T16:18:08.792" v="3107" actId="14100"/>
          <ac:spMkLst>
            <pc:docMk/>
            <pc:sldMk cId="2350584438" sldId="596"/>
            <ac:spMk id="14" creationId="{3C5EA362-F898-4FAB-841C-56E9084C9FEE}"/>
          </ac:spMkLst>
        </pc:spChg>
        <pc:spChg chg="mod">
          <ac:chgData name="Wei Bai" userId="be857441-a184-4146-8eaa-0e6fb39255fd" providerId="ADAL" clId="{A2ACD04D-F623-4A1C-9EC3-13ED8A6F6BFB}" dt="2018-10-19T16:17:57.137" v="3104" actId="1076"/>
          <ac:spMkLst>
            <pc:docMk/>
            <pc:sldMk cId="2350584438" sldId="596"/>
            <ac:spMk id="15" creationId="{2FA4A54F-3F62-49D7-A991-E501F6E62005}"/>
          </ac:spMkLst>
        </pc:spChg>
        <pc:spChg chg="mod">
          <ac:chgData name="Wei Bai" userId="be857441-a184-4146-8eaa-0e6fb39255fd" providerId="ADAL" clId="{A2ACD04D-F623-4A1C-9EC3-13ED8A6F6BFB}" dt="2018-10-19T16:17:57.137" v="3104" actId="1076"/>
          <ac:spMkLst>
            <pc:docMk/>
            <pc:sldMk cId="2350584438" sldId="596"/>
            <ac:spMk id="16" creationId="{17C45B06-EC18-4249-8C2B-8A76B8E7834B}"/>
          </ac:spMkLst>
        </pc:spChg>
        <pc:spChg chg="mod">
          <ac:chgData name="Wei Bai" userId="be857441-a184-4146-8eaa-0e6fb39255fd" providerId="ADAL" clId="{A2ACD04D-F623-4A1C-9EC3-13ED8A6F6BFB}" dt="2018-10-19T16:17:57.137" v="3104" actId="1076"/>
          <ac:spMkLst>
            <pc:docMk/>
            <pc:sldMk cId="2350584438" sldId="596"/>
            <ac:spMk id="17" creationId="{C6B40247-F833-4315-87B3-19D0B85F7968}"/>
          </ac:spMkLst>
        </pc:spChg>
        <pc:spChg chg="add mod">
          <ac:chgData name="Wei Bai" userId="be857441-a184-4146-8eaa-0e6fb39255fd" providerId="ADAL" clId="{A2ACD04D-F623-4A1C-9EC3-13ED8A6F6BFB}" dt="2018-10-19T16:14:39.135" v="3066" actId="571"/>
          <ac:spMkLst>
            <pc:docMk/>
            <pc:sldMk cId="2350584438" sldId="596"/>
            <ac:spMk id="18" creationId="{D37CA4B1-FA79-4876-9EBB-D9B9045F90D1}"/>
          </ac:spMkLst>
        </pc:spChg>
        <pc:spChg chg="add mod">
          <ac:chgData name="Wei Bai" userId="be857441-a184-4146-8eaa-0e6fb39255fd" providerId="ADAL" clId="{A2ACD04D-F623-4A1C-9EC3-13ED8A6F6BFB}" dt="2018-10-19T16:14:48.365" v="3068" actId="571"/>
          <ac:spMkLst>
            <pc:docMk/>
            <pc:sldMk cId="2350584438" sldId="596"/>
            <ac:spMk id="19" creationId="{3B3B239F-E621-4196-834B-C6A5459BF971}"/>
          </ac:spMkLst>
        </pc:spChg>
        <pc:spChg chg="add mod">
          <ac:chgData name="Wei Bai" userId="be857441-a184-4146-8eaa-0e6fb39255fd" providerId="ADAL" clId="{A2ACD04D-F623-4A1C-9EC3-13ED8A6F6BFB}" dt="2018-10-19T16:16:26.364" v="3091" actId="1076"/>
          <ac:spMkLst>
            <pc:docMk/>
            <pc:sldMk cId="2350584438" sldId="596"/>
            <ac:spMk id="20" creationId="{A819CD3E-DD15-485E-80F6-51EDBA5D168E}"/>
          </ac:spMkLst>
        </pc:spChg>
        <pc:spChg chg="add mod">
          <ac:chgData name="Wei Bai" userId="be857441-a184-4146-8eaa-0e6fb39255fd" providerId="ADAL" clId="{A2ACD04D-F623-4A1C-9EC3-13ED8A6F6BFB}" dt="2018-10-19T16:17:00.973" v="3096" actId="1076"/>
          <ac:spMkLst>
            <pc:docMk/>
            <pc:sldMk cId="2350584438" sldId="596"/>
            <ac:spMk id="21" creationId="{BFB7FE77-DE57-49A6-85D8-5E7F58D45A97}"/>
          </ac:spMkLst>
        </pc:spChg>
        <pc:spChg chg="add mod">
          <ac:chgData name="Wei Bai" userId="be857441-a184-4146-8eaa-0e6fb39255fd" providerId="ADAL" clId="{A2ACD04D-F623-4A1C-9EC3-13ED8A6F6BFB}" dt="2018-10-19T16:17:00.973" v="3096" actId="1076"/>
          <ac:spMkLst>
            <pc:docMk/>
            <pc:sldMk cId="2350584438" sldId="596"/>
            <ac:spMk id="22" creationId="{668DF7CC-8BCD-4ACE-9BDC-69190782F132}"/>
          </ac:spMkLst>
        </pc:spChg>
        <pc:spChg chg="add mod">
          <ac:chgData name="Wei Bai" userId="be857441-a184-4146-8eaa-0e6fb39255fd" providerId="ADAL" clId="{A2ACD04D-F623-4A1C-9EC3-13ED8A6F6BFB}" dt="2018-10-19T16:17:00.973" v="3096" actId="1076"/>
          <ac:spMkLst>
            <pc:docMk/>
            <pc:sldMk cId="2350584438" sldId="596"/>
            <ac:spMk id="23" creationId="{ACB96383-7554-4EE0-BD4C-47CA14F35F8C}"/>
          </ac:spMkLst>
        </pc:spChg>
        <pc:spChg chg="add mod">
          <ac:chgData name="Wei Bai" userId="be857441-a184-4146-8eaa-0e6fb39255fd" providerId="ADAL" clId="{A2ACD04D-F623-4A1C-9EC3-13ED8A6F6BFB}" dt="2018-10-19T16:18:22.947" v="3112" actId="14100"/>
          <ac:spMkLst>
            <pc:docMk/>
            <pc:sldMk cId="2350584438" sldId="596"/>
            <ac:spMk id="24" creationId="{D25A1702-6228-4050-9903-B00EB16200E2}"/>
          </ac:spMkLst>
        </pc:spChg>
        <pc:spChg chg="add mod">
          <ac:chgData name="Wei Bai" userId="be857441-a184-4146-8eaa-0e6fb39255fd" providerId="ADAL" clId="{A2ACD04D-F623-4A1C-9EC3-13ED8A6F6BFB}" dt="2018-10-19T16:17:04.706" v="3097" actId="571"/>
          <ac:spMkLst>
            <pc:docMk/>
            <pc:sldMk cId="2350584438" sldId="596"/>
            <ac:spMk id="25" creationId="{B0A50C96-B6B4-4E6D-AC0F-412F838CA981}"/>
          </ac:spMkLst>
        </pc:spChg>
        <pc:spChg chg="add mod">
          <ac:chgData name="Wei Bai" userId="be857441-a184-4146-8eaa-0e6fb39255fd" providerId="ADAL" clId="{A2ACD04D-F623-4A1C-9EC3-13ED8A6F6BFB}" dt="2018-10-19T16:17:04.706" v="3097" actId="571"/>
          <ac:spMkLst>
            <pc:docMk/>
            <pc:sldMk cId="2350584438" sldId="596"/>
            <ac:spMk id="26" creationId="{6A442962-6668-490D-B79F-EA5FE6E28633}"/>
          </ac:spMkLst>
        </pc:spChg>
        <pc:spChg chg="add mod">
          <ac:chgData name="Wei Bai" userId="be857441-a184-4146-8eaa-0e6fb39255fd" providerId="ADAL" clId="{A2ACD04D-F623-4A1C-9EC3-13ED8A6F6BFB}" dt="2018-10-19T16:17:04.706" v="3097" actId="571"/>
          <ac:spMkLst>
            <pc:docMk/>
            <pc:sldMk cId="2350584438" sldId="596"/>
            <ac:spMk id="27" creationId="{9D573427-21A3-41E0-B12A-925B12253E83}"/>
          </ac:spMkLst>
        </pc:spChg>
        <pc:spChg chg="add mod">
          <ac:chgData name="Wei Bai" userId="be857441-a184-4146-8eaa-0e6fb39255fd" providerId="ADAL" clId="{A2ACD04D-F623-4A1C-9EC3-13ED8A6F6BFB}" dt="2018-10-19T16:18:16.099" v="3111" actId="1076"/>
          <ac:spMkLst>
            <pc:docMk/>
            <pc:sldMk cId="2350584438" sldId="596"/>
            <ac:spMk id="28" creationId="{F49E1DEE-018D-4C2E-9F96-4E777E7E2363}"/>
          </ac:spMkLst>
        </pc:spChg>
        <pc:spChg chg="add mod">
          <ac:chgData name="Wei Bai" userId="be857441-a184-4146-8eaa-0e6fb39255fd" providerId="ADAL" clId="{A2ACD04D-F623-4A1C-9EC3-13ED8A6F6BFB}" dt="2018-10-19T16:20:59.294" v="3120" actId="1076"/>
          <ac:spMkLst>
            <pc:docMk/>
            <pc:sldMk cId="2350584438" sldId="596"/>
            <ac:spMk id="29" creationId="{F2A69CF9-D0E5-4556-92D9-FBB904BFE70B}"/>
          </ac:spMkLst>
        </pc:spChg>
        <pc:cxnChg chg="mod ord">
          <ac:chgData name="Wei Bai" userId="be857441-a184-4146-8eaa-0e6fb39255fd" providerId="ADAL" clId="{A2ACD04D-F623-4A1C-9EC3-13ED8A6F6BFB}" dt="2018-10-19T16:22:59.823" v="3128" actId="1076"/>
          <ac:cxnSpMkLst>
            <pc:docMk/>
            <pc:sldMk cId="2350584438" sldId="596"/>
            <ac:cxnSpMk id="9" creationId="{F48628B1-3CF0-4B56-BF7C-4BD0036E8F51}"/>
          </ac:cxnSpMkLst>
        </pc:cxnChg>
        <pc:cxnChg chg="add mod">
          <ac:chgData name="Wei Bai" userId="be857441-a184-4146-8eaa-0e6fb39255fd" providerId="ADAL" clId="{A2ACD04D-F623-4A1C-9EC3-13ED8A6F6BFB}" dt="2018-10-19T16:41:49.079" v="3277" actId="1076"/>
          <ac:cxnSpMkLst>
            <pc:docMk/>
            <pc:sldMk cId="2350584438" sldId="596"/>
            <ac:cxnSpMk id="30" creationId="{4DC09579-0866-48E8-B41D-4093CEB80CF7}"/>
          </ac:cxnSpMkLst>
        </pc:cxnChg>
      </pc:sldChg>
      <pc:sldMasterChg chg="modSldLayout">
        <pc:chgData name="Wei Bai" userId="be857441-a184-4146-8eaa-0e6fb39255fd" providerId="ADAL" clId="{A2ACD04D-F623-4A1C-9EC3-13ED8A6F6BFB}" dt="2018-10-19T16:32:29.798" v="3178" actId="207"/>
        <pc:sldMasterMkLst>
          <pc:docMk/>
          <pc:sldMasterMk cId="341091216" sldId="2147483660"/>
        </pc:sldMasterMkLst>
        <pc:sldLayoutChg chg="modSp">
          <pc:chgData name="Wei Bai" userId="be857441-a184-4146-8eaa-0e6fb39255fd" providerId="ADAL" clId="{A2ACD04D-F623-4A1C-9EC3-13ED8A6F6BFB}" dt="2018-10-19T16:32:29.798" v="3178" actId="207"/>
          <pc:sldLayoutMkLst>
            <pc:docMk/>
            <pc:sldMasterMk cId="341091216" sldId="2147483660"/>
            <pc:sldLayoutMk cId="352769839" sldId="2147483661"/>
          </pc:sldLayoutMkLst>
          <pc:spChg chg="mod">
            <ac:chgData name="Wei Bai" userId="be857441-a184-4146-8eaa-0e6fb39255fd" providerId="ADAL" clId="{A2ACD04D-F623-4A1C-9EC3-13ED8A6F6BFB}" dt="2018-10-19T16:32:29.798" v="3178" actId="207"/>
            <ac:spMkLst>
              <pc:docMk/>
              <pc:sldMasterMk cId="341091216" sldId="2147483660"/>
              <pc:sldLayoutMk cId="352769839" sldId="2147483661"/>
              <ac:spMk id="6" creationId="{00000000-0000-0000-0000-000000000000}"/>
            </ac:spMkLst>
          </pc:spChg>
        </pc:sldLayoutChg>
        <pc:sldLayoutChg chg="modSp">
          <pc:chgData name="Wei Bai" userId="be857441-a184-4146-8eaa-0e6fb39255fd" providerId="ADAL" clId="{A2ACD04D-F623-4A1C-9EC3-13ED8A6F6BFB}" dt="2018-10-19T16:32:25.727" v="3177" actId="207"/>
          <pc:sldLayoutMkLst>
            <pc:docMk/>
            <pc:sldMasterMk cId="341091216" sldId="2147483660"/>
            <pc:sldLayoutMk cId="3261398652" sldId="2147483662"/>
          </pc:sldLayoutMkLst>
          <pc:spChg chg="mod">
            <ac:chgData name="Wei Bai" userId="be857441-a184-4146-8eaa-0e6fb39255fd" providerId="ADAL" clId="{A2ACD04D-F623-4A1C-9EC3-13ED8A6F6BFB}" dt="2018-10-19T16:32:25.727" v="3177" actId="207"/>
            <ac:spMkLst>
              <pc:docMk/>
              <pc:sldMasterMk cId="341091216" sldId="2147483660"/>
              <pc:sldLayoutMk cId="3261398652" sldId="2147483662"/>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ei\Desktop\fig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8443486419401"/>
          <c:y val="6.7577646544181996E-2"/>
          <c:w val="0.80075794824289503"/>
          <c:h val="0.73152515171272403"/>
        </c:manualLayout>
      </c:layout>
      <c:scatterChart>
        <c:scatterStyle val="lineMarker"/>
        <c:varyColors val="0"/>
        <c:ser>
          <c:idx val="0"/>
          <c:order val="0"/>
          <c:tx>
            <c:strRef>
              <c:f>Sheet1!$B$1</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Sheet1!$A$2:$A$5</c:f>
              <c:numCache>
                <c:formatCode>General</c:formatCode>
                <c:ptCount val="4"/>
                <c:pt idx="0">
                  <c:v>0.5</c:v>
                </c:pt>
                <c:pt idx="1">
                  <c:v>0.6</c:v>
                </c:pt>
                <c:pt idx="2">
                  <c:v>0.7</c:v>
                </c:pt>
                <c:pt idx="3">
                  <c:v>0.8</c:v>
                </c:pt>
              </c:numCache>
            </c:numRef>
          </c:xVal>
          <c:yVal>
            <c:numRef>
              <c:f>Sheet1!$B$2:$B$5</c:f>
              <c:numCache>
                <c:formatCode>General</c:formatCode>
                <c:ptCount val="4"/>
                <c:pt idx="0">
                  <c:v>0.59099999999999997</c:v>
                </c:pt>
                <c:pt idx="1">
                  <c:v>0.66200000000000003</c:v>
                </c:pt>
                <c:pt idx="2">
                  <c:v>0.76700000000000002</c:v>
                </c:pt>
                <c:pt idx="3">
                  <c:v>0.93</c:v>
                </c:pt>
              </c:numCache>
            </c:numRef>
          </c:yVal>
          <c:smooth val="0"/>
          <c:extLst>
            <c:ext xmlns:c16="http://schemas.microsoft.com/office/drawing/2014/chart" uri="{C3380CC4-5D6E-409C-BE32-E72D297353CC}">
              <c16:uniqueId val="{00000000-8114-470E-97B0-595501B7678F}"/>
            </c:ext>
          </c:extLst>
        </c:ser>
        <c:ser>
          <c:idx val="1"/>
          <c:order val="1"/>
          <c:tx>
            <c:strRef>
              <c:f>Sheet1!$C$1</c:f>
              <c:strCache>
                <c:ptCount val="1"/>
                <c:pt idx="0">
                  <c:v>DCTCP</c:v>
                </c:pt>
              </c:strCache>
            </c:strRef>
          </c:tx>
          <c:spPr>
            <a:ln w="38100" cap="rnd">
              <a:solidFill>
                <a:srgbClr val="FF0000"/>
              </a:solidFill>
              <a:round/>
            </a:ln>
            <a:effectLst/>
          </c:spPr>
          <c:marker>
            <c:symbol val="triangle"/>
            <c:size val="10"/>
            <c:spPr>
              <a:noFill/>
              <a:ln w="25400">
                <a:solidFill>
                  <a:srgbClr val="FF0000"/>
                </a:solidFill>
              </a:ln>
              <a:effectLst/>
            </c:spPr>
          </c:marker>
          <c:xVal>
            <c:numRef>
              <c:f>Sheet1!$A$2:$A$5</c:f>
              <c:numCache>
                <c:formatCode>General</c:formatCode>
                <c:ptCount val="4"/>
                <c:pt idx="0">
                  <c:v>0.5</c:v>
                </c:pt>
                <c:pt idx="1">
                  <c:v>0.6</c:v>
                </c:pt>
                <c:pt idx="2">
                  <c:v>0.7</c:v>
                </c:pt>
                <c:pt idx="3">
                  <c:v>0.8</c:v>
                </c:pt>
              </c:numCache>
            </c:numRef>
          </c:xVal>
          <c:yVal>
            <c:numRef>
              <c:f>Sheet1!$C$2:$C$5</c:f>
              <c:numCache>
                <c:formatCode>General</c:formatCode>
                <c:ptCount val="4"/>
                <c:pt idx="0">
                  <c:v>0.83</c:v>
                </c:pt>
                <c:pt idx="1">
                  <c:v>1.004</c:v>
                </c:pt>
                <c:pt idx="2">
                  <c:v>1.2609999999999999</c:v>
                </c:pt>
                <c:pt idx="3">
                  <c:v>1.8240000000000001</c:v>
                </c:pt>
              </c:numCache>
            </c:numRef>
          </c:yVal>
          <c:smooth val="0"/>
          <c:extLst>
            <c:ext xmlns:c16="http://schemas.microsoft.com/office/drawing/2014/chart" uri="{C3380CC4-5D6E-409C-BE32-E72D297353CC}">
              <c16:uniqueId val="{00000001-8114-470E-97B0-595501B7678F}"/>
            </c:ext>
          </c:extLst>
        </c:ser>
        <c:ser>
          <c:idx val="2"/>
          <c:order val="2"/>
          <c:tx>
            <c:strRef>
              <c:f>Sheet1!$D$1</c:f>
              <c:strCache>
                <c:ptCount val="1"/>
                <c:pt idx="0">
                  <c:v>TCP</c:v>
                </c:pt>
              </c:strCache>
            </c:strRef>
          </c:tx>
          <c:spPr>
            <a:ln w="38100" cap="rnd">
              <a:solidFill>
                <a:schemeClr val="tx1"/>
              </a:solidFill>
              <a:round/>
            </a:ln>
            <a:effectLst/>
          </c:spPr>
          <c:marker>
            <c:symbol val="square"/>
            <c:size val="10"/>
            <c:spPr>
              <a:noFill/>
              <a:ln w="25400">
                <a:solidFill>
                  <a:schemeClr val="tx1"/>
                </a:solidFill>
              </a:ln>
              <a:effectLst/>
            </c:spPr>
          </c:marker>
          <c:xVal>
            <c:numRef>
              <c:f>Sheet1!$A$2:$A$5</c:f>
              <c:numCache>
                <c:formatCode>General</c:formatCode>
                <c:ptCount val="4"/>
                <c:pt idx="0">
                  <c:v>0.5</c:v>
                </c:pt>
                <c:pt idx="1">
                  <c:v>0.6</c:v>
                </c:pt>
                <c:pt idx="2">
                  <c:v>0.7</c:v>
                </c:pt>
                <c:pt idx="3">
                  <c:v>0.8</c:v>
                </c:pt>
              </c:numCache>
            </c:numRef>
          </c:xVal>
          <c:yVal>
            <c:numRef>
              <c:f>Sheet1!$D$2:$D$5</c:f>
              <c:numCache>
                <c:formatCode>General</c:formatCode>
                <c:ptCount val="4"/>
                <c:pt idx="0">
                  <c:v>2.5150000000000001</c:v>
                </c:pt>
                <c:pt idx="1">
                  <c:v>3.2509999999999999</c:v>
                </c:pt>
                <c:pt idx="2">
                  <c:v>5.0419999999999998</c:v>
                </c:pt>
                <c:pt idx="3">
                  <c:v>7.29</c:v>
                </c:pt>
              </c:numCache>
            </c:numRef>
          </c:yVal>
          <c:smooth val="0"/>
          <c:extLst>
            <c:ext xmlns:c16="http://schemas.microsoft.com/office/drawing/2014/chart" uri="{C3380CC4-5D6E-409C-BE32-E72D297353CC}">
              <c16:uniqueId val="{00000002-8114-470E-97B0-595501B7678F}"/>
            </c:ext>
          </c:extLst>
        </c:ser>
        <c:dLbls>
          <c:showLegendKey val="0"/>
          <c:showVal val="0"/>
          <c:showCatName val="0"/>
          <c:showSerName val="0"/>
          <c:showPercent val="0"/>
          <c:showBubbleSize val="0"/>
        </c:dLbls>
        <c:axId val="-486294352"/>
        <c:axId val="-432220784"/>
      </c:scatterChart>
      <c:valAx>
        <c:axId val="-486294352"/>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47481500296333901"/>
              <c:y val="0.87885350318471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32220784"/>
        <c:crosses val="autoZero"/>
        <c:crossBetween val="midCat"/>
        <c:majorUnit val="0.1"/>
      </c:valAx>
      <c:valAx>
        <c:axId val="-43222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(ms)</a:t>
                </a:r>
                <a:endParaRPr lang="zh-CN" altLang="en-US" sz="180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86294352"/>
        <c:crosses val="autoZero"/>
        <c:crossBetween val="midCat"/>
        <c:majorUnit val="2"/>
      </c:valAx>
      <c:spPr>
        <a:noFill/>
        <a:ln>
          <a:solidFill>
            <a:schemeClr val="tx1"/>
          </a:solidFill>
        </a:ln>
        <a:effectLst/>
      </c:spPr>
    </c:plotArea>
    <c:legend>
      <c:legendPos val="b"/>
      <c:layout>
        <c:manualLayout>
          <c:xMode val="edge"/>
          <c:yMode val="edge"/>
          <c:x val="0.14116256973254701"/>
          <c:y val="8.0815152882959707E-2"/>
          <c:w val="0.26414864431538798"/>
          <c:h val="0.31774579133022401"/>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58443486419401"/>
          <c:y val="6.7577646544181996E-2"/>
          <c:w val="0.80075794824289503"/>
          <c:h val="0.73152515171272403"/>
        </c:manualLayout>
      </c:layout>
      <c:scatterChart>
        <c:scatterStyle val="lineMarker"/>
        <c:varyColors val="0"/>
        <c:ser>
          <c:idx val="0"/>
          <c:order val="0"/>
          <c:tx>
            <c:strRef>
              <c:f>Sheet2!$B$1</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Sheet2!$A$2:$A$5</c:f>
              <c:numCache>
                <c:formatCode>General</c:formatCode>
                <c:ptCount val="4"/>
                <c:pt idx="0">
                  <c:v>0.5</c:v>
                </c:pt>
                <c:pt idx="1">
                  <c:v>0.6</c:v>
                </c:pt>
                <c:pt idx="2">
                  <c:v>0.7</c:v>
                </c:pt>
                <c:pt idx="3">
                  <c:v>0.8</c:v>
                </c:pt>
              </c:numCache>
            </c:numRef>
          </c:xVal>
          <c:yVal>
            <c:numRef>
              <c:f>Sheet2!$B$2:$B$5</c:f>
              <c:numCache>
                <c:formatCode>General</c:formatCode>
                <c:ptCount val="4"/>
                <c:pt idx="0">
                  <c:v>0.28100000000000003</c:v>
                </c:pt>
                <c:pt idx="1">
                  <c:v>0.28199999999999997</c:v>
                </c:pt>
                <c:pt idx="2">
                  <c:v>0.28299999999999997</c:v>
                </c:pt>
                <c:pt idx="3">
                  <c:v>0.28499999999999998</c:v>
                </c:pt>
              </c:numCache>
            </c:numRef>
          </c:yVal>
          <c:smooth val="0"/>
          <c:extLst>
            <c:ext xmlns:c16="http://schemas.microsoft.com/office/drawing/2014/chart" uri="{C3380CC4-5D6E-409C-BE32-E72D297353CC}">
              <c16:uniqueId val="{00000000-F12B-47FE-BB0D-1CDA3D117733}"/>
            </c:ext>
          </c:extLst>
        </c:ser>
        <c:ser>
          <c:idx val="1"/>
          <c:order val="1"/>
          <c:tx>
            <c:strRef>
              <c:f>Sheet2!$C$1</c:f>
              <c:strCache>
                <c:ptCount val="1"/>
                <c:pt idx="0">
                  <c:v>DCTCP</c:v>
                </c:pt>
              </c:strCache>
            </c:strRef>
          </c:tx>
          <c:spPr>
            <a:ln w="38100" cap="rnd">
              <a:solidFill>
                <a:srgbClr val="FF0000"/>
              </a:solidFill>
              <a:round/>
            </a:ln>
            <a:effectLst/>
          </c:spPr>
          <c:marker>
            <c:symbol val="triangle"/>
            <c:size val="10"/>
            <c:spPr>
              <a:noFill/>
              <a:ln w="25400">
                <a:solidFill>
                  <a:srgbClr val="FF0000"/>
                </a:solidFill>
              </a:ln>
              <a:effectLst/>
            </c:spPr>
          </c:marker>
          <c:xVal>
            <c:numRef>
              <c:f>Sheet2!$A$2:$A$5</c:f>
              <c:numCache>
                <c:formatCode>General</c:formatCode>
                <c:ptCount val="4"/>
                <c:pt idx="0">
                  <c:v>0.5</c:v>
                </c:pt>
                <c:pt idx="1">
                  <c:v>0.6</c:v>
                </c:pt>
                <c:pt idx="2">
                  <c:v>0.7</c:v>
                </c:pt>
                <c:pt idx="3">
                  <c:v>0.8</c:v>
                </c:pt>
              </c:numCache>
            </c:numRef>
          </c:xVal>
          <c:yVal>
            <c:numRef>
              <c:f>Sheet2!$C$2:$C$5</c:f>
              <c:numCache>
                <c:formatCode>General</c:formatCode>
                <c:ptCount val="4"/>
                <c:pt idx="0">
                  <c:v>0.34300000000000003</c:v>
                </c:pt>
                <c:pt idx="1">
                  <c:v>0.36599999999999999</c:v>
                </c:pt>
                <c:pt idx="2">
                  <c:v>0.39400000000000002</c:v>
                </c:pt>
                <c:pt idx="3">
                  <c:v>0.435</c:v>
                </c:pt>
              </c:numCache>
            </c:numRef>
          </c:yVal>
          <c:smooth val="0"/>
          <c:extLst>
            <c:ext xmlns:c16="http://schemas.microsoft.com/office/drawing/2014/chart" uri="{C3380CC4-5D6E-409C-BE32-E72D297353CC}">
              <c16:uniqueId val="{00000001-F12B-47FE-BB0D-1CDA3D117733}"/>
            </c:ext>
          </c:extLst>
        </c:ser>
        <c:ser>
          <c:idx val="2"/>
          <c:order val="2"/>
          <c:tx>
            <c:strRef>
              <c:f>Sheet2!$D$1</c:f>
              <c:strCache>
                <c:ptCount val="1"/>
                <c:pt idx="0">
                  <c:v>TCP</c:v>
                </c:pt>
              </c:strCache>
            </c:strRef>
          </c:tx>
          <c:spPr>
            <a:ln w="38100" cap="rnd">
              <a:solidFill>
                <a:schemeClr val="tx1"/>
              </a:solidFill>
              <a:round/>
            </a:ln>
            <a:effectLst/>
          </c:spPr>
          <c:marker>
            <c:symbol val="square"/>
            <c:size val="10"/>
            <c:spPr>
              <a:noFill/>
              <a:ln w="25400">
                <a:solidFill>
                  <a:schemeClr val="tx1"/>
                </a:solidFill>
              </a:ln>
              <a:effectLst/>
            </c:spPr>
          </c:marker>
          <c:xVal>
            <c:numRef>
              <c:f>Sheet2!$A$2:$A$5</c:f>
              <c:numCache>
                <c:formatCode>General</c:formatCode>
                <c:ptCount val="4"/>
                <c:pt idx="0">
                  <c:v>0.5</c:v>
                </c:pt>
                <c:pt idx="1">
                  <c:v>0.6</c:v>
                </c:pt>
                <c:pt idx="2">
                  <c:v>0.7</c:v>
                </c:pt>
                <c:pt idx="3">
                  <c:v>0.8</c:v>
                </c:pt>
              </c:numCache>
            </c:numRef>
          </c:xVal>
          <c:yVal>
            <c:numRef>
              <c:f>Sheet2!$D$2:$D$5</c:f>
              <c:numCache>
                <c:formatCode>General</c:formatCode>
                <c:ptCount val="4"/>
                <c:pt idx="0">
                  <c:v>2.6640000000000001</c:v>
                </c:pt>
                <c:pt idx="1">
                  <c:v>3.7210000000000001</c:v>
                </c:pt>
                <c:pt idx="2">
                  <c:v>5.0890000000000004</c:v>
                </c:pt>
                <c:pt idx="3">
                  <c:v>6.298</c:v>
                </c:pt>
              </c:numCache>
            </c:numRef>
          </c:yVal>
          <c:smooth val="0"/>
          <c:extLst>
            <c:ext xmlns:c16="http://schemas.microsoft.com/office/drawing/2014/chart" uri="{C3380CC4-5D6E-409C-BE32-E72D297353CC}">
              <c16:uniqueId val="{00000002-F12B-47FE-BB0D-1CDA3D117733}"/>
            </c:ext>
          </c:extLst>
        </c:ser>
        <c:dLbls>
          <c:showLegendKey val="0"/>
          <c:showVal val="0"/>
          <c:showCatName val="0"/>
          <c:showSerName val="0"/>
          <c:showPercent val="0"/>
          <c:showBubbleSize val="0"/>
        </c:dLbls>
        <c:axId val="-483701264"/>
        <c:axId val="-432833728"/>
      </c:scatterChart>
      <c:valAx>
        <c:axId val="-483701264"/>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47481500296333901"/>
              <c:y val="0.87885350318471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32833728"/>
        <c:crosses val="autoZero"/>
        <c:crossBetween val="midCat"/>
        <c:majorUnit val="0.1"/>
      </c:valAx>
      <c:valAx>
        <c:axId val="-432833728"/>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(ms)</a:t>
                </a:r>
                <a:endParaRPr lang="zh-CN" altLang="en-US" sz="180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83701264"/>
        <c:crosses val="autoZero"/>
        <c:crossBetween val="midCat"/>
        <c:majorUnit val="1"/>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28602121279101"/>
          <c:y val="6.7577646544181996E-2"/>
          <c:w val="0.75605630289734305"/>
          <c:h val="0.73152515171272403"/>
        </c:manualLayout>
      </c:layout>
      <c:scatterChart>
        <c:scatterStyle val="lineMarker"/>
        <c:varyColors val="0"/>
        <c:ser>
          <c:idx val="0"/>
          <c:order val="0"/>
          <c:tx>
            <c:strRef>
              <c:f>Sheet8!$B$8</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Sheet8!$A$9:$A$12</c:f>
              <c:numCache>
                <c:formatCode>General</c:formatCode>
                <c:ptCount val="4"/>
                <c:pt idx="0">
                  <c:v>0.5</c:v>
                </c:pt>
                <c:pt idx="1">
                  <c:v>0.6</c:v>
                </c:pt>
                <c:pt idx="2">
                  <c:v>0.7</c:v>
                </c:pt>
                <c:pt idx="3">
                  <c:v>0.8</c:v>
                </c:pt>
              </c:numCache>
            </c:numRef>
          </c:xVal>
          <c:yVal>
            <c:numRef>
              <c:f>Sheet8!$B$9:$B$12</c:f>
              <c:numCache>
                <c:formatCode>General</c:formatCode>
                <c:ptCount val="4"/>
                <c:pt idx="0">
                  <c:v>89.234798251900003</c:v>
                </c:pt>
                <c:pt idx="1">
                  <c:v>89.667831284100004</c:v>
                </c:pt>
                <c:pt idx="2">
                  <c:v>90.063413137499992</c:v>
                </c:pt>
                <c:pt idx="3">
                  <c:v>90.359003810299967</c:v>
                </c:pt>
              </c:numCache>
            </c:numRef>
          </c:yVal>
          <c:smooth val="0"/>
          <c:extLst>
            <c:ext xmlns:c16="http://schemas.microsoft.com/office/drawing/2014/chart" uri="{C3380CC4-5D6E-409C-BE32-E72D297353CC}">
              <c16:uniqueId val="{00000000-C1C3-481B-A7F0-0642F37E713A}"/>
            </c:ext>
          </c:extLst>
        </c:ser>
        <c:ser>
          <c:idx val="1"/>
          <c:order val="1"/>
          <c:tx>
            <c:strRef>
              <c:f>Sheet8!$C$8</c:f>
              <c:strCache>
                <c:ptCount val="1"/>
                <c:pt idx="0">
                  <c:v>pFabric</c:v>
                </c:pt>
              </c:strCache>
            </c:strRef>
          </c:tx>
          <c:spPr>
            <a:ln w="38100" cap="rnd">
              <a:solidFill>
                <a:srgbClr val="FF0000"/>
              </a:solidFill>
              <a:round/>
            </a:ln>
            <a:effectLst/>
          </c:spPr>
          <c:marker>
            <c:symbol val="triangle"/>
            <c:size val="10"/>
            <c:spPr>
              <a:noFill/>
              <a:ln w="25400">
                <a:solidFill>
                  <a:srgbClr val="FF0000"/>
                </a:solidFill>
              </a:ln>
              <a:effectLst/>
            </c:spPr>
          </c:marker>
          <c:xVal>
            <c:numRef>
              <c:f>Sheet8!$A$9:$A$12</c:f>
              <c:numCache>
                <c:formatCode>General</c:formatCode>
                <c:ptCount val="4"/>
                <c:pt idx="0">
                  <c:v>0.5</c:v>
                </c:pt>
                <c:pt idx="1">
                  <c:v>0.6</c:v>
                </c:pt>
                <c:pt idx="2">
                  <c:v>0.7</c:v>
                </c:pt>
                <c:pt idx="3">
                  <c:v>0.8</c:v>
                </c:pt>
              </c:numCache>
            </c:numRef>
          </c:xVal>
          <c:yVal>
            <c:numRef>
              <c:f>Sheet8!$C$9:$C$12</c:f>
              <c:numCache>
                <c:formatCode>General</c:formatCode>
                <c:ptCount val="4"/>
                <c:pt idx="0">
                  <c:v>88.764437971900023</c:v>
                </c:pt>
                <c:pt idx="1">
                  <c:v>89.041919941700002</c:v>
                </c:pt>
                <c:pt idx="2">
                  <c:v>89.278298686799985</c:v>
                </c:pt>
                <c:pt idx="3">
                  <c:v>89.475152764300006</c:v>
                </c:pt>
              </c:numCache>
            </c:numRef>
          </c:yVal>
          <c:smooth val="0"/>
          <c:extLst>
            <c:ext xmlns:c16="http://schemas.microsoft.com/office/drawing/2014/chart" uri="{C3380CC4-5D6E-409C-BE32-E72D297353CC}">
              <c16:uniqueId val="{00000001-C1C3-481B-A7F0-0642F37E713A}"/>
            </c:ext>
          </c:extLst>
        </c:ser>
        <c:dLbls>
          <c:showLegendKey val="0"/>
          <c:showVal val="0"/>
          <c:showCatName val="0"/>
          <c:showSerName val="0"/>
          <c:showPercent val="0"/>
          <c:showBubbleSize val="0"/>
        </c:dLbls>
        <c:axId val="-483576480"/>
        <c:axId val="-483919120"/>
      </c:scatterChart>
      <c:valAx>
        <c:axId val="-483576480"/>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52377113767906502"/>
              <c:y val="0.8788535692297719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83919120"/>
        <c:crosses val="autoZero"/>
        <c:crossBetween val="midCat"/>
        <c:majorUnit val="0.1"/>
      </c:valAx>
      <c:valAx>
        <c:axId val="-48391912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(us)</a:t>
                </a:r>
                <a:endParaRPr lang="zh-CN" altLang="en-US" sz="180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483576480"/>
        <c:crosses val="autoZero"/>
        <c:crossBetween val="midCat"/>
        <c:majorUnit val="50"/>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28602121279101"/>
          <c:y val="6.7577646544181996E-2"/>
          <c:w val="0.75605630289734305"/>
          <c:h val="0.73152515171272403"/>
        </c:manualLayout>
      </c:layout>
      <c:scatterChart>
        <c:scatterStyle val="lineMarker"/>
        <c:varyColors val="0"/>
        <c:ser>
          <c:idx val="0"/>
          <c:order val="0"/>
          <c:tx>
            <c:strRef>
              <c:f>Sheet7!$B$8</c:f>
              <c:strCache>
                <c:ptCount val="1"/>
                <c:pt idx="0">
                  <c:v>PIAS</c:v>
                </c:pt>
              </c:strCache>
            </c:strRef>
          </c:tx>
          <c:spPr>
            <a:ln w="38100" cap="rnd">
              <a:solidFill>
                <a:srgbClr val="0000CC">
                  <a:alpha val="97000"/>
                </a:srgbClr>
              </a:solidFill>
              <a:round/>
            </a:ln>
            <a:effectLst/>
          </c:spPr>
          <c:marker>
            <c:symbol val="diamond"/>
            <c:size val="10"/>
            <c:spPr>
              <a:noFill/>
              <a:ln w="25400">
                <a:solidFill>
                  <a:srgbClr val="0000CC">
                    <a:alpha val="88000"/>
                  </a:srgbClr>
                </a:solidFill>
                <a:round/>
              </a:ln>
              <a:effectLst/>
            </c:spPr>
          </c:marker>
          <c:xVal>
            <c:numRef>
              <c:f>Sheet7!$A$9:$A$12</c:f>
              <c:numCache>
                <c:formatCode>General</c:formatCode>
                <c:ptCount val="4"/>
                <c:pt idx="0">
                  <c:v>0.5</c:v>
                </c:pt>
                <c:pt idx="1">
                  <c:v>0.6</c:v>
                </c:pt>
                <c:pt idx="2">
                  <c:v>0.7</c:v>
                </c:pt>
                <c:pt idx="3">
                  <c:v>0.8</c:v>
                </c:pt>
              </c:numCache>
            </c:numRef>
          </c:xVal>
          <c:yVal>
            <c:numRef>
              <c:f>Sheet7!$B$9:$B$12</c:f>
              <c:numCache>
                <c:formatCode>General</c:formatCode>
                <c:ptCount val="4"/>
                <c:pt idx="0">
                  <c:v>126.010076801</c:v>
                </c:pt>
                <c:pt idx="1">
                  <c:v>128.232146312</c:v>
                </c:pt>
                <c:pt idx="2">
                  <c:v>132.32228586100001</c:v>
                </c:pt>
                <c:pt idx="3">
                  <c:v>135.55423781900001</c:v>
                </c:pt>
              </c:numCache>
            </c:numRef>
          </c:yVal>
          <c:smooth val="0"/>
          <c:extLst>
            <c:ext xmlns:c16="http://schemas.microsoft.com/office/drawing/2014/chart" uri="{C3380CC4-5D6E-409C-BE32-E72D297353CC}">
              <c16:uniqueId val="{00000000-9451-4000-8C87-64FA70B13E1B}"/>
            </c:ext>
          </c:extLst>
        </c:ser>
        <c:ser>
          <c:idx val="1"/>
          <c:order val="1"/>
          <c:tx>
            <c:strRef>
              <c:f>Sheet7!$C$8</c:f>
              <c:strCache>
                <c:ptCount val="1"/>
                <c:pt idx="0">
                  <c:v>pFabric</c:v>
                </c:pt>
              </c:strCache>
            </c:strRef>
          </c:tx>
          <c:spPr>
            <a:ln w="38100" cap="rnd">
              <a:solidFill>
                <a:srgbClr val="FF0000"/>
              </a:solidFill>
              <a:round/>
            </a:ln>
            <a:effectLst/>
          </c:spPr>
          <c:marker>
            <c:symbol val="triangle"/>
            <c:size val="10"/>
            <c:spPr>
              <a:noFill/>
              <a:ln w="25400">
                <a:solidFill>
                  <a:srgbClr val="FF0000"/>
                </a:solidFill>
              </a:ln>
              <a:effectLst/>
            </c:spPr>
          </c:marker>
          <c:xVal>
            <c:numRef>
              <c:f>Sheet7!$A$9:$A$12</c:f>
              <c:numCache>
                <c:formatCode>General</c:formatCode>
                <c:ptCount val="4"/>
                <c:pt idx="0">
                  <c:v>0.5</c:v>
                </c:pt>
                <c:pt idx="1">
                  <c:v>0.6</c:v>
                </c:pt>
                <c:pt idx="2">
                  <c:v>0.7</c:v>
                </c:pt>
                <c:pt idx="3">
                  <c:v>0.8</c:v>
                </c:pt>
              </c:numCache>
            </c:numRef>
          </c:xVal>
          <c:yVal>
            <c:numRef>
              <c:f>Sheet7!$C$9:$C$12</c:f>
              <c:numCache>
                <c:formatCode>General</c:formatCode>
                <c:ptCount val="4"/>
                <c:pt idx="0">
                  <c:v>114.632968174</c:v>
                </c:pt>
                <c:pt idx="1">
                  <c:v>115.952432039</c:v>
                </c:pt>
                <c:pt idx="2">
                  <c:v>117.395809211</c:v>
                </c:pt>
                <c:pt idx="3">
                  <c:v>119.02299879500001</c:v>
                </c:pt>
              </c:numCache>
            </c:numRef>
          </c:yVal>
          <c:smooth val="0"/>
          <c:extLst>
            <c:ext xmlns:c16="http://schemas.microsoft.com/office/drawing/2014/chart" uri="{C3380CC4-5D6E-409C-BE32-E72D297353CC}">
              <c16:uniqueId val="{00000001-9451-4000-8C87-64FA70B13E1B}"/>
            </c:ext>
          </c:extLst>
        </c:ser>
        <c:dLbls>
          <c:showLegendKey val="0"/>
          <c:showVal val="0"/>
          <c:showCatName val="0"/>
          <c:showSerName val="0"/>
          <c:showPercent val="0"/>
          <c:showBubbleSize val="0"/>
        </c:dLbls>
        <c:axId val="-825116512"/>
        <c:axId val="-825096160"/>
      </c:scatterChart>
      <c:valAx>
        <c:axId val="-825116512"/>
        <c:scaling>
          <c:orientation val="minMax"/>
          <c:max val="0.8"/>
          <c:min val="0.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Load</a:t>
                </a:r>
                <a:endParaRPr lang="zh-CN" altLang="en-US" sz="1800">
                  <a:solidFill>
                    <a:sysClr val="windowText" lastClr="000000"/>
                  </a:solidFill>
                </a:endParaRPr>
              </a:p>
            </c:rich>
          </c:tx>
          <c:layout>
            <c:manualLayout>
              <c:xMode val="edge"/>
              <c:yMode val="edge"/>
              <c:x val="0.52377113767906502"/>
              <c:y val="0.8788535692297719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825096160"/>
        <c:crosses val="autoZero"/>
        <c:crossBetween val="midCat"/>
        <c:majorUnit val="0.1"/>
      </c:valAx>
      <c:valAx>
        <c:axId val="-82509616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zh-CN" sz="1800">
                    <a:solidFill>
                      <a:sysClr val="windowText" lastClr="000000"/>
                    </a:solidFill>
                  </a:rPr>
                  <a:t>FCT (us)</a:t>
                </a:r>
                <a:endParaRPr lang="zh-CN" altLang="en-US" sz="180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825116512"/>
        <c:crosses val="autoZero"/>
        <c:crossBetween val="midCat"/>
        <c:majorUnit val="50"/>
      </c:valAx>
      <c:spPr>
        <a:noFill/>
        <a:ln>
          <a:solidFill>
            <a:schemeClr val="tx1"/>
          </a:solidFill>
        </a:ln>
        <a:effectLst/>
      </c:spPr>
    </c:plotArea>
    <c:legend>
      <c:legendPos val="b"/>
      <c:layout>
        <c:manualLayout>
          <c:xMode val="edge"/>
          <c:yMode val="edge"/>
          <c:x val="0.201637840626293"/>
          <c:y val="6.8469589449467003E-2"/>
          <c:w val="0.26414864431538798"/>
          <c:h val="0.181943229318557"/>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E9418-4031-4CFA-BDD6-4E265AF668CA}" type="datetimeFigureOut">
              <a:rPr lang="en-US" smtClean="0"/>
              <a:t>10/20/2018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56A50-18B2-4F32-AAE6-53E73DCBC4B8}" type="slidenum">
              <a:rPr lang="en-US" smtClean="0"/>
              <a:t>‹#›</a:t>
            </a:fld>
            <a:endParaRPr lang="en-US"/>
          </a:p>
        </p:txBody>
      </p:sp>
    </p:spTree>
    <p:extLst>
      <p:ext uri="{BB962C8B-B14F-4D97-AF65-F5344CB8AC3E}">
        <p14:creationId xmlns:p14="http://schemas.microsoft.com/office/powerpoint/2010/main" val="413338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5575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156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2004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20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958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 design rationale of PIAS is performing</a:t>
            </a:r>
            <a:r>
              <a:rPr lang="en-US" altLang="zh-CN" baseline="0"/>
              <a:t> multi-level feedback queue to emulate shortest job first. As we can see, there are K priority queues in MLFQ. 1 is the highest priority while K is the lowest one. During a flow’s life time, its priority is gradually reduced. [click]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1409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For example,</a:t>
            </a:r>
            <a:r>
              <a:rPr lang="en-US" altLang="zh-CN" baseline="0"/>
              <a:t> for this flow. The first packet is assigned to the priority 1. [click]. The second packet is demoted to priority 2. [click] For the third packet, its priority is further reduced. [click]. Eventually, if this flow is large enough, the last packet is assigned to the lowest priority. You can see that, the key idea of multi-level feedback queue is very simple and it does not require flow size information to do the scheduling.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317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With MLFQ, small flows are more likely to finish in higher priority queues while large flows are more likely to finish in lower priority queues. Therefore, small flows</a:t>
            </a:r>
            <a:r>
              <a:rPr lang="en-US" altLang="zh-CN" baseline="0"/>
              <a:t> are prioritized over large flows, thus emulating SJF, especially for heavy tailed DCN workloads.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119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However,</a:t>
            </a:r>
            <a:r>
              <a:rPr lang="en-US" altLang="zh-CN" baseline="0"/>
              <a:t> MLFQ is not supported on commodity switches because it’s hard to track per-flow state on switches.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37807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aseline="0"/>
              <a:t>To solve this problem, we decouple multi-level feedback queue. On the switch, we enable strict priority queueing [click]. At end hosts, we have a packet tagging module[click]. The logic of packet tagging module is quite simple. Assuming that they are K priorities and K-1 demotion thresholds correspondingly. Note that the P1 is the highest priority. The packet tagging module just maintains per-flow state and compare the bytes sent information with demotion thresholds. If a flow’s bytes sent value is exactly larger than Alpha[j-1], the following packet of this flow will be marked with </a:t>
            </a:r>
            <a:r>
              <a:rPr lang="en-US" altLang="zh-CN" baseline="0" err="1"/>
              <a:t>Pj</a:t>
            </a:r>
            <a:r>
              <a:rPr lang="en-US" altLang="zh-CN" baseline="0"/>
              <a:t>. For example, [click]</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641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解释例子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202B8-8534-4861-B0F9-5E1132DB023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19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As we know, </a:t>
            </a:r>
            <a:r>
              <a:rPr lang="en-US" altLang="zh-CN" baseline="0" dirty="0"/>
              <a:t>many big companies, such as Google, Facebook and Microsoft, have built a lot of data centers around the world t</a:t>
            </a:r>
            <a:r>
              <a:rPr lang="en-US" altLang="zh-CN" dirty="0"/>
              <a:t>o provide services to</a:t>
            </a:r>
            <a:r>
              <a:rPr lang="en-US" altLang="zh-CN" baseline="0" dirty="0"/>
              <a:t> global users. </a:t>
            </a:r>
            <a:endParaRPr lang="zh-CN" altLang="en-US" dirty="0"/>
          </a:p>
        </p:txBody>
      </p:sp>
      <p:sp>
        <p:nvSpPr>
          <p:cNvPr id="4" name="灯片编号占位符 3"/>
          <p:cNvSpPr>
            <a:spLocks noGrp="1"/>
          </p:cNvSpPr>
          <p:nvPr>
            <p:ph type="sldNum" sz="quarter" idx="10"/>
          </p:nvPr>
        </p:nvSpPr>
        <p:spPr/>
        <p:txBody>
          <a:bodyPr/>
          <a:lstStyle/>
          <a:p>
            <a:fld id="{D9A9F1B5-A8CD-4FA7-8CE3-E86610C9DC81}" type="slidenum">
              <a:rPr lang="zh-CN" altLang="en-US" smtClean="0"/>
              <a:t>2</a:t>
            </a:fld>
            <a:endParaRPr lang="zh-CN" altLang="en-US"/>
          </a:p>
        </p:txBody>
      </p:sp>
    </p:spTree>
    <p:extLst>
      <p:ext uri="{BB962C8B-B14F-4D97-AF65-F5344CB8AC3E}">
        <p14:creationId xmlns:p14="http://schemas.microsoft.com/office/powerpoint/2010/main" val="366842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To determine </a:t>
            </a:r>
            <a:r>
              <a:rPr lang="en-US" altLang="zh-CN" baseline="0"/>
              <a:t>demotion thresholds for MLFQ, we build a simple queueing theory model to analyze it and derive demotion thresholds based on flow size distributions. However, traffic is highly dynamic in data centers (across both time and space), so the mismatch between traffic and demotion thresholds is unavoidable. We need to handle the mismatch problem in order keep PIAS effective in highly dynamic data center networks? [click] </a:t>
            </a:r>
            <a:r>
              <a:rPr lang="zh-CN" altLang="en-US" baseline="0"/>
              <a:t>解释例子</a:t>
            </a:r>
            <a:endParaRPr lang="en-US" altLang="zh-CN" baseline="0"/>
          </a:p>
          <a:p>
            <a:r>
              <a:rPr lang="en-US" altLang="zh-CN" baseline="0"/>
              <a:t>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93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Now,</a:t>
            </a:r>
            <a:r>
              <a:rPr lang="en-US" altLang="zh-CN" baseline="0"/>
              <a:t> we come to evaluation part. We have already implemented a PIAS prototype. [click] It is open source. In our implementation, the packet tagging module works as a Linux kernel module, which can be installed and removed during the running time of the system. We use 16 servers and 1 Gigabit switch for our evaluation. For the benchmarks, we use web search workload from DCTCP paper, data mining workload from VL2 paper.</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406A2-B162-4311-996B-2C71797DB5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2931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These two figures</a:t>
            </a:r>
            <a:r>
              <a:rPr lang="en-US" altLang="zh-CN" baseline="0"/>
              <a:t> show the average completion times of small flows. Compared to DCTCP, PIAS reduces average FCT of small flows by up to 49% in web search workload and 34% in data mining workload. Even though DCTCP try to reduce buffer occupation to achieve low latency, it still needs moderate buffer occupation to fully utilize link capacity. But with PIAS, we can provide much fewer or even zero queueing delay for packets of short flows because they are finished in higher priority queues.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406A2-B162-4311-996B-2C71797DB55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88724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We also compare</a:t>
            </a:r>
            <a:r>
              <a:rPr lang="en-US" altLang="zh-CN" baseline="0"/>
              <a:t> PIAS against </a:t>
            </a:r>
            <a:r>
              <a:rPr lang="en-US" altLang="zh-CN" baseline="0" err="1"/>
              <a:t>pFabric</a:t>
            </a:r>
            <a:r>
              <a:rPr lang="en-US" altLang="zh-CN" baseline="0"/>
              <a:t>. Note that </a:t>
            </a:r>
            <a:r>
              <a:rPr lang="en-US" altLang="zh-CN" baseline="0" err="1"/>
              <a:t>pFabric</a:t>
            </a:r>
            <a:r>
              <a:rPr lang="en-US" altLang="zh-CN" baseline="0"/>
              <a:t> is a information-aware clean-slate design. It assumes prior knowledge of flow size information and introduces changes to switch hardware. For PIAS, we don’t make such assumptions and just use commodity switches. Compared to </a:t>
            </a:r>
            <a:r>
              <a:rPr lang="en-US" altLang="zh-CN" baseline="0" err="1"/>
              <a:t>pFabric</a:t>
            </a:r>
            <a:r>
              <a:rPr lang="en-US" altLang="zh-CN" baseline="0"/>
              <a:t>, PIAS achieves comparable performance in small flows, especially in data mining workload. [click] The performance gap here here is only 1%.</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0515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Finally, we conclude</a:t>
            </a:r>
            <a:r>
              <a:rPr lang="en-US" altLang="zh-CN" baseline="0"/>
              <a:t> our work. We think that PIAS is a practical and effective solution for data centers. First of all, it is information-agnostic without assuming that flow size information available from applications. Secondly, PIAS performs multi-level feedback queue to emulate shortest job fist, thus achieving FCT minimization. Thirdly, PIAS is readily deployable in commodity data centers. It just uses basic functionalities from commodity switches and is compatible with legacy network stacks. </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42FB7C-52DE-47ED-8CFD-C109AC8750F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7482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Inside the data center, the hundreds of thousands of servers are connected by this</a:t>
            </a:r>
            <a:r>
              <a:rPr lang="en-US" altLang="zh-CN" baseline="0" dirty="0"/>
              <a:t> network,</a:t>
            </a:r>
            <a:r>
              <a:rPr lang="en-US" altLang="zh-CN" dirty="0"/>
              <a:t> data center network, DCN.</a:t>
            </a:r>
            <a:endParaRPr lang="zh-CN" altLang="en-US" dirty="0"/>
          </a:p>
        </p:txBody>
      </p:sp>
      <p:sp>
        <p:nvSpPr>
          <p:cNvPr id="4" name="灯片编号占位符 3"/>
          <p:cNvSpPr>
            <a:spLocks noGrp="1"/>
          </p:cNvSpPr>
          <p:nvPr>
            <p:ph type="sldNum" sz="quarter" idx="10"/>
          </p:nvPr>
        </p:nvSpPr>
        <p:spPr/>
        <p:txBody>
          <a:bodyPr/>
          <a:lstStyle/>
          <a:p>
            <a:fld id="{D9A9F1B5-A8CD-4FA7-8CE3-E86610C9DC81}" type="slidenum">
              <a:rPr lang="zh-CN" altLang="en-US" smtClean="0"/>
              <a:t>3</a:t>
            </a:fld>
            <a:endParaRPr lang="zh-CN" altLang="en-US"/>
          </a:p>
        </p:txBody>
      </p:sp>
    </p:spTree>
    <p:extLst>
      <p:ext uri="{BB962C8B-B14F-4D97-AF65-F5344CB8AC3E}">
        <p14:creationId xmlns:p14="http://schemas.microsoft.com/office/powerpoint/2010/main" val="110655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But unfortunately, applications in data centers really care about latency. </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4</a:t>
            </a:fld>
            <a:endParaRPr lang="zh-CN" altLang="en-US"/>
          </a:p>
        </p:txBody>
      </p:sp>
    </p:spTree>
    <p:extLst>
      <p:ext uri="{BB962C8B-B14F-4D97-AF65-F5344CB8AC3E}">
        <p14:creationId xmlns:p14="http://schemas.microsoft.com/office/powerpoint/2010/main" val="2894727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Google, Amazon and Yahoo report that the slowdown of latency seriously degrade user experience</a:t>
            </a:r>
            <a:r>
              <a:rPr lang="en-US" altLang="zh-CN" baseline="0"/>
              <a:t> and operator revenue. </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5</a:t>
            </a:fld>
            <a:endParaRPr lang="zh-CN" altLang="en-US"/>
          </a:p>
        </p:txBody>
      </p:sp>
    </p:spTree>
    <p:extLst>
      <p:ext uri="{BB962C8B-B14F-4D97-AF65-F5344CB8AC3E}">
        <p14:creationId xmlns:p14="http://schemas.microsoft.com/office/powerpoint/2010/main" val="348096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Therefore,</a:t>
            </a:r>
            <a:r>
              <a:rPr lang="en-US" altLang="zh-CN" baseline="0"/>
              <a:t> the goal of my thesis is to achieve low latency in data center networks.</a:t>
            </a:r>
            <a:endParaRPr lang="zh-CN" altLang="en-US"/>
          </a:p>
        </p:txBody>
      </p:sp>
      <p:sp>
        <p:nvSpPr>
          <p:cNvPr id="4" name="灯片编号占位符 3"/>
          <p:cNvSpPr>
            <a:spLocks noGrp="1"/>
          </p:cNvSpPr>
          <p:nvPr>
            <p:ph type="sldNum" sz="quarter" idx="10"/>
          </p:nvPr>
        </p:nvSpPr>
        <p:spPr/>
        <p:txBody>
          <a:bodyPr/>
          <a:lstStyle/>
          <a:p>
            <a:fld id="{E042FB7C-52DE-47ED-8CFD-C109AC8750F7}" type="slidenum">
              <a:rPr lang="zh-CN" altLang="en-US" smtClean="0"/>
              <a:t>6</a:t>
            </a:fld>
            <a:endParaRPr lang="zh-CN" altLang="en-US"/>
          </a:p>
        </p:txBody>
      </p:sp>
    </p:spTree>
    <p:extLst>
      <p:ext uri="{BB962C8B-B14F-4D97-AF65-F5344CB8AC3E}">
        <p14:creationId xmlns:p14="http://schemas.microsoft.com/office/powerpoint/2010/main" val="312103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aseline="0"/>
              <a:t>Many data center applications, such as Web search, machine learning, database and cache, desire ultra low latency for these short messages. The reason is that the completion times of these short messages directly determine the user experience. Therefore, to improve the application performance, one of the most important design goal for data center transport is to minimize flow completion times, especially for short flows. To address this challenge, there are many flow scheduling proposals, [click]   </a:t>
            </a:r>
          </a:p>
          <a:p>
            <a:endParaRPr lang="en-US" altLang="zh-CN" baseline="0"/>
          </a:p>
          <a:p>
            <a:r>
              <a:rPr lang="en-US" altLang="zh-CN" baseline="0"/>
              <a:t>    </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701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Such as PDQ,</a:t>
            </a:r>
            <a:r>
              <a:rPr lang="en-US" altLang="zh-CN" baseline="0"/>
              <a:t> </a:t>
            </a:r>
            <a:r>
              <a:rPr lang="en-US" altLang="zh-CN" baseline="0" err="1"/>
              <a:t>pFabric</a:t>
            </a:r>
            <a:r>
              <a:rPr lang="en-US" altLang="zh-CN" baseline="0"/>
              <a:t> and PASE. These solutions can potentially provide very good, even near-optimal performance. However, we find that, [click] all of them assume prior knowledge of flow size information to approximate ideal preemptive shortest job first scheduling. In addition to this, all of these solutions leverage customized network elements. For example, </a:t>
            </a:r>
            <a:r>
              <a:rPr lang="en-US" altLang="zh-CN" baseline="0" err="1"/>
              <a:t>pFabric</a:t>
            </a:r>
            <a:r>
              <a:rPr lang="en-US" altLang="zh-CN" baseline="0"/>
              <a:t> introduces non-trivial modifications to switch hardware and PASE requires an separate and complex control plane for arbitration. [click] </a:t>
            </a:r>
            <a:r>
              <a:rPr lang="en-US" altLang="zh-CN"/>
              <a:t>We note that, the assumption of prior knowledge of flow size information does</a:t>
            </a:r>
            <a:r>
              <a:rPr lang="en-US" altLang="zh-CN" baseline="0"/>
              <a:t> not hold for many cases. For many applications, such as database query and response, data is transferred as soon as it is generated without buffering. So we can not get flow size information beforehand. [click] </a:t>
            </a:r>
            <a:r>
              <a:rPr lang="en-US" altLang="zh-CN"/>
              <a:t>And the customized network elements make these solutions very hard to deploy</a:t>
            </a:r>
            <a:r>
              <a:rPr lang="en-US" altLang="zh-CN" baseline="0"/>
              <a:t> in production data centers. So we take one step back [click]</a:t>
            </a:r>
            <a:endParaRPr lang="zh-CN" alt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a:t> </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42FB7C-52DE-47ED-8CFD-C109AC8750F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7195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And</a:t>
            </a:r>
            <a:r>
              <a:rPr lang="en-US" altLang="zh-CN" baseline="0"/>
              <a:t> ask a fundamental question ……………….. This question transfers to three concrete design goals.</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CE79B-8B33-426A-AE47-81CAECE75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086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A91478F-FACE-4038-B9AB-44F432E4C415}" type="datetime1">
              <a:rPr lang="en-US" altLang="zh-CN" smtClean="0"/>
              <a:t>10/20/2018</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lvl1pPr>
              <a:defRPr sz="1600" b="0">
                <a:solidFill>
                  <a:schemeClr val="tx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3805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DD834-6779-45E2-8520-C0DB15F03DC5}" type="datetime1">
              <a:rPr lang="en-US" altLang="zh-CN" smtClean="0"/>
              <a:t>10/20/2018</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5710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D0812A-7DA2-4EF7-8A31-9F935939021D}" type="datetime1">
              <a:rPr lang="en-US" altLang="zh-CN" smtClean="0"/>
              <a:t>10/20/2018</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3743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89979-6606-4A44-9138-FA79884561F3}" type="datetime1">
              <a:rPr lang="en-US" smtClean="0"/>
              <a:t>10/20/2018</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pPr/>
              <a:t>‹#›</a:t>
            </a:fld>
            <a:endParaRPr lang="en-US" dirty="0"/>
          </a:p>
        </p:txBody>
      </p:sp>
    </p:spTree>
    <p:extLst>
      <p:ext uri="{BB962C8B-B14F-4D97-AF65-F5344CB8AC3E}">
        <p14:creationId xmlns:p14="http://schemas.microsoft.com/office/powerpoint/2010/main" val="525129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3F187-6B98-4FAA-86D9-C6061E4D7533}" type="datetime1">
              <a:rPr lang="en-US" smtClean="0"/>
              <a:t>10/20/2018</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pPr/>
              <a:t>‹#›</a:t>
            </a:fld>
            <a:endParaRPr lang="en-US" dirty="0"/>
          </a:p>
        </p:txBody>
      </p:sp>
    </p:spTree>
    <p:extLst>
      <p:ext uri="{BB962C8B-B14F-4D97-AF65-F5344CB8AC3E}">
        <p14:creationId xmlns:p14="http://schemas.microsoft.com/office/powerpoint/2010/main" val="2507953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35A0A-3CF7-438D-8226-15B8CAA47462}" type="datetime1">
              <a:rPr lang="en-US" smtClean="0"/>
              <a:t>10/20/2018</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3934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FCC34F-720F-416E-9BF3-8E9784CD9B6D}" type="datetime1">
              <a:rPr lang="en-US" smtClean="0"/>
              <a:t>10/20/2018</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265476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8F659-440B-4CC5-9E92-3A54372F7B16}" type="datetime1">
              <a:rPr lang="en-US" smtClean="0"/>
              <a:t>10/20/2018</a:t>
            </a:fld>
            <a:endParaRPr lang="en-US"/>
          </a:p>
        </p:txBody>
      </p:sp>
      <p:sp>
        <p:nvSpPr>
          <p:cNvPr id="8" name="Footer Placeholder 7"/>
          <p:cNvSpPr>
            <a:spLocks noGrp="1"/>
          </p:cNvSpPr>
          <p:nvPr>
            <p:ph type="ftr" sz="quarter" idx="11"/>
          </p:nvPr>
        </p:nvSpPr>
        <p:spPr/>
        <p:txBody>
          <a:bodyPr/>
          <a:lstStyle/>
          <a:p>
            <a:r>
              <a:rPr lang="en-US"/>
              <a:t>HotDC 2018, Beijing, China</a:t>
            </a:r>
          </a:p>
        </p:txBody>
      </p:sp>
      <p:sp>
        <p:nvSpPr>
          <p:cNvPr id="9" name="Slide Number Placeholder 8"/>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82604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B4B87C-F9D5-44A5-A5BA-EA8FBC974B6B}" type="datetime1">
              <a:rPr lang="en-US" smtClean="0"/>
              <a:t>10/20/2018</a:t>
            </a:fld>
            <a:endParaRPr lang="en-US"/>
          </a:p>
        </p:txBody>
      </p:sp>
      <p:sp>
        <p:nvSpPr>
          <p:cNvPr id="4" name="Footer Placeholder 3"/>
          <p:cNvSpPr>
            <a:spLocks noGrp="1"/>
          </p:cNvSpPr>
          <p:nvPr>
            <p:ph type="ftr" sz="quarter" idx="11"/>
          </p:nvPr>
        </p:nvSpPr>
        <p:spPr/>
        <p:txBody>
          <a:bodyPr/>
          <a:lstStyle/>
          <a:p>
            <a:r>
              <a:rPr lang="en-US"/>
              <a:t>HotDC 2018, Beijing, China</a:t>
            </a:r>
          </a:p>
        </p:txBody>
      </p:sp>
      <p:sp>
        <p:nvSpPr>
          <p:cNvPr id="5" name="Slide Number Placeholder 4"/>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923304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661EB-6BC0-4193-B332-0E2EC449CEF8}" type="datetime1">
              <a:rPr lang="en-US" smtClean="0"/>
              <a:t>10/20/2018</a:t>
            </a:fld>
            <a:endParaRPr lang="en-US"/>
          </a:p>
        </p:txBody>
      </p:sp>
      <p:sp>
        <p:nvSpPr>
          <p:cNvPr id="3" name="Footer Placeholder 2"/>
          <p:cNvSpPr>
            <a:spLocks noGrp="1"/>
          </p:cNvSpPr>
          <p:nvPr>
            <p:ph type="ftr" sz="quarter" idx="11"/>
          </p:nvPr>
        </p:nvSpPr>
        <p:spPr/>
        <p:txBody>
          <a:bodyPr/>
          <a:lstStyle/>
          <a:p>
            <a:r>
              <a:rPr lang="en-US"/>
              <a:t>HotDC 2018, Beijing, China</a:t>
            </a:r>
          </a:p>
        </p:txBody>
      </p:sp>
      <p:sp>
        <p:nvSpPr>
          <p:cNvPr id="4" name="Slide Number Placeholder 3"/>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613122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BF6DF0-1845-4296-8084-CC6C9C0034B8}" type="datetime1">
              <a:rPr lang="en-US" smtClean="0"/>
              <a:t>10/20/2018</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7642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CA885D-F4C6-42B0-8CE8-AAF8AE6ABA0A}" type="datetime1">
              <a:rPr lang="en-US" altLang="zh-CN" smtClean="0"/>
              <a:t>10/20/2018</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
        <p:nvSpPr>
          <p:cNvPr id="6" name="灯片编号占位符 5"/>
          <p:cNvSpPr>
            <a:spLocks noGrp="1"/>
          </p:cNvSpPr>
          <p:nvPr>
            <p:ph type="sldNum" sz="quarter" idx="12"/>
          </p:nvPr>
        </p:nvSpPr>
        <p:spPr>
          <a:xfrm>
            <a:off x="8737600" y="6356351"/>
            <a:ext cx="2844800" cy="365125"/>
          </a:xfrm>
        </p:spPr>
        <p:txBody>
          <a:bodyPr/>
          <a:lstStyle>
            <a:lvl1pPr>
              <a:defRPr sz="1600">
                <a:solidFill>
                  <a:schemeClr val="tx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635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DBD4E-3B9F-4D56-9F48-4F9B7BCE05B3}" type="datetime1">
              <a:rPr lang="en-US" smtClean="0"/>
              <a:t>10/20/2018</a:t>
            </a:fld>
            <a:endParaRPr lang="en-US"/>
          </a:p>
        </p:txBody>
      </p:sp>
      <p:sp>
        <p:nvSpPr>
          <p:cNvPr id="6" name="Footer Placeholder 5"/>
          <p:cNvSpPr>
            <a:spLocks noGrp="1"/>
          </p:cNvSpPr>
          <p:nvPr>
            <p:ph type="ftr" sz="quarter" idx="11"/>
          </p:nvPr>
        </p:nvSpPr>
        <p:spPr/>
        <p:txBody>
          <a:bodyPr/>
          <a:lstStyle/>
          <a:p>
            <a:r>
              <a:rPr lang="en-US"/>
              <a:t>HotDC 2018, Beijing, China</a:t>
            </a:r>
          </a:p>
        </p:txBody>
      </p:sp>
      <p:sp>
        <p:nvSpPr>
          <p:cNvPr id="7" name="Slide Number Placeholder 6"/>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80071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97FA3-4A18-40B7-A1AC-4ACA594ADBB4}" type="datetime1">
              <a:rPr lang="en-US" smtClean="0"/>
              <a:t>10/20/2018</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382388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49C34-7434-44FA-9EEF-F7E8C9F515FF}" type="datetime1">
              <a:rPr lang="en-US" smtClean="0"/>
              <a:t>10/20/2018</a:t>
            </a:fld>
            <a:endParaRPr lang="en-US"/>
          </a:p>
        </p:txBody>
      </p:sp>
      <p:sp>
        <p:nvSpPr>
          <p:cNvPr id="5" name="Footer Placeholder 4"/>
          <p:cNvSpPr>
            <a:spLocks noGrp="1"/>
          </p:cNvSpPr>
          <p:nvPr>
            <p:ph type="ftr" sz="quarter" idx="11"/>
          </p:nvPr>
        </p:nvSpPr>
        <p:spPr/>
        <p:txBody>
          <a:bodyPr/>
          <a:lstStyle/>
          <a:p>
            <a:r>
              <a:rPr lang="en-US"/>
              <a:t>HotDC 2018, Beijing, China</a:t>
            </a:r>
          </a:p>
        </p:txBody>
      </p:sp>
      <p:sp>
        <p:nvSpPr>
          <p:cNvPr id="6" name="Slide Number Placeholder 5"/>
          <p:cNvSpPr>
            <a:spLocks noGrp="1"/>
          </p:cNvSpPr>
          <p:nvPr>
            <p:ph type="sldNum" sz="quarter" idx="12"/>
          </p:nvPr>
        </p:nvSpPr>
        <p:spPr/>
        <p:txBody>
          <a:bodyPr/>
          <a:lstStyle/>
          <a:p>
            <a:fld id="{28AFCE61-A974-455F-9759-CF99396BC8D8}" type="slidenum">
              <a:rPr lang="en-US" smtClean="0"/>
              <a:t>‹#›</a:t>
            </a:fld>
            <a:endParaRPr lang="en-US"/>
          </a:p>
        </p:txBody>
      </p:sp>
    </p:spTree>
    <p:extLst>
      <p:ext uri="{BB962C8B-B14F-4D97-AF65-F5344CB8AC3E}">
        <p14:creationId xmlns:p14="http://schemas.microsoft.com/office/powerpoint/2010/main" val="166034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AC0B22-9E39-4DD5-917B-F0D3B0F25D66}" type="datetime1">
              <a:rPr lang="en-US" altLang="zh-CN" smtClean="0"/>
              <a:t>10/20/2018</a:t>
            </a:fld>
            <a:endParaRPr lang="zh-CN" altLang="en-US"/>
          </a:p>
        </p:txBody>
      </p:sp>
      <p:sp>
        <p:nvSpPr>
          <p:cNvPr id="5" name="页脚占位符 4"/>
          <p:cNvSpPr>
            <a:spLocks noGrp="1"/>
          </p:cNvSpPr>
          <p:nvPr>
            <p:ph type="ftr" sz="quarter" idx="11"/>
          </p:nvPr>
        </p:nvSpPr>
        <p:spPr/>
        <p:txBody>
          <a:bodyPr/>
          <a:lstStyle/>
          <a:p>
            <a:r>
              <a:rPr lang="en-US" altLang="zh-CN"/>
              <a:t>HotDC 2018, Beijing, China</a:t>
            </a:r>
            <a:endParaRPr lang="zh-CN" altLang="en-US"/>
          </a:p>
        </p:txBody>
      </p:sp>
    </p:spTree>
    <p:extLst>
      <p:ext uri="{BB962C8B-B14F-4D97-AF65-F5344CB8AC3E}">
        <p14:creationId xmlns:p14="http://schemas.microsoft.com/office/powerpoint/2010/main" val="31393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0720A8-9CE3-4275-AC3E-6F15FC2816A8}" type="datetime1">
              <a:rPr lang="en-US" altLang="zh-CN" smtClean="0"/>
              <a:t>10/20/2018</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0790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9955B4-3E39-46C9-A4B8-CA23DCA0A036}" type="datetime1">
              <a:rPr lang="en-US" altLang="zh-CN" smtClean="0"/>
              <a:t>10/20/2018</a:t>
            </a:fld>
            <a:endParaRPr lang="zh-CN" altLang="en-US"/>
          </a:p>
        </p:txBody>
      </p:sp>
      <p:sp>
        <p:nvSpPr>
          <p:cNvPr id="8" name="页脚占位符 7"/>
          <p:cNvSpPr>
            <a:spLocks noGrp="1"/>
          </p:cNvSpPr>
          <p:nvPr>
            <p:ph type="ftr" sz="quarter" idx="11"/>
          </p:nvPr>
        </p:nvSpPr>
        <p:spPr/>
        <p:txBody>
          <a:bodyPr/>
          <a:lstStyle/>
          <a:p>
            <a:r>
              <a:rPr lang="en-US" altLang="zh-CN"/>
              <a:t>HotDC 2018, Beijing, China</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4816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77E3E9-D901-40BA-AD04-B91CB67CBA54}" type="datetime1">
              <a:rPr lang="en-US" altLang="zh-CN" smtClean="0"/>
              <a:t>10/20/2018</a:t>
            </a:fld>
            <a:endParaRPr lang="zh-CN" altLang="en-US"/>
          </a:p>
        </p:txBody>
      </p:sp>
      <p:sp>
        <p:nvSpPr>
          <p:cNvPr id="4" name="页脚占位符 3"/>
          <p:cNvSpPr>
            <a:spLocks noGrp="1"/>
          </p:cNvSpPr>
          <p:nvPr>
            <p:ph type="ftr" sz="quarter" idx="11"/>
          </p:nvPr>
        </p:nvSpPr>
        <p:spPr/>
        <p:txBody>
          <a:bodyPr/>
          <a:lstStyle/>
          <a:p>
            <a:r>
              <a:rPr lang="en-US" altLang="zh-CN"/>
              <a:t>HotDC 2018, Beijing, China</a:t>
            </a:r>
            <a:endParaRPr lang="zh-CN" altLang="en-US"/>
          </a:p>
        </p:txBody>
      </p:sp>
    </p:spTree>
    <p:extLst>
      <p:ext uri="{BB962C8B-B14F-4D97-AF65-F5344CB8AC3E}">
        <p14:creationId xmlns:p14="http://schemas.microsoft.com/office/powerpoint/2010/main" val="44240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1187BA-4538-4A3D-8904-368517AD6779}" type="datetime1">
              <a:rPr lang="en-US" altLang="zh-CN" smtClean="0"/>
              <a:t>10/20/2018</a:t>
            </a:fld>
            <a:endParaRPr lang="zh-CN" altLang="en-US"/>
          </a:p>
        </p:txBody>
      </p:sp>
      <p:sp>
        <p:nvSpPr>
          <p:cNvPr id="3" name="页脚占位符 2"/>
          <p:cNvSpPr>
            <a:spLocks noGrp="1"/>
          </p:cNvSpPr>
          <p:nvPr>
            <p:ph type="ftr" sz="quarter" idx="11"/>
          </p:nvPr>
        </p:nvSpPr>
        <p:spPr/>
        <p:txBody>
          <a:bodyPr/>
          <a:lstStyle/>
          <a:p>
            <a:r>
              <a:rPr lang="en-US" altLang="zh-CN"/>
              <a:t>HotDC 2018, Beijing, China</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8144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96CF85-C985-4287-8F78-01ECC830FD22}" type="datetime1">
              <a:rPr lang="en-US" altLang="zh-CN" smtClean="0"/>
              <a:t>10/20/2018</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4525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24D26C-B9A7-46F9-BDF7-E4A259EEB8FC}" type="datetime1">
              <a:rPr lang="en-US" altLang="zh-CN" smtClean="0"/>
              <a:t>10/20/2018</a:t>
            </a:fld>
            <a:endParaRPr lang="zh-CN" altLang="en-US"/>
          </a:p>
        </p:txBody>
      </p:sp>
      <p:sp>
        <p:nvSpPr>
          <p:cNvPr id="6" name="页脚占位符 5"/>
          <p:cNvSpPr>
            <a:spLocks noGrp="1"/>
          </p:cNvSpPr>
          <p:nvPr>
            <p:ph type="ftr" sz="quarter" idx="11"/>
          </p:nvPr>
        </p:nvSpPr>
        <p:spPr/>
        <p:txBody>
          <a:bodyPr/>
          <a:lstStyle/>
          <a:p>
            <a:r>
              <a:rPr lang="en-US" altLang="zh-CN"/>
              <a:t>HotDC 2018, Beijing, China</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7812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E9955-8BD4-4677-BAFE-0E37CF7F9F69}" type="datetime1">
              <a:rPr lang="en-US" altLang="zh-CN" smtClean="0"/>
              <a:t>10/20/2018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HotDC 2018, Beijing, China</a:t>
            </a: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692848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982F2-6040-4F3C-92B2-698634A4A872}" type="datetime1">
              <a:rPr lang="en-US" smtClean="0"/>
              <a:t>10/20/2018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HotDC 2018, Beijing, China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FCE61-A974-455F-9759-CF99396BC8D8}" type="slidenum">
              <a:rPr lang="en-US" smtClean="0"/>
              <a:t>‹#›</a:t>
            </a:fld>
            <a:endParaRPr lang="en-US"/>
          </a:p>
        </p:txBody>
      </p:sp>
    </p:spTree>
    <p:extLst>
      <p:ext uri="{BB962C8B-B14F-4D97-AF65-F5344CB8AC3E}">
        <p14:creationId xmlns:p14="http://schemas.microsoft.com/office/powerpoint/2010/main" val="20156988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ing.cse.ust.hk/projects/PIAS" TargetMode="Externa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596155"/>
            <a:ext cx="9144000" cy="1039900"/>
          </a:xfrm>
          <a:prstGeom prst="rect">
            <a:avLst/>
          </a:prstGeom>
          <a:noFill/>
        </p:spPr>
        <p:txBody>
          <a:bodyPr wrap="square" rtlCol="0">
            <a:spAutoFit/>
          </a:bodyPr>
          <a:lstStyle/>
          <a:p>
            <a:pPr algn="ctr">
              <a:lnSpc>
                <a:spcPts val="3840"/>
              </a:lnSpc>
            </a:pPr>
            <a:r>
              <a:rPr lang="en-US" altLang="zh-CN" sz="3400" dirty="0"/>
              <a:t>Wei Bai</a:t>
            </a:r>
            <a:endParaRPr lang="en-US" sz="800" dirty="0"/>
          </a:p>
          <a:p>
            <a:pPr algn="ctr">
              <a:lnSpc>
                <a:spcPts val="3840"/>
              </a:lnSpc>
            </a:pPr>
            <a:r>
              <a:rPr lang="en-US" sz="2800" dirty="0"/>
              <a:t>Microsoft Research Asia</a:t>
            </a:r>
          </a:p>
        </p:txBody>
      </p:sp>
      <p:sp>
        <p:nvSpPr>
          <p:cNvPr id="7" name="TextBox 6"/>
          <p:cNvSpPr txBox="1"/>
          <p:nvPr/>
        </p:nvSpPr>
        <p:spPr>
          <a:xfrm>
            <a:off x="1504282" y="1859340"/>
            <a:ext cx="9163719" cy="1569660"/>
          </a:xfrm>
          <a:prstGeom prst="rect">
            <a:avLst/>
          </a:prstGeom>
          <a:noFill/>
        </p:spPr>
        <p:txBody>
          <a:bodyPr wrap="square" rtlCol="0">
            <a:spAutoFit/>
          </a:bodyPr>
          <a:lstStyle/>
          <a:p>
            <a:pPr algn="ctr"/>
            <a:r>
              <a:rPr lang="en-US" sz="4800" b="1" dirty="0">
                <a:solidFill>
                  <a:srgbClr val="0000CC"/>
                </a:solidFill>
                <a:latin typeface="+mj-lt"/>
              </a:rPr>
              <a:t>Congestion Control Mechanisms </a:t>
            </a:r>
          </a:p>
          <a:p>
            <a:pPr algn="ctr"/>
            <a:r>
              <a:rPr lang="en-US" sz="4800" b="1" dirty="0">
                <a:solidFill>
                  <a:srgbClr val="0000CC"/>
                </a:solidFill>
                <a:latin typeface="+mj-lt"/>
              </a:rPr>
              <a:t>for Data Center Networks</a:t>
            </a:r>
          </a:p>
        </p:txBody>
      </p:sp>
      <p:sp>
        <p:nvSpPr>
          <p:cNvPr id="8" name="Footer Placeholder 7">
            <a:extLst>
              <a:ext uri="{FF2B5EF4-FFF2-40B4-BE49-F238E27FC236}">
                <a16:creationId xmlns:a16="http://schemas.microsoft.com/office/drawing/2014/main" id="{E01B31C4-05B4-4739-B9A7-A1AD67FDAA2A}"/>
              </a:ext>
            </a:extLst>
          </p:cNvPr>
          <p:cNvSpPr>
            <a:spLocks noGrp="1"/>
          </p:cNvSpPr>
          <p:nvPr>
            <p:ph type="ftr" sz="quarter" idx="11"/>
          </p:nvPr>
        </p:nvSpPr>
        <p:spPr/>
        <p:txBody>
          <a:bodyPr/>
          <a:lstStyle/>
          <a:p>
            <a:r>
              <a:rPr lang="en-US" sz="1800" dirty="0" err="1">
                <a:solidFill>
                  <a:schemeClr val="tx1"/>
                </a:solidFill>
              </a:rPr>
              <a:t>HotDC</a:t>
            </a:r>
            <a:r>
              <a:rPr lang="en-US" sz="1800" dirty="0">
                <a:solidFill>
                  <a:schemeClr val="tx1"/>
                </a:solidFill>
              </a:rPr>
              <a:t> 2018, Beijing, China</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99822420"/>
      </p:ext>
    </p:extLst>
  </p:cSld>
  <p:clrMapOvr>
    <a:masterClrMapping/>
  </p:clrMapOvr>
  <p:transition spd="slow" advTm="1062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274638"/>
            <a:ext cx="9144000" cy="1143000"/>
          </a:xfrm>
        </p:spPr>
        <p:txBody>
          <a:bodyPr>
            <a:normAutofit/>
          </a:bodyPr>
          <a:lstStyle/>
          <a:p>
            <a:r>
              <a:rPr lang="en-US" altLang="zh-CN" dirty="0">
                <a:solidFill>
                  <a:srgbClr val="0000CC"/>
                </a:solidFill>
                <a:cs typeface="Times New Roman" panose="02020603050405020304" pitchFamily="18" charset="0"/>
              </a:rPr>
              <a:t>Flow Completion Time (FCT) is Key</a:t>
            </a:r>
            <a:endParaRPr lang="zh-CN" altLang="en-US" dirty="0">
              <a:solidFill>
                <a:srgbClr val="0000CC"/>
              </a:solidFill>
              <a:cs typeface="Times New Roman" panose="02020603050405020304" pitchFamily="18" charset="0"/>
            </a:endParaRPr>
          </a:p>
        </p:txBody>
      </p:sp>
      <p:sp>
        <p:nvSpPr>
          <p:cNvPr id="3" name="内容占位符 2"/>
          <p:cNvSpPr>
            <a:spLocks noGrp="1"/>
          </p:cNvSpPr>
          <p:nvPr>
            <p:ph idx="1"/>
          </p:nvPr>
        </p:nvSpPr>
        <p:spPr>
          <a:xfrm>
            <a:off x="1264257" y="1600200"/>
            <a:ext cx="9403743" cy="4756150"/>
          </a:xfrm>
        </p:spPr>
        <p:txBody>
          <a:bodyPr>
            <a:normAutofit/>
          </a:bodyPr>
          <a:lstStyle/>
          <a:p>
            <a:pPr>
              <a:buFont typeface="Arial" charset="0"/>
              <a:buChar char="•"/>
            </a:pPr>
            <a:r>
              <a:rPr lang="en-US" altLang="zh-CN" dirty="0">
                <a:ea typeface="Corbel" charset="0"/>
                <a:cs typeface="Corbel" charset="0"/>
              </a:rPr>
              <a:t>Data center applications</a:t>
            </a:r>
          </a:p>
          <a:p>
            <a:pPr lvl="1"/>
            <a:r>
              <a:rPr lang="en-US" altLang="zh-CN" dirty="0">
                <a:ea typeface="Corbel" charset="0"/>
                <a:cs typeface="Corbel" charset="0"/>
              </a:rPr>
              <a:t>Desire low latency for short messages</a:t>
            </a:r>
          </a:p>
          <a:p>
            <a:pPr lvl="1">
              <a:spcAft>
                <a:spcPts val="1200"/>
              </a:spcAft>
            </a:pPr>
            <a:r>
              <a:rPr lang="en-US" altLang="zh-CN" dirty="0">
                <a:ea typeface="Corbel" charset="0"/>
                <a:cs typeface="Corbel" charset="0"/>
              </a:rPr>
              <a:t>App performance &amp; user experience</a:t>
            </a:r>
          </a:p>
          <a:p>
            <a:pPr>
              <a:buFont typeface="Wingdings" charset="2"/>
              <a:buChar char="Ø"/>
            </a:pPr>
            <a:endParaRPr lang="en-US" altLang="zh-CN" b="1" dirty="0">
              <a:latin typeface="Corbel" charset="0"/>
              <a:ea typeface="Corbel" charset="0"/>
              <a:cs typeface="Corbel" charset="0"/>
            </a:endParaRPr>
          </a:p>
          <a:p>
            <a:pPr marL="0" indent="0">
              <a:buNone/>
            </a:pPr>
            <a:endParaRPr lang="en-US" altLang="zh-CN" b="1" dirty="0">
              <a:latin typeface="Corbel" charset="0"/>
              <a:ea typeface="Corbel" charset="0"/>
              <a:cs typeface="Corbel" charset="0"/>
            </a:endParaRPr>
          </a:p>
          <a:p>
            <a:endParaRPr lang="en-US" altLang="zh-CN" b="1" dirty="0">
              <a:latin typeface="Calibri" panose="020F0502020204030204" pitchFamily="34" charset="0"/>
              <a:ea typeface="Corbel" charset="0"/>
              <a:cs typeface="Calibri" panose="020F0502020204030204" pitchFamily="34" charset="0"/>
            </a:endParaRPr>
          </a:p>
          <a:p>
            <a:r>
              <a:rPr lang="en-US" altLang="zh-CN" dirty="0">
                <a:latin typeface="Calibri" panose="020F0502020204030204" pitchFamily="34" charset="0"/>
                <a:ea typeface="Corbel" charset="0"/>
                <a:cs typeface="Calibri" panose="020F0502020204030204" pitchFamily="34" charset="0"/>
              </a:rPr>
              <a:t>Goal of DCN transport: </a:t>
            </a:r>
            <a:r>
              <a:rPr lang="en-US" altLang="zh-CN" b="1" dirty="0">
                <a:solidFill>
                  <a:srgbClr val="0000CC"/>
                </a:solidFill>
                <a:ea typeface="+mj-ea"/>
                <a:cs typeface="Times New Roman" panose="02020603050405020304" pitchFamily="18" charset="0"/>
              </a:rPr>
              <a:t>minimize FCT</a:t>
            </a:r>
          </a:p>
          <a:p>
            <a:pPr lvl="1"/>
            <a:r>
              <a:rPr lang="en-US" altLang="zh-CN" dirty="0">
                <a:latin typeface="Calibri" panose="020F0502020204030204" pitchFamily="34" charset="0"/>
                <a:ea typeface="Corbel" charset="0"/>
                <a:cs typeface="Calibri" panose="020F0502020204030204" pitchFamily="34" charset="0"/>
              </a:rPr>
              <a:t>Many flow scheduling proposals</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546" y="3553815"/>
            <a:ext cx="1325838" cy="126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http://www.thecus.com/upload_new/app/icon/sup_app_icon_348.f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592" y="3603188"/>
            <a:ext cx="1161278" cy="11612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0.iconfinder.com/data/icons/superuser-extension-dark/512/675172-data_database_sql_query-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315" y="3563864"/>
            <a:ext cx="1161279" cy="11612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226" y="3603188"/>
            <a:ext cx="1875012" cy="1121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10</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4400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0000CC"/>
                </a:solidFill>
                <a:cs typeface="Times New Roman" panose="02020603050405020304" pitchFamily="18" charset="0"/>
              </a:rPr>
              <a:t>Existing Solutions</a:t>
            </a:r>
            <a:endParaRPr lang="zh-CN" altLang="en-US">
              <a:solidFill>
                <a:srgbClr val="0000CC"/>
              </a:solidFill>
              <a:cs typeface="Times New Roman" panose="02020603050405020304" pitchFamily="18" charset="0"/>
            </a:endParaRPr>
          </a:p>
        </p:txBody>
      </p:sp>
      <p:cxnSp>
        <p:nvCxnSpPr>
          <p:cNvPr id="4" name="Straight Arrow Connector 4"/>
          <p:cNvCxnSpPr/>
          <p:nvPr/>
        </p:nvCxnSpPr>
        <p:spPr>
          <a:xfrm flipV="1">
            <a:off x="1992156" y="2647542"/>
            <a:ext cx="8218644" cy="7962"/>
          </a:xfrm>
          <a:prstGeom prst="straightConnector1">
            <a:avLst/>
          </a:prstGeom>
          <a:ln w="57150" cmpd="sng">
            <a:solidFill>
              <a:srgbClr val="0000CC"/>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7"/>
          <p:cNvSpPr txBox="1"/>
          <p:nvPr/>
        </p:nvSpPr>
        <p:spPr>
          <a:xfrm>
            <a:off x="2724259" y="1681724"/>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a:solidFill>
                  <a:prstClr val="black"/>
                </a:solidFill>
                <a:latin typeface="Calibri"/>
                <a:ea typeface="Corbel" charset="0"/>
                <a:cs typeface="Corbel" charset="0"/>
              </a:rPr>
              <a:t>PDQ</a:t>
            </a:r>
          </a:p>
          <a:p>
            <a:pPr algn="ctr" defTabSz="914400">
              <a:defRPr/>
            </a:pPr>
            <a:r>
              <a:rPr lang="en-US" sz="2400">
                <a:solidFill>
                  <a:prstClr val="black"/>
                </a:solidFill>
                <a:latin typeface="Calibri"/>
                <a:ea typeface="Corbel" charset="0"/>
                <a:cs typeface="Corbel" charset="0"/>
              </a:rPr>
              <a:t>SIGCOMM’12</a:t>
            </a:r>
          </a:p>
        </p:txBody>
      </p:sp>
      <p:sp>
        <p:nvSpPr>
          <p:cNvPr id="6" name="TextBox 8"/>
          <p:cNvSpPr txBox="1"/>
          <p:nvPr/>
        </p:nvSpPr>
        <p:spPr>
          <a:xfrm>
            <a:off x="4989127" y="1681724"/>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err="1">
                <a:solidFill>
                  <a:prstClr val="black"/>
                </a:solidFill>
                <a:latin typeface="Calibri" panose="020F0502020204030204" pitchFamily="34" charset="0"/>
                <a:ea typeface="Corbel" charset="0"/>
                <a:cs typeface="Calibri" panose="020F0502020204030204" pitchFamily="34" charset="0"/>
              </a:rPr>
              <a:t>pFabric</a:t>
            </a:r>
            <a:endParaRPr lang="en-US" sz="2400">
              <a:solidFill>
                <a:prstClr val="black"/>
              </a:solidFill>
              <a:latin typeface="Calibri" panose="020F0502020204030204" pitchFamily="34" charset="0"/>
              <a:ea typeface="Corbel" charset="0"/>
              <a:cs typeface="Calibri" panose="020F0502020204030204" pitchFamily="34" charset="0"/>
            </a:endParaRPr>
          </a:p>
          <a:p>
            <a:pPr algn="ctr" defTabSz="914400">
              <a:defRPr/>
            </a:pPr>
            <a:r>
              <a:rPr lang="en-US" sz="2400">
                <a:solidFill>
                  <a:prstClr val="black"/>
                </a:solidFill>
                <a:latin typeface="Calibri" panose="020F0502020204030204" pitchFamily="34" charset="0"/>
                <a:ea typeface="Corbel" charset="0"/>
                <a:cs typeface="Calibri" panose="020F0502020204030204" pitchFamily="34" charset="0"/>
              </a:rPr>
              <a:t>SIGCOMM’13</a:t>
            </a:r>
          </a:p>
        </p:txBody>
      </p:sp>
      <p:sp>
        <p:nvSpPr>
          <p:cNvPr id="7" name="TextBox 10"/>
          <p:cNvSpPr txBox="1"/>
          <p:nvPr/>
        </p:nvSpPr>
        <p:spPr>
          <a:xfrm>
            <a:off x="7207555" y="1676401"/>
            <a:ext cx="1899316" cy="817245"/>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68580" tIns="0" rIns="68580" bIns="0" rtlCol="0">
            <a:spAutoFit/>
          </a:bodyPr>
          <a:lstStyle/>
          <a:p>
            <a:pPr algn="ctr" defTabSz="914400">
              <a:defRPr/>
            </a:pPr>
            <a:r>
              <a:rPr lang="en-US" sz="2400">
                <a:solidFill>
                  <a:prstClr val="black"/>
                </a:solidFill>
                <a:latin typeface="Calibri"/>
                <a:ea typeface="Corbel" charset="0"/>
                <a:cs typeface="Corbel" charset="0"/>
              </a:rPr>
              <a:t>PASE</a:t>
            </a:r>
          </a:p>
          <a:p>
            <a:pPr algn="ctr" defTabSz="914400">
              <a:defRPr/>
            </a:pPr>
            <a:r>
              <a:rPr lang="en-US" sz="2400">
                <a:solidFill>
                  <a:prstClr val="black"/>
                </a:solidFill>
                <a:latin typeface="Calibri"/>
                <a:ea typeface="Corbel" charset="0"/>
                <a:cs typeface="Corbel" charset="0"/>
              </a:rPr>
              <a:t>SIGCOMM’14</a:t>
            </a:r>
          </a:p>
        </p:txBody>
      </p:sp>
      <p:sp>
        <p:nvSpPr>
          <p:cNvPr id="8" name="Oval 15"/>
          <p:cNvSpPr/>
          <p:nvPr/>
        </p:nvSpPr>
        <p:spPr>
          <a:xfrm>
            <a:off x="35814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9" name="Oval 16"/>
          <p:cNvSpPr/>
          <p:nvPr/>
        </p:nvSpPr>
        <p:spPr>
          <a:xfrm>
            <a:off x="58674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10" name="Oval 18"/>
          <p:cNvSpPr/>
          <p:nvPr/>
        </p:nvSpPr>
        <p:spPr>
          <a:xfrm>
            <a:off x="8001000" y="2591512"/>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defRPr/>
            </a:pPr>
            <a:endParaRPr lang="en-US" sz="2000">
              <a:solidFill>
                <a:srgbClr val="0000FF"/>
              </a:solidFill>
              <a:latin typeface="Corbel" charset="0"/>
              <a:ea typeface="Corbel" charset="0"/>
              <a:cs typeface="Corbel" charset="0"/>
            </a:endParaRPr>
          </a:p>
        </p:txBody>
      </p:sp>
      <p:sp>
        <p:nvSpPr>
          <p:cNvPr id="14" name="圆角矩形 13"/>
          <p:cNvSpPr/>
          <p:nvPr/>
        </p:nvSpPr>
        <p:spPr>
          <a:xfrm>
            <a:off x="1981200" y="3284984"/>
            <a:ext cx="8229600" cy="338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914400">
              <a:buFont typeface="Arial" panose="020B0604020202020204" pitchFamily="34" charset="0"/>
              <a:buChar char="•"/>
              <a:defRPr/>
            </a:pPr>
            <a:endParaRPr lang="en-US" altLang="zh-CN" sz="2800">
              <a:solidFill>
                <a:prstClr val="black"/>
              </a:solidFill>
              <a:latin typeface="Calibri"/>
              <a:ea typeface="宋体" panose="02010600030101010101" pitchFamily="2" charset="-122"/>
            </a:endParaRPr>
          </a:p>
          <a:p>
            <a:pPr algn="just" defTabSz="914400">
              <a:defRPr/>
            </a:pPr>
            <a:r>
              <a:rPr lang="en-US" altLang="zh-CN" sz="2800">
                <a:solidFill>
                  <a:prstClr val="black"/>
                </a:solidFill>
                <a:latin typeface="Calibri"/>
                <a:ea typeface="宋体" panose="02010600030101010101" pitchFamily="2" charset="-122"/>
              </a:rPr>
              <a:t>All assume prior knowledge of flow size information to approximate ideal preemptive Shortest Job First (SJF) with customized network elements</a:t>
            </a:r>
          </a:p>
          <a:p>
            <a:pPr algn="just" defTabSz="914400">
              <a:defRPr/>
            </a:pPr>
            <a:endParaRPr lang="en-US" altLang="zh-CN" sz="2800">
              <a:solidFill>
                <a:prstClr val="black"/>
              </a:solidFill>
              <a:latin typeface="Calibri"/>
              <a:ea typeface="宋体" panose="02010600030101010101" pitchFamily="2" charset="-122"/>
            </a:endParaRPr>
          </a:p>
          <a:p>
            <a:pPr marL="457200" indent="-457200" algn="just" defTabSz="914400">
              <a:buFont typeface="Arial" panose="020B0604020202020204" pitchFamily="34" charset="0"/>
              <a:buChar char="•"/>
              <a:defRPr/>
            </a:pPr>
            <a:r>
              <a:rPr lang="en-US" altLang="zh-CN" sz="2800" b="1">
                <a:solidFill>
                  <a:srgbClr val="C00000"/>
                </a:solidFill>
                <a:latin typeface="Calibri"/>
                <a:ea typeface="宋体" panose="02010600030101010101" pitchFamily="2" charset="-122"/>
              </a:rPr>
              <a:t>Not feasible for many applications</a:t>
            </a:r>
          </a:p>
          <a:p>
            <a:pPr marL="457200" indent="-457200" algn="just" defTabSz="914400">
              <a:buFont typeface="Arial" panose="020B0604020202020204" pitchFamily="34" charset="0"/>
              <a:buChar char="•"/>
              <a:defRPr/>
            </a:pPr>
            <a:r>
              <a:rPr lang="en-US" altLang="zh-CN" sz="2800" b="1">
                <a:solidFill>
                  <a:srgbClr val="C00000"/>
                </a:solidFill>
                <a:latin typeface="Calibri"/>
                <a:ea typeface="宋体" panose="02010600030101010101" pitchFamily="2" charset="-122"/>
              </a:rPr>
              <a:t>Hard to deploy in practice</a:t>
            </a:r>
          </a:p>
          <a:p>
            <a:pPr algn="just" defTabSz="914400">
              <a:defRPr/>
            </a:pPr>
            <a:endParaRPr lang="en-US" altLang="zh-CN" sz="2800">
              <a:solidFill>
                <a:prstClr val="black"/>
              </a:solidFill>
              <a:latin typeface="Calibri"/>
              <a:ea typeface="宋体" panose="02010600030101010101" pitchFamily="2" charset="-122"/>
            </a:endParaRPr>
          </a:p>
          <a:p>
            <a:pPr marL="457200" indent="-457200" defTabSz="914400">
              <a:buFont typeface="Arial" panose="020B0604020202020204" pitchFamily="34" charset="0"/>
              <a:buChar char="•"/>
              <a:defRPr/>
            </a:pPr>
            <a:endParaRPr lang="zh-CN" altLang="en-US" sz="2800">
              <a:solidFill>
                <a:prstClr val="black"/>
              </a:solidFill>
              <a:latin typeface="Calibri"/>
              <a:ea typeface="宋体" panose="02010600030101010101" pitchFamily="2" charset="-122"/>
            </a:endParaRPr>
          </a:p>
        </p:txBody>
      </p:sp>
      <p:cxnSp>
        <p:nvCxnSpPr>
          <p:cNvPr id="15" name="Straight Arrow Connector 4"/>
          <p:cNvCxnSpPr/>
          <p:nvPr/>
        </p:nvCxnSpPr>
        <p:spPr>
          <a:xfrm>
            <a:off x="3929128" y="3717032"/>
            <a:ext cx="5983296" cy="0"/>
          </a:xfrm>
          <a:prstGeom prst="straightConnector1">
            <a:avLst/>
          </a:prstGeom>
          <a:ln w="57150" cmpd="sng">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4"/>
          <p:cNvCxnSpPr/>
          <p:nvPr/>
        </p:nvCxnSpPr>
        <p:spPr>
          <a:xfrm>
            <a:off x="3713104" y="4581128"/>
            <a:ext cx="4287896" cy="0"/>
          </a:xfrm>
          <a:prstGeom prst="straightConnector1">
            <a:avLst/>
          </a:prstGeom>
          <a:ln w="57150" cmpd="sng">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11" name="灯片编号占位符 10"/>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11</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9990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Question</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12</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674359618"/>
      </p:ext>
    </p:extLst>
  </p:cSld>
  <p:clrMapOvr>
    <a:masterClrMapping/>
  </p:clrMapOvr>
  <mc:AlternateContent xmlns:mc="http://schemas.openxmlformats.org/markup-compatibility/2006" xmlns:p14="http://schemas.microsoft.com/office/powerpoint/2010/main">
    <mc:Choice Requires="p14">
      <p:transition spd="slow" p14:dur="2000" advTm="13420"/>
    </mc:Choice>
    <mc:Fallback xmlns="">
      <p:transition spd="slow" advTm="134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1</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solidFill>
                  <a:srgbClr val="0000CC"/>
                </a:solidFill>
                <a:cs typeface="Times New Roman" panose="02020603050405020304" pitchFamily="18" charset="0"/>
              </a:rPr>
              <a:t>Without prior knowledge </a:t>
            </a:r>
            <a:r>
              <a:rPr lang="en-US" altLang="zh-CN">
                <a:cs typeface="Times New Roman" panose="02020603050405020304" pitchFamily="18" charset="0"/>
              </a:rPr>
              <a:t>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宋体" panose="02010600030101010101" pitchFamily="2" charset="-122"/>
              </a:rPr>
              <a:t>Information-agnostic: not assume a priori knowledge of flow size information available from the applications</a:t>
            </a:r>
            <a:endParaRPr lang="zh-CN" altLang="en-US" sz="2800">
              <a:solidFill>
                <a:prstClr val="white"/>
              </a:solidFill>
              <a:latin typeface="Calibri"/>
              <a:ea typeface="宋体" panose="02010600030101010101" pitchFamily="2" charset="-122"/>
            </a:endParaRP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13</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697626597"/>
      </p:ext>
    </p:extLst>
  </p:cSld>
  <p:clrMapOvr>
    <a:masterClrMapping/>
  </p:clrMapOvr>
  <mc:AlternateContent xmlns:mc="http://schemas.openxmlformats.org/markup-compatibility/2006" xmlns:p14="http://schemas.microsoft.com/office/powerpoint/2010/main">
    <mc:Choice Requires="p14">
      <p:transition spd="slow" p14:dur="2000" advTm="7783"/>
    </mc:Choice>
    <mc:Fallback xmlns="">
      <p:transition spd="slow" advTm="77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2</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a:t>
            </a:r>
            <a:r>
              <a:rPr lang="en-US" altLang="zh-CN">
                <a:solidFill>
                  <a:srgbClr val="0000CC"/>
                </a:solidFill>
                <a:cs typeface="Times New Roman" panose="02020603050405020304" pitchFamily="18" charset="0"/>
              </a:rPr>
              <a:t>minimize FCT </a:t>
            </a:r>
            <a:r>
              <a:rPr lang="en-US" altLang="zh-CN">
                <a:cs typeface="Times New Roman" panose="02020603050405020304" pitchFamily="18" charset="0"/>
              </a:rPr>
              <a:t>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defTabSz="914400">
              <a:defRPr/>
            </a:pPr>
            <a:r>
              <a:rPr lang="en-US" altLang="zh-CN" sz="2800">
                <a:solidFill>
                  <a:prstClr val="white"/>
                </a:solidFill>
                <a:latin typeface="Calibri"/>
                <a:ea typeface="宋体" panose="02010600030101010101" pitchFamily="2" charset="-122"/>
              </a:rPr>
              <a:t>FCT minimization: minimize the average and tail FCTs of short flows &amp; not adversely affect FCTs of large flows</a:t>
            </a: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14</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65071086"/>
      </p:ext>
    </p:extLst>
  </p:cSld>
  <p:clrMapOvr>
    <a:masterClrMapping/>
  </p:clrMapOvr>
  <mc:AlternateContent xmlns:mc="http://schemas.openxmlformats.org/markup-compatibility/2006" xmlns:p14="http://schemas.microsoft.com/office/powerpoint/2010/main">
    <mc:Choice Requires="p14">
      <p:transition spd="slow" p14:dur="2000" advTm="14857"/>
    </mc:Choice>
    <mc:Fallback xmlns="">
      <p:transition spd="slow" advTm="1485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Design Goal 3</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a:t>
            </a:r>
            <a:r>
              <a:rPr lang="en-US" altLang="zh-CN">
                <a:solidFill>
                  <a:srgbClr val="0000CC"/>
                </a:solidFill>
                <a:cs typeface="Times New Roman" panose="02020603050405020304" pitchFamily="18" charset="0"/>
              </a:rPr>
              <a:t>commodity data centers</a:t>
            </a:r>
            <a:r>
              <a:rPr lang="en-US" altLang="zh-CN">
                <a:cs typeface="Times New Roman" panose="02020603050405020304" pitchFamily="18" charset="0"/>
              </a:rPr>
              <a:t>?</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圆角矩形 6"/>
          <p:cNvSpPr/>
          <p:nvPr/>
        </p:nvSpPr>
        <p:spPr>
          <a:xfrm>
            <a:off x="1919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defTabSz="914400">
              <a:defRPr/>
            </a:pPr>
            <a:r>
              <a:rPr lang="en-US" altLang="zh-CN" sz="2800">
                <a:solidFill>
                  <a:prstClr val="white"/>
                </a:solidFill>
                <a:latin typeface="Calibri"/>
                <a:ea typeface="宋体" panose="02010600030101010101" pitchFamily="2" charset="-122"/>
              </a:rPr>
              <a:t>Readily-deployable: work with existing commodity switches &amp;  be compatible with legacy network stacks</a:t>
            </a:r>
            <a:endParaRPr lang="zh-CN" altLang="en-US" sz="2800">
              <a:solidFill>
                <a:prstClr val="white"/>
              </a:solidFill>
              <a:latin typeface="Calibri"/>
              <a:ea typeface="宋体" panose="02010600030101010101" pitchFamily="2" charset="-122"/>
            </a:endParaRPr>
          </a:p>
        </p:txBody>
      </p:sp>
      <p:sp>
        <p:nvSpPr>
          <p:cNvPr id="9" name="灯片编号占位符 8"/>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15</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877607442"/>
      </p:ext>
    </p:extLst>
  </p:cSld>
  <p:clrMapOvr>
    <a:masterClrMapping/>
  </p:clrMapOvr>
  <mc:AlternateContent xmlns:mc="http://schemas.openxmlformats.org/markup-compatibility/2006" xmlns:p14="http://schemas.microsoft.com/office/powerpoint/2010/main">
    <mc:Choice Requires="p14">
      <p:transition spd="slow" p14:dur="2000" advTm="19368"/>
    </mc:Choice>
    <mc:Fallback xmlns="">
      <p:transition spd="slow" advTm="193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Our Answer</a:t>
            </a:r>
            <a:endParaRPr lang="zh-CN" altLang="en-US">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1981200" y="1600201"/>
            <a:ext cx="8363272" cy="4525963"/>
          </a:xfrm>
        </p:spPr>
        <p:txBody>
          <a:bodyPr>
            <a:normAutofit/>
          </a:bodyPr>
          <a:lstStyle/>
          <a:p>
            <a:pPr marL="0" indent="0" algn="just">
              <a:buNone/>
            </a:pPr>
            <a:r>
              <a:rPr lang="en-US" altLang="zh-CN">
                <a:cs typeface="Times New Roman" panose="02020603050405020304" pitchFamily="18" charset="0"/>
              </a:rPr>
              <a:t>Without prior knowledge of flow size information, how to minimize FCT in commodity data centers?</a:t>
            </a: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9" name="TextBox 13"/>
          <p:cNvSpPr txBox="1"/>
          <p:nvPr/>
        </p:nvSpPr>
        <p:spPr>
          <a:xfrm>
            <a:off x="3100538" y="3717033"/>
            <a:ext cx="6019799" cy="1323439"/>
          </a:xfrm>
          <a:prstGeom prst="rect">
            <a:avLst/>
          </a:prstGeom>
          <a:ln cmpd="sng">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defTabSz="914400">
              <a:defRPr/>
            </a:pPr>
            <a:r>
              <a:rPr lang="en-US" sz="4000" b="1">
                <a:solidFill>
                  <a:srgbClr val="0000CC"/>
                </a:solidFill>
                <a:latin typeface="Calibri"/>
                <a:cs typeface="Times New Roman" panose="02020603050405020304" pitchFamily="18" charset="0"/>
              </a:rPr>
              <a:t>PIAS: </a:t>
            </a:r>
            <a:r>
              <a:rPr lang="en-US" altLang="zh-CN" sz="4000" b="1">
                <a:solidFill>
                  <a:srgbClr val="0000CC"/>
                </a:solidFill>
                <a:latin typeface="Calibri"/>
                <a:ea typeface="宋体" panose="02010600030101010101" pitchFamily="2" charset="-122"/>
                <a:cs typeface="Times New Roman" panose="02020603050405020304" pitchFamily="18" charset="0"/>
              </a:rPr>
              <a:t>P</a:t>
            </a:r>
            <a:r>
              <a:rPr lang="en-US" sz="4000">
                <a:solidFill>
                  <a:srgbClr val="0000CC"/>
                </a:solidFill>
                <a:latin typeface="Calibri"/>
                <a:cs typeface="Times New Roman" panose="02020603050405020304" pitchFamily="18" charset="0"/>
              </a:rPr>
              <a:t>ractical</a:t>
            </a:r>
            <a:r>
              <a:rPr lang="en-US" sz="4000" b="1">
                <a:solidFill>
                  <a:srgbClr val="0000CC"/>
                </a:solidFill>
                <a:latin typeface="Calibri"/>
                <a:cs typeface="Times New Roman" panose="02020603050405020304" pitchFamily="18" charset="0"/>
              </a:rPr>
              <a:t> I</a:t>
            </a:r>
            <a:r>
              <a:rPr lang="en-US" sz="4000">
                <a:solidFill>
                  <a:srgbClr val="0000CC"/>
                </a:solidFill>
                <a:latin typeface="Calibri"/>
                <a:cs typeface="Times New Roman" panose="02020603050405020304" pitchFamily="18" charset="0"/>
              </a:rPr>
              <a:t>nformation-</a:t>
            </a:r>
            <a:r>
              <a:rPr lang="en-US" sz="4000" b="1">
                <a:solidFill>
                  <a:srgbClr val="0000CC"/>
                </a:solidFill>
                <a:latin typeface="Calibri"/>
                <a:cs typeface="Times New Roman" panose="02020603050405020304" pitchFamily="18" charset="0"/>
              </a:rPr>
              <a:t>A</a:t>
            </a:r>
            <a:r>
              <a:rPr lang="en-US" sz="4000">
                <a:solidFill>
                  <a:srgbClr val="0000CC"/>
                </a:solidFill>
                <a:latin typeface="Calibri"/>
                <a:cs typeface="Times New Roman" panose="02020603050405020304" pitchFamily="18" charset="0"/>
              </a:rPr>
              <a:t>gnostic</a:t>
            </a:r>
            <a:r>
              <a:rPr lang="en-US" sz="4000" b="1">
                <a:solidFill>
                  <a:srgbClr val="0000CC"/>
                </a:solidFill>
                <a:latin typeface="Calibri"/>
                <a:cs typeface="Times New Roman" panose="02020603050405020304" pitchFamily="18" charset="0"/>
              </a:rPr>
              <a:t> </a:t>
            </a:r>
            <a:r>
              <a:rPr lang="en-US" sz="4000">
                <a:solidFill>
                  <a:srgbClr val="0000CC"/>
                </a:solidFill>
                <a:latin typeface="Calibri"/>
                <a:cs typeface="Times New Roman" panose="02020603050405020304" pitchFamily="18" charset="0"/>
              </a:rPr>
              <a:t>flow</a:t>
            </a:r>
            <a:r>
              <a:rPr lang="en-US" sz="4000" b="1">
                <a:solidFill>
                  <a:srgbClr val="0000CC"/>
                </a:solidFill>
                <a:latin typeface="Calibri"/>
                <a:cs typeface="Times New Roman" panose="02020603050405020304" pitchFamily="18" charset="0"/>
              </a:rPr>
              <a:t> S</a:t>
            </a:r>
            <a:r>
              <a:rPr lang="en-US" sz="4000">
                <a:solidFill>
                  <a:srgbClr val="0000CC"/>
                </a:solidFill>
                <a:latin typeface="Calibri"/>
                <a:cs typeface="Times New Roman" panose="02020603050405020304" pitchFamily="18" charset="0"/>
              </a:rPr>
              <a:t>cheduling</a:t>
            </a:r>
          </a:p>
        </p:txBody>
      </p:sp>
      <p:sp>
        <p:nvSpPr>
          <p:cNvPr id="7" name="灯片编号占位符 6"/>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16</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44892082"/>
      </p:ext>
    </p:extLst>
  </p:cSld>
  <p:clrMapOvr>
    <a:masterClrMapping/>
  </p:clrMapOvr>
  <mc:AlternateContent xmlns:mc="http://schemas.openxmlformats.org/markup-compatibility/2006" xmlns:p14="http://schemas.microsoft.com/office/powerpoint/2010/main">
    <mc:Choice Requires="p14">
      <p:transition spd="slow" p14:dur="2000" advTm="2386"/>
    </mc:Choice>
    <mc:Fallback xmlns="">
      <p:transition spd="slow" advTm="23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ea typeface="+mn-ea"/>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9" name="矩形 8"/>
          <p:cNvSpPr/>
          <p:nvPr/>
        </p:nvSpPr>
        <p:spPr>
          <a:xfrm>
            <a:off x="4225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1</a:t>
            </a:r>
            <a:endParaRPr lang="zh-CN" altLang="en-US" sz="2400">
              <a:solidFill>
                <a:prstClr val="black"/>
              </a:solidFill>
              <a:latin typeface="Calibri"/>
              <a:ea typeface="宋体" panose="02010600030101010101" pitchFamily="2" charset="-122"/>
            </a:endParaRPr>
          </a:p>
        </p:txBody>
      </p:sp>
      <p:sp>
        <p:nvSpPr>
          <p:cNvPr id="10" name="矩形 9"/>
          <p:cNvSpPr/>
          <p:nvPr/>
        </p:nvSpPr>
        <p:spPr>
          <a:xfrm>
            <a:off x="4225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2</a:t>
            </a:r>
            <a:endParaRPr lang="zh-CN" altLang="en-US" sz="2400">
              <a:solidFill>
                <a:prstClr val="black"/>
              </a:solidFill>
              <a:latin typeface="Calibri"/>
              <a:ea typeface="宋体" panose="02010600030101010101" pitchFamily="2" charset="-122"/>
            </a:endParaRPr>
          </a:p>
        </p:txBody>
      </p:sp>
      <p:sp>
        <p:nvSpPr>
          <p:cNvPr id="11" name="矩形 10"/>
          <p:cNvSpPr/>
          <p:nvPr/>
        </p:nvSpPr>
        <p:spPr>
          <a:xfrm>
            <a:off x="4225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K</a:t>
            </a:r>
            <a:endParaRPr lang="zh-CN" altLang="en-US" sz="2400">
              <a:solidFill>
                <a:prstClr val="black"/>
              </a:solidFill>
              <a:latin typeface="Calibri"/>
              <a:ea typeface="宋体" panose="02010600030101010101" pitchFamily="2" charset="-122"/>
            </a:endParaRPr>
          </a:p>
        </p:txBody>
      </p:sp>
      <p:cxnSp>
        <p:nvCxnSpPr>
          <p:cNvPr id="12" name="直接箭头连接符 11"/>
          <p:cNvCxnSpPr>
            <a:endCxn id="9" idx="1"/>
          </p:cNvCxnSpPr>
          <p:nvPr/>
        </p:nvCxnSpPr>
        <p:spPr>
          <a:xfrm>
            <a:off x="3359697"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4225705" y="3194932"/>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4225705" y="4209759"/>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4225705" y="5178756"/>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23296" y="4981994"/>
            <a:ext cx="537327" cy="400110"/>
          </a:xfrm>
          <a:prstGeom prst="rect">
            <a:avLst/>
          </a:prstGeom>
          <a:noFill/>
        </p:spPr>
        <p:txBody>
          <a:bodyPr wrap="none" rtlCol="0">
            <a:spAutoFit/>
          </a:bodyPr>
          <a:lstStyle/>
          <a:p>
            <a:pPr defTabSz="914400">
              <a:defRPr/>
            </a:pPr>
            <a:r>
              <a:rPr lang="en-US" altLang="zh-CN" sz="2000">
                <a:solidFill>
                  <a:prstClr val="black"/>
                </a:solidFill>
                <a:latin typeface="Calibri"/>
                <a:ea typeface="宋体" panose="02010600030101010101" pitchFamily="2" charset="-122"/>
              </a:rPr>
              <a:t>……</a:t>
            </a:r>
            <a:endParaRPr lang="zh-CN" altLang="en-US" sz="2000">
              <a:solidFill>
                <a:prstClr val="black"/>
              </a:solidFill>
              <a:latin typeface="Calibri"/>
              <a:ea typeface="宋体" panose="02010600030101010101" pitchFamily="2" charset="-122"/>
            </a:endParaRPr>
          </a:p>
        </p:txBody>
      </p:sp>
      <p:cxnSp>
        <p:nvCxnSpPr>
          <p:cNvPr id="17" name="直接箭头连接符 16"/>
          <p:cNvCxnSpPr/>
          <p:nvPr/>
        </p:nvCxnSpPr>
        <p:spPr>
          <a:xfrm>
            <a:off x="7823236"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54696"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54696"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8328248" y="2718048"/>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200">
                <a:solidFill>
                  <a:srgbClr val="0000CC"/>
                </a:solidFill>
                <a:latin typeface="Calibri"/>
                <a:ea typeface="宋体" panose="02010600030101010101" pitchFamily="2" charset="-122"/>
                <a:cs typeface="Times New Roman" panose="02020603050405020304" pitchFamily="18" charset="0"/>
              </a:rPr>
              <a:t>High</a:t>
            </a:r>
            <a:endParaRPr lang="zh-CN" altLang="en-US" sz="3200">
              <a:solidFill>
                <a:srgbClr val="0000CC"/>
              </a:solidFill>
              <a:latin typeface="Calibri"/>
              <a:ea typeface="宋体" panose="02010600030101010101" pitchFamily="2" charset="-122"/>
              <a:cs typeface="Times New Roman" panose="02020603050405020304" pitchFamily="18" charset="0"/>
            </a:endParaRPr>
          </a:p>
        </p:txBody>
      </p:sp>
      <p:sp>
        <p:nvSpPr>
          <p:cNvPr id="21" name="标题 1"/>
          <p:cNvSpPr txBox="1">
            <a:spLocks/>
          </p:cNvSpPr>
          <p:nvPr/>
        </p:nvSpPr>
        <p:spPr>
          <a:xfrm>
            <a:off x="8328248" y="5382344"/>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sz="3200">
                <a:solidFill>
                  <a:srgbClr val="0000CC"/>
                </a:solidFill>
                <a:latin typeface="Calibri"/>
                <a:ea typeface="宋体" panose="02010600030101010101" pitchFamily="2" charset="-122"/>
                <a:cs typeface="Times New Roman" panose="02020603050405020304" pitchFamily="18" charset="0"/>
              </a:rPr>
              <a:t>Low</a:t>
            </a:r>
            <a:endParaRPr lang="zh-CN" altLang="en-US" sz="3200">
              <a:solidFill>
                <a:srgbClr val="0000CC"/>
              </a:solidFill>
              <a:latin typeface="Calibri"/>
              <a:ea typeface="宋体" panose="02010600030101010101" pitchFamily="2" charset="-122"/>
              <a:cs typeface="Times New Roman" panose="02020603050405020304" pitchFamily="18" charset="0"/>
            </a:endParaRPr>
          </a:p>
        </p:txBody>
      </p:sp>
      <p:sp>
        <p:nvSpPr>
          <p:cNvPr id="22" name="下箭头 21"/>
          <p:cNvSpPr/>
          <p:nvPr/>
        </p:nvSpPr>
        <p:spPr>
          <a:xfrm>
            <a:off x="8940316" y="3688206"/>
            <a:ext cx="360040" cy="1901035"/>
          </a:xfrm>
          <a:prstGeom prst="down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alibri"/>
              <a:ea typeface="宋体" panose="02010600030101010101" pitchFamily="2" charset="-122"/>
            </a:endParaRPr>
          </a:p>
        </p:txBody>
      </p:sp>
      <p:cxnSp>
        <p:nvCxnSpPr>
          <p:cNvPr id="23" name="直接箭头连接符 22"/>
          <p:cNvCxnSpPr/>
          <p:nvPr/>
        </p:nvCxnSpPr>
        <p:spPr>
          <a:xfrm>
            <a:off x="7854696"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17</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2807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9" name="矩形 8"/>
          <p:cNvSpPr/>
          <p:nvPr/>
        </p:nvSpPr>
        <p:spPr>
          <a:xfrm>
            <a:off x="4225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1</a:t>
            </a:r>
            <a:endParaRPr lang="zh-CN" altLang="en-US" sz="2400">
              <a:solidFill>
                <a:prstClr val="black"/>
              </a:solidFill>
              <a:latin typeface="Calibri"/>
              <a:ea typeface="宋体" panose="02010600030101010101" pitchFamily="2" charset="-122"/>
            </a:endParaRPr>
          </a:p>
        </p:txBody>
      </p:sp>
      <p:sp>
        <p:nvSpPr>
          <p:cNvPr id="10" name="矩形 9"/>
          <p:cNvSpPr/>
          <p:nvPr/>
        </p:nvSpPr>
        <p:spPr>
          <a:xfrm>
            <a:off x="4225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2</a:t>
            </a:r>
            <a:endParaRPr lang="zh-CN" altLang="en-US" sz="2400">
              <a:solidFill>
                <a:prstClr val="black"/>
              </a:solidFill>
              <a:latin typeface="Calibri"/>
              <a:ea typeface="宋体" panose="02010600030101010101" pitchFamily="2" charset="-122"/>
            </a:endParaRPr>
          </a:p>
        </p:txBody>
      </p:sp>
      <p:sp>
        <p:nvSpPr>
          <p:cNvPr id="11" name="矩形 10"/>
          <p:cNvSpPr/>
          <p:nvPr/>
        </p:nvSpPr>
        <p:spPr>
          <a:xfrm>
            <a:off x="4225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alibri"/>
                <a:ea typeface="宋体" panose="02010600030101010101" pitchFamily="2" charset="-122"/>
              </a:rPr>
              <a:t>Priority K</a:t>
            </a:r>
            <a:endParaRPr lang="zh-CN" altLang="en-US" sz="2400">
              <a:solidFill>
                <a:prstClr val="black"/>
              </a:solidFill>
              <a:latin typeface="Calibri"/>
              <a:ea typeface="宋体" panose="02010600030101010101" pitchFamily="2" charset="-122"/>
            </a:endParaRPr>
          </a:p>
        </p:txBody>
      </p:sp>
      <p:cxnSp>
        <p:nvCxnSpPr>
          <p:cNvPr id="12" name="直接箭头连接符 11"/>
          <p:cNvCxnSpPr>
            <a:endCxn id="9" idx="1"/>
          </p:cNvCxnSpPr>
          <p:nvPr/>
        </p:nvCxnSpPr>
        <p:spPr>
          <a:xfrm>
            <a:off x="3359697"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4225705" y="3194932"/>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4225705" y="4209759"/>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4225705" y="5178756"/>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23296" y="4981994"/>
            <a:ext cx="537327" cy="400110"/>
          </a:xfrm>
          <a:prstGeom prst="rect">
            <a:avLst/>
          </a:prstGeom>
          <a:noFill/>
        </p:spPr>
        <p:txBody>
          <a:bodyPr wrap="none" rtlCol="0">
            <a:spAutoFit/>
          </a:bodyPr>
          <a:lstStyle/>
          <a:p>
            <a:pPr defTabSz="914400">
              <a:defRPr/>
            </a:pPr>
            <a:r>
              <a:rPr lang="en-US" altLang="zh-CN" sz="2000">
                <a:solidFill>
                  <a:prstClr val="black"/>
                </a:solidFill>
                <a:latin typeface="Calibri"/>
                <a:ea typeface="宋体" panose="02010600030101010101" pitchFamily="2" charset="-122"/>
              </a:rPr>
              <a:t>……</a:t>
            </a:r>
            <a:endParaRPr lang="zh-CN" altLang="en-US" sz="2000">
              <a:solidFill>
                <a:prstClr val="black"/>
              </a:solidFill>
              <a:latin typeface="Calibri"/>
              <a:ea typeface="宋体" panose="02010600030101010101" pitchFamily="2" charset="-122"/>
            </a:endParaRPr>
          </a:p>
        </p:txBody>
      </p:sp>
      <p:cxnSp>
        <p:nvCxnSpPr>
          <p:cNvPr id="17" name="直接箭头连接符 16"/>
          <p:cNvCxnSpPr/>
          <p:nvPr/>
        </p:nvCxnSpPr>
        <p:spPr>
          <a:xfrm>
            <a:off x="7823236"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54696"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54696"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5"/>
          <p:cNvSpPr/>
          <p:nvPr/>
        </p:nvSpPr>
        <p:spPr>
          <a:xfrm>
            <a:off x="2282700"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24" name="Rectangle 25"/>
          <p:cNvSpPr/>
          <p:nvPr/>
        </p:nvSpPr>
        <p:spPr>
          <a:xfrm>
            <a:off x="2063908"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29" name="Rectangle 25"/>
          <p:cNvSpPr/>
          <p:nvPr/>
        </p:nvSpPr>
        <p:spPr>
          <a:xfrm>
            <a:off x="2708856"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sp>
        <p:nvSpPr>
          <p:cNvPr id="30" name="Rectangle 25"/>
          <p:cNvSpPr/>
          <p:nvPr/>
        </p:nvSpPr>
        <p:spPr>
          <a:xfrm>
            <a:off x="2490064" y="292494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400">
              <a:solidFill>
                <a:prstClr val="white"/>
              </a:solidFill>
              <a:latin typeface="Calibri"/>
            </a:endParaRPr>
          </a:p>
        </p:txBody>
      </p:sp>
      <p:cxnSp>
        <p:nvCxnSpPr>
          <p:cNvPr id="22" name="直接箭头连接符 21"/>
          <p:cNvCxnSpPr/>
          <p:nvPr/>
        </p:nvCxnSpPr>
        <p:spPr>
          <a:xfrm>
            <a:off x="7854696"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18</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48072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04046E-6 L 0.93334 0.00023 " pathEditMode="relative" rAng="0" ptsTypes="AA">
                                      <p:cBhvr>
                                        <p:cTn id="6" dur="750" fill="hold"/>
                                        <p:tgtEl>
                                          <p:spTgt spid="29"/>
                                        </p:tgtEl>
                                        <p:attrNameLst>
                                          <p:attrName>ppt_x</p:attrName>
                                          <p:attrName>ppt_y</p:attrName>
                                        </p:attrNameLst>
                                      </p:cBhvr>
                                      <p:rCtr x="4666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61111E-6 -5.06938E-6 L 0.60521 -5.06938E-6 L 0.60521 0.07955 L 0.15452 0.07955 L 0.15452 0.1524 L 0.96112 0.1524 " pathEditMode="relative" ptsTypes="AAAAAA">
                                      <p:cBhvr>
                                        <p:cTn id="10" dur="1250" fill="hold"/>
                                        <p:tgtEl>
                                          <p:spTgt spid="3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5.06938E-6 L 0.62986 0.00693 L 0.62725 0.07955 L 0.17656 0.07955 L 0.17777 0.15055 L 0.62986 0.1524 L 0.62725 0.22502 L 0.17395 0.22316 L 0.17395 0.29925 L 0.98298 0.29925 " pathEditMode="relative" ptsTypes="AAAAAAAAAA">
                                      <p:cBhvr>
                                        <p:cTn id="14" dur="1750" fill="hold"/>
                                        <p:tgtEl>
                                          <p:spTgt spid="2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94444E-6 -5.20814E-6 L 0.6493 -5.20814E-6 L 0.6493 0.08117 L 0.19861 0.08117 L 0.19861 0.15217 L 0.64809 0.15217 L 0.64809 0.22131 L 0.19479 0.22131 L 0.19479 0.2974 L 0.65191 0.2974 L 0.65191 0.36331 L 0.19479 0.36331 L 0.19479 0.43593 L 1.00382 0.43593 " pathEditMode="relative" ptsTypes="AAAAAAAAAAAAAA">
                                      <p:cBhvr>
                                        <p:cTn id="1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CC"/>
                </a:solidFill>
                <a:cs typeface="Times New Roman" panose="02020603050405020304" pitchFamily="18" charset="0"/>
              </a:rPr>
              <a:t>PIAS Key Idea</a:t>
            </a:r>
            <a:endParaRPr lang="zh-CN" altLang="en-US">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alibri"/>
              <a:ea typeface="宋体" panose="02010600030101010101" pitchFamily="2" charset="-122"/>
            </a:endParaRPr>
          </a:p>
        </p:txBody>
      </p:sp>
      <p:sp>
        <p:nvSpPr>
          <p:cNvPr id="7" name="内容占位符 6"/>
          <p:cNvSpPr>
            <a:spLocks noGrp="1"/>
          </p:cNvSpPr>
          <p:nvPr>
            <p:ph idx="1"/>
          </p:nvPr>
        </p:nvSpPr>
        <p:spPr/>
        <p:txBody>
          <a:bodyPr/>
          <a:lstStyle/>
          <a:p>
            <a:r>
              <a:rPr lang="en-US" altLang="zh-CN"/>
              <a:t>PIAS performs </a:t>
            </a:r>
            <a:r>
              <a:rPr lang="en-US" altLang="zh-CN">
                <a:solidFill>
                  <a:srgbClr val="0000CC"/>
                </a:solidFill>
                <a:cs typeface="Times New Roman" panose="02020603050405020304" pitchFamily="18" charset="0"/>
              </a:rPr>
              <a:t>Multi-Level Feedback Queue (MLFQ) </a:t>
            </a:r>
            <a:r>
              <a:rPr lang="en-US" altLang="zh-CN"/>
              <a:t>to emulate Shortest Job First (SJF)</a:t>
            </a:r>
          </a:p>
        </p:txBody>
      </p:sp>
      <p:sp>
        <p:nvSpPr>
          <p:cNvPr id="25" name="圆角矩形 48"/>
          <p:cNvSpPr/>
          <p:nvPr/>
        </p:nvSpPr>
        <p:spPr>
          <a:xfrm>
            <a:off x="2209800" y="3798929"/>
            <a:ext cx="7848600" cy="15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In general, PIAS short flows finish in higher priority queues while large ones in lower priority queues, emulating SJF, effective for heavy tailed DCN traffic.</a:t>
            </a: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19</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48510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672209"/>
            <a:ext cx="8229600" cy="4525963"/>
          </a:xfrm>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dirty="0"/>
          </a:p>
        </p:txBody>
      </p:sp>
      <p:pic>
        <p:nvPicPr>
          <p:cNvPr id="13" name="Picture 2" descr="http://farm3.static.flickr.com/2345/2404505335_9f06ed86ac_o.jpg"/>
          <p:cNvPicPr>
            <a:picLocks noChangeAspect="1" noChangeArrowheads="1"/>
          </p:cNvPicPr>
          <p:nvPr/>
        </p:nvPicPr>
        <p:blipFill rotWithShape="1">
          <a:blip r:embed="rId3">
            <a:extLst>
              <a:ext uri="{28A0092B-C50C-407E-A947-70E740481C1C}">
                <a14:useLocalDpi xmlns:a14="http://schemas.microsoft.com/office/drawing/2010/main" val="0"/>
              </a:ext>
            </a:extLst>
          </a:blip>
          <a:srcRect l="3593" t="7363" r="4218" b="6738"/>
          <a:stretch/>
        </p:blipFill>
        <p:spPr bwMode="auto">
          <a:xfrm>
            <a:off x="2024281" y="1734924"/>
            <a:ext cx="4593794" cy="21182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7"/>
          <p:cNvSpPr txBox="1"/>
          <p:nvPr/>
        </p:nvSpPr>
        <p:spPr>
          <a:xfrm>
            <a:off x="2949167" y="3491716"/>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Google’s worldwide DC map</a:t>
            </a:r>
          </a:p>
        </p:txBody>
      </p:sp>
      <p:pic>
        <p:nvPicPr>
          <p:cNvPr id="15" name="Picture 4" descr="Microsoft's massive (check out the cranes for scale) data center in Dublin, Irel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281" y="3940601"/>
            <a:ext cx="3382236" cy="22407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7"/>
          <p:cNvSpPr txBox="1"/>
          <p:nvPr/>
        </p:nvSpPr>
        <p:spPr>
          <a:xfrm>
            <a:off x="1981198" y="5867980"/>
            <a:ext cx="32540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Microsoft’s DC in </a:t>
            </a:r>
            <a:r>
              <a:rPr lang="en-US" altLang="zh-CN" b="1" dirty="0">
                <a:solidFill>
                  <a:schemeClr val="bg1"/>
                </a:solidFill>
              </a:rPr>
              <a:t>Dublin, Ireland</a:t>
            </a:r>
            <a:endParaRPr lang="en-US" b="1" dirty="0">
              <a:solidFill>
                <a:schemeClr val="bg1"/>
              </a:solidFill>
            </a:endParaRPr>
          </a:p>
        </p:txBody>
      </p:sp>
      <p:pic>
        <p:nvPicPr>
          <p:cNvPr id="17"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080" y="1734924"/>
            <a:ext cx="3298642" cy="21182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9"/>
          <p:cNvSpPr txBox="1"/>
          <p:nvPr/>
        </p:nvSpPr>
        <p:spPr>
          <a:xfrm>
            <a:off x="7536160" y="3491716"/>
            <a:ext cx="2667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Facebook DC interior </a:t>
            </a:r>
          </a:p>
        </p:txBody>
      </p:sp>
      <p:pic>
        <p:nvPicPr>
          <p:cNvPr id="19" name="图片 18"/>
          <p:cNvPicPr>
            <a:picLocks noChangeAspect="1"/>
          </p:cNvPicPr>
          <p:nvPr/>
        </p:nvPicPr>
        <p:blipFill>
          <a:blip r:embed="rId6"/>
          <a:stretch>
            <a:fillRect/>
          </a:stretch>
        </p:blipFill>
        <p:spPr>
          <a:xfrm>
            <a:off x="5540034" y="4028782"/>
            <a:ext cx="4574689" cy="2127231"/>
          </a:xfrm>
          <a:prstGeom prst="rect">
            <a:avLst/>
          </a:prstGeom>
        </p:spPr>
      </p:pic>
      <p:sp>
        <p:nvSpPr>
          <p:cNvPr id="20" name="TextBox 19"/>
          <p:cNvSpPr txBox="1"/>
          <p:nvPr/>
        </p:nvSpPr>
        <p:spPr>
          <a:xfrm>
            <a:off x="6096000" y="5867980"/>
            <a:ext cx="374441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Global Microsoft Azure DC Footprint</a:t>
            </a:r>
            <a:endParaRPr lang="en-US" b="1" dirty="0"/>
          </a:p>
        </p:txBody>
      </p:sp>
      <p:sp>
        <p:nvSpPr>
          <p:cNvPr id="21" name="标题 1">
            <a:extLst>
              <a:ext uri="{FF2B5EF4-FFF2-40B4-BE49-F238E27FC236}">
                <a16:creationId xmlns:a16="http://schemas.microsoft.com/office/drawing/2014/main" id="{11C5A50E-7473-4939-9362-93A4EDC0616F}"/>
              </a:ext>
            </a:extLst>
          </p:cNvPr>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a:solidFill>
                  <a:srgbClr val="0000CC"/>
                </a:solidFill>
                <a:latin typeface="Calibri"/>
                <a:ea typeface="宋体" panose="02010600030101010101" pitchFamily="2" charset="-122"/>
                <a:cs typeface="Times New Roman" panose="02020603050405020304" pitchFamily="18" charset="0"/>
              </a:rPr>
              <a:t>Data Centers Around the World</a:t>
            </a:r>
            <a:endParaRPr lang="zh-CN" altLang="en-US" dirty="0">
              <a:solidFill>
                <a:sysClr val="windowText" lastClr="000000"/>
              </a:solidFill>
              <a:latin typeface="Calibri"/>
              <a:ea typeface="宋体" panose="02010600030101010101" pitchFamily="2" charset="-122"/>
            </a:endParaRPr>
          </a:p>
        </p:txBody>
      </p:sp>
    </p:spTree>
    <p:extLst>
      <p:ext uri="{BB962C8B-B14F-4D97-AF65-F5344CB8AC3E}">
        <p14:creationId xmlns:p14="http://schemas.microsoft.com/office/powerpoint/2010/main" val="149820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cxnSp>
        <p:nvCxnSpPr>
          <p:cNvPr id="38" name="肘形连接符 37"/>
          <p:cNvCxnSpPr>
            <a:stCxn id="31" idx="3"/>
            <a:endCxn id="35" idx="1"/>
          </p:cNvCxnSpPr>
          <p:nvPr/>
        </p:nvCxnSpPr>
        <p:spPr>
          <a:xfrm flipH="1">
            <a:off x="4876819" y="391697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4876819" y="4510493"/>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4889254" y="520943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4379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ular Callout 4"/>
          <p:cNvSpPr/>
          <p:nvPr/>
        </p:nvSpPr>
        <p:spPr>
          <a:xfrm>
            <a:off x="6604763" y="2472822"/>
            <a:ext cx="2674789" cy="691260"/>
          </a:xfrm>
          <a:prstGeom prst="wedgeRectCallout">
            <a:avLst>
              <a:gd name="adj1" fmla="val -44617"/>
              <a:gd name="adj2" fmla="val 1126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a:defRPr/>
            </a:pPr>
            <a:r>
              <a:rPr lang="en-US" sz="2000">
                <a:solidFill>
                  <a:prstClr val="black"/>
                </a:solidFill>
                <a:latin typeface="Calibri"/>
                <a:ea typeface="Corbel" charset="0"/>
                <a:cs typeface="Corbel" charset="0"/>
              </a:rPr>
              <a:t>Requires switch to keep per-flow state</a:t>
            </a:r>
          </a:p>
        </p:txBody>
      </p:sp>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20</a:t>
            </a:fld>
            <a:endParaRPr lang="zh-CN" altLang="en-US">
              <a:solidFill>
                <a:prstClr val="black"/>
              </a:solidFill>
              <a:latin typeface="Calibri"/>
              <a:ea typeface="宋体" panose="02010600030101010101" pitchFamily="2" charset="-122"/>
            </a:endParaRPr>
          </a:p>
        </p:txBody>
      </p:sp>
      <p:sp>
        <p:nvSpPr>
          <p:cNvPr id="3" name="内容占位符 2"/>
          <p:cNvSpPr>
            <a:spLocks noGrp="1"/>
          </p:cNvSpPr>
          <p:nvPr>
            <p:ph idx="1"/>
          </p:nvPr>
        </p:nvSpPr>
        <p:spPr/>
        <p:txBody>
          <a:bodyPr/>
          <a:lstStyle/>
          <a:p>
            <a:r>
              <a:rPr lang="en-US" altLang="zh-CN"/>
              <a:t>Implementing MLFQ at switch directly </a:t>
            </a:r>
            <a:r>
              <a:rPr lang="en-US" altLang="zh-CN">
                <a:solidFill>
                  <a:srgbClr val="FF0000"/>
                </a:solidFill>
              </a:rPr>
              <a:t>not scalable</a:t>
            </a:r>
            <a:endParaRPr lang="zh-CN" altLang="en-US">
              <a:solidFill>
                <a:srgbClr val="FF0000"/>
              </a:solidFill>
            </a:endParaRPr>
          </a:p>
        </p:txBody>
      </p:sp>
    </p:spTree>
    <p:extLst>
      <p:ext uri="{BB962C8B-B14F-4D97-AF65-F5344CB8AC3E}">
        <p14:creationId xmlns:p14="http://schemas.microsoft.com/office/powerpoint/2010/main" val="13281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cxnSp>
        <p:nvCxnSpPr>
          <p:cNvPr id="38" name="肘形连接符 37"/>
          <p:cNvCxnSpPr>
            <a:stCxn id="31" idx="3"/>
            <a:endCxn id="35" idx="1"/>
          </p:cNvCxnSpPr>
          <p:nvPr/>
        </p:nvCxnSpPr>
        <p:spPr>
          <a:xfrm flipH="1">
            <a:off x="4876819" y="391697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4876819" y="4510493"/>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4889254" y="5209432"/>
            <a:ext cx="2370235" cy="593521"/>
          </a:xfrm>
          <a:prstGeom prst="bentConnector5">
            <a:avLst>
              <a:gd name="adj1" fmla="val -9645"/>
              <a:gd name="adj2" fmla="val 50000"/>
              <a:gd name="adj3" fmla="val 109645"/>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4379168" y="391697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834887" y="1275819"/>
            <a:ext cx="1063089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dirty="0">
                <a:ea typeface="Corbel" charset="0"/>
                <a:cs typeface="Calibri" panose="020F0502020204030204" pitchFamily="34" charset="0"/>
              </a:rPr>
              <a:t>Stateless</a:t>
            </a:r>
            <a:r>
              <a:rPr lang="en-US" altLang="zh-CN" dirty="0">
                <a:solidFill>
                  <a:srgbClr val="C00000"/>
                </a:solidFill>
                <a:ea typeface="Corbel" charset="0"/>
                <a:cs typeface="Calibri" panose="020F0502020204030204" pitchFamily="34" charset="0"/>
              </a:rPr>
              <a:t> </a:t>
            </a:r>
            <a:r>
              <a:rPr lang="en-US" altLang="zh-CN" dirty="0">
                <a:solidFill>
                  <a:srgbClr val="0000CC"/>
                </a:solidFill>
                <a:ea typeface="Corbel" charset="0"/>
                <a:cs typeface="Corbel" charset="0"/>
              </a:rPr>
              <a:t>Priority Queueing </a:t>
            </a:r>
            <a:r>
              <a:rPr lang="en-US" altLang="zh-CN" dirty="0">
                <a:ea typeface="Corbel" charset="0"/>
                <a:cs typeface="Calibri" panose="020F0502020204030204" pitchFamily="34" charset="0"/>
              </a:rPr>
              <a:t>at the switch (a built-in function) </a:t>
            </a:r>
          </a:p>
          <a:p>
            <a:pPr lvl="1">
              <a:buFont typeface="Wingdings" charset="2"/>
              <a:buChar char="Ø"/>
            </a:pPr>
            <a:r>
              <a:rPr lang="en-US" altLang="zh-CN" dirty="0">
                <a:ea typeface="Corbel" charset="0"/>
                <a:cs typeface="Calibri" panose="020F0502020204030204" pitchFamily="34" charset="0"/>
              </a:rPr>
              <a:t>Stateful </a:t>
            </a:r>
            <a:r>
              <a:rPr lang="en-US" altLang="zh-CN" dirty="0">
                <a:solidFill>
                  <a:srgbClr val="0000CC"/>
                </a:solidFill>
                <a:ea typeface="Corbel" charset="0"/>
                <a:cs typeface="Corbel" charset="0"/>
              </a:rPr>
              <a:t>Packet Tagging </a:t>
            </a:r>
            <a:r>
              <a:rPr lang="en-US" altLang="zh-CN" dirty="0">
                <a:ea typeface="Corbel" charset="0"/>
                <a:cs typeface="Calibri" panose="020F0502020204030204" pitchFamily="34" charset="0"/>
              </a:rPr>
              <a:t>at end hosts (a shim layer between TCP/IP and NIC) </a:t>
            </a:r>
          </a:p>
        </p:txBody>
      </p:sp>
      <p:sp>
        <p:nvSpPr>
          <p:cNvPr id="45" name="Rectangle 25"/>
          <p:cNvSpPr/>
          <p:nvPr/>
        </p:nvSpPr>
        <p:spPr>
          <a:xfrm>
            <a:off x="-457200" y="3525699"/>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000" b="1">
              <a:solidFill>
                <a:prstClr val="white"/>
              </a:solidFill>
              <a:latin typeface="Corbel" charset="0"/>
              <a:ea typeface="Corbel" charset="0"/>
              <a:cs typeface="Corbel" charset="0"/>
            </a:endParaRPr>
          </a:p>
        </p:txBody>
      </p:sp>
      <mc:AlternateContent xmlns:mc="http://schemas.openxmlformats.org/markup-compatibility/2006" xmlns:a14="http://schemas.microsoft.com/office/drawing/2010/main">
        <mc:Choice Requires="a14">
          <p:sp>
            <p:nvSpPr>
              <p:cNvPr id="4" name="Rectangular Callout 3"/>
              <p:cNvSpPr/>
              <p:nvPr/>
            </p:nvSpPr>
            <p:spPr>
              <a:xfrm>
                <a:off x="1671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r>
                  <a:rPr lang="en-US">
                    <a:solidFill>
                      <a:sysClr val="windowText" lastClr="000000"/>
                    </a:solidFill>
                    <a:latin typeface="Calibri"/>
                    <a:ea typeface="Corbel" charset="0"/>
                    <a:cs typeface="Corbel" charset="0"/>
                  </a:rPr>
                  <a:t>- </a:t>
                </a:r>
                <a14:m>
                  <m:oMath xmlns:m="http://schemas.openxmlformats.org/officeDocument/2006/math">
                    <m:r>
                      <m:rPr>
                        <m:sty m:val="p"/>
                      </m:rPr>
                      <a:rPr lang="en-US">
                        <a:solidFill>
                          <a:sysClr val="windowText" lastClr="000000"/>
                        </a:solidFill>
                        <a:latin typeface="Cambria Math" panose="02040503050406030204" pitchFamily="18" charset="0"/>
                        <a:ea typeface="Corbel" charset="0"/>
                        <a:cs typeface="Corbel" charset="0"/>
                      </a:rPr>
                      <m:t>K</m:t>
                    </m:r>
                    <m:r>
                      <a:rPr lang="en-US">
                        <a:solidFill>
                          <a:sysClr val="windowText" lastClr="000000"/>
                        </a:solidFill>
                        <a:latin typeface="Cambria Math" panose="02040503050406030204" pitchFamily="18" charset="0"/>
                        <a:ea typeface="Corbel" charset="0"/>
                        <a:cs typeface="Corbel" charset="0"/>
                      </a:rPr>
                      <m:t> </m:t>
                    </m:r>
                  </m:oMath>
                </a14:m>
                <a:r>
                  <a:rPr lang="en-US">
                    <a:solidFill>
                      <a:sysClr val="windowText" lastClr="000000"/>
                    </a:solidFill>
                    <a:latin typeface="Calibri"/>
                    <a:ea typeface="Corbel" charset="0"/>
                    <a:cs typeface="Corbel" charset="0"/>
                  </a:rPr>
                  <a:t>priorities: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i</m:t>
                        </m:r>
                      </m:sub>
                    </m:sSub>
                    <m:r>
                      <a:rPr lang="en-US" altLang="zh-CN">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i</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e>
                    </m:d>
                  </m:oMath>
                </a14:m>
                <a:endParaRPr lang="en-US" altLang="zh-CN">
                  <a:solidFill>
                    <a:srgbClr val="0000CC"/>
                  </a:solidFill>
                  <a:latin typeface="Calibri"/>
                  <a:ea typeface="Corbel" charset="0"/>
                  <a:cs typeface="Corbel" charset="0"/>
                </a:endParaRPr>
              </a:p>
              <a:p>
                <a:pPr defTabSz="914400">
                  <a:defRPr/>
                </a:pPr>
                <a14:m>
                  <m:oMath xmlns:m="http://schemas.openxmlformats.org/officeDocument/2006/math">
                    <m:r>
                      <m:rPr>
                        <m:nor/>
                      </m:rPr>
                      <a:rPr lang="en-US" altLang="zh-CN" dirty="0">
                        <a:solidFill>
                          <a:sysClr val="windowText" lastClr="000000"/>
                        </a:solidFill>
                        <a:latin typeface="Calibri"/>
                        <a:ea typeface="Corbel" charset="0"/>
                        <a:cs typeface="Corbel" charset="0"/>
                      </a:rPr>
                      <m:t>−</m:t>
                    </m:r>
                    <m:r>
                      <a:rPr lang="en-US" altLang="zh-CN" dirty="0">
                        <a:solidFill>
                          <a:sysClr val="windowText" lastClr="000000"/>
                        </a:solidFill>
                        <a:latin typeface="Cambria Math" panose="02040503050406030204" pitchFamily="18" charset="0"/>
                        <a:ea typeface="Corbel" charset="0"/>
                        <a:cs typeface="Corbel" charset="0"/>
                      </a:rPr>
                      <m:t> </m:t>
                    </m:r>
                    <m:r>
                      <m:rPr>
                        <m:sty m:val="p"/>
                      </m:rPr>
                      <a:rPr lang="en-US">
                        <a:solidFill>
                          <a:sysClr val="windowText" lastClr="000000"/>
                        </a:solidFill>
                        <a:latin typeface="Cambria Math" panose="02040503050406030204" pitchFamily="18" charset="0"/>
                        <a:ea typeface="Corbel" charset="0"/>
                        <a:cs typeface="Corbel" charset="0"/>
                      </a:rPr>
                      <m:t>K</m:t>
                    </m:r>
                    <m:r>
                      <a:rPr lang="zh-CN" altLang="en-US">
                        <a:solidFill>
                          <a:sysClr val="windowText" lastClr="000000"/>
                        </a:solidFill>
                        <a:latin typeface="Cambria Math" panose="02040503050406030204" pitchFamily="18" charset="0"/>
                        <a:ea typeface="Corbel" charset="0"/>
                        <a:cs typeface="Corbel" charset="0"/>
                      </a:rPr>
                      <m:t>−</m:t>
                    </m:r>
                    <m:r>
                      <a:rPr lang="en-US">
                        <a:solidFill>
                          <a:sysClr val="windowText" lastClr="000000"/>
                        </a:solidFill>
                        <a:latin typeface="Cambria Math" panose="02040503050406030204" pitchFamily="18" charset="0"/>
                        <a:ea typeface="Corbel" charset="0"/>
                        <a:cs typeface="Corbel" charset="0"/>
                      </a:rPr>
                      <m:t>1</m:t>
                    </m:r>
                  </m:oMath>
                </a14:m>
                <a:r>
                  <a:rPr lang="en-US">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r>
                          <a:rPr lang="en-US" altLang="zh-CN">
                            <a:solidFill>
                              <a:srgbClr val="0000CC"/>
                            </a:solidFill>
                            <a:latin typeface="Cambria Math" panose="02040503050406030204" pitchFamily="18" charset="0"/>
                            <a:ea typeface="Corbel" charset="0"/>
                            <a:cs typeface="Corbel" charset="0"/>
                          </a:rPr>
                          <m:t>−1</m:t>
                        </m:r>
                      </m:e>
                    </m:d>
                  </m:oMath>
                </a14:m>
                <a:endParaRPr lang="en-US" altLang="zh-CN">
                  <a:solidFill>
                    <a:srgbClr val="0000CC"/>
                  </a:solidFill>
                  <a:latin typeface="Calibri"/>
                  <a:ea typeface="Corbel" charset="0"/>
                  <a:cs typeface="Corbel" charset="0"/>
                </a:endParaRPr>
              </a:p>
              <a:p>
                <a:pPr defTabSz="914400">
                  <a:defRPr/>
                </a:pPr>
                <a:r>
                  <a:rPr lang="en-US">
                    <a:solidFill>
                      <a:sysClr val="windowText" lastClr="000000"/>
                    </a:solidFill>
                    <a:latin typeface="Calibri"/>
                    <a:ea typeface="Corbel" charset="0"/>
                    <a:cs typeface="Corbel" charset="0"/>
                  </a:rPr>
                  <a:t>- Threshold from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m:t>
                        </m:r>
                      </m:sub>
                    </m:sSub>
                  </m:oMath>
                </a14:m>
                <a:r>
                  <a:rPr lang="en-US">
                    <a:solidFill>
                      <a:sysClr val="windowText" lastClr="000000"/>
                    </a:solidFill>
                    <a:latin typeface="Calibri"/>
                    <a:ea typeface="Corbel" charset="0"/>
                    <a:cs typeface="Corbel" charset="0"/>
                  </a:rPr>
                  <a:t> to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sub>
                    </m:sSub>
                  </m:oMath>
                </a14:m>
                <a:r>
                  <a:rPr lang="en-US">
                    <a:solidFill>
                      <a:sysClr val="windowText" lastClr="000000"/>
                    </a:solidFill>
                    <a:latin typeface="Calibri"/>
                    <a:ea typeface="Corbel" charset="0"/>
                    <a:cs typeface="Corbel" charset="0"/>
                  </a:rPr>
                  <a:t> is: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−1 </m:t>
                        </m:r>
                      </m:sub>
                    </m:sSub>
                  </m:oMath>
                </a14:m>
                <a:endParaRPr lang="en-US">
                  <a:solidFill>
                    <a:sysClr val="windowText" lastClr="000000"/>
                  </a:solidFill>
                  <a:latin typeface="Calibri"/>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671737" y="4143332"/>
                <a:ext cx="3798408" cy="1113186"/>
              </a:xfrm>
              <a:prstGeom prst="wedgeRectCallout">
                <a:avLst>
                  <a:gd name="adj1" fmla="val -813"/>
                  <a:gd name="adj2" fmla="val -72719"/>
                </a:avLst>
              </a:prstGeom>
              <a:blipFill>
                <a:blip r:embed="rId4"/>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1920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 </m:t>
                    </m:r>
                  </m:oMath>
                </a14:m>
                <a:r>
                  <a:rPr lang="en-US" sz="800">
                    <a:solidFill>
                      <a:sysClr val="windowText" lastClr="000000"/>
                    </a:solidFill>
                    <a:latin typeface="Calibri"/>
                    <a:ea typeface="Corbel" charset="0"/>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i</m:t>
                        </m:r>
                      </m:sub>
                    </m:sSub>
                    <m:r>
                      <a:rPr lang="en-US" altLang="zh-CN" sz="80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i</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e>
                    </m:d>
                  </m:oMath>
                </a14:m>
                <a:endParaRPr lang="en-US" altLang="zh-CN" sz="800">
                  <a:solidFill>
                    <a:srgbClr val="0000CC"/>
                  </a:solidFill>
                  <a:latin typeface="Calibri"/>
                  <a:ea typeface="Corbel" charset="0"/>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−1</m:t>
                    </m:r>
                  </m:oMath>
                </a14:m>
                <a:r>
                  <a:rPr lang="en-US" sz="800">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r>
                          <a:rPr lang="en-US" altLang="zh-CN" sz="800">
                            <a:solidFill>
                              <a:srgbClr val="0000CC"/>
                            </a:solidFill>
                            <a:latin typeface="Cambria Math" panose="02040503050406030204" pitchFamily="18" charset="0"/>
                            <a:ea typeface="Corbel" charset="0"/>
                            <a:cs typeface="Corbel" charset="0"/>
                          </a:rPr>
                          <m:t>−1</m:t>
                        </m:r>
                      </m:e>
                    </m:d>
                  </m:oMath>
                </a14:m>
                <a:endParaRPr lang="en-US" altLang="zh-CN" sz="800">
                  <a:solidFill>
                    <a:srgbClr val="0000CC"/>
                  </a:solidFill>
                  <a:latin typeface="Calibri"/>
                  <a:ea typeface="Corbel" charset="0"/>
                  <a:cs typeface="Corbel" charset="0"/>
                </a:endParaRPr>
              </a:p>
              <a:p>
                <a:pPr defTabSz="914400">
                  <a:defRPr/>
                </a:pPr>
                <a:r>
                  <a:rPr lang="en-US" sz="800">
                    <a:solidFill>
                      <a:sysClr val="windowText" lastClr="000000"/>
                    </a:solidFill>
                    <a:latin typeface="Calibri"/>
                    <a:ea typeface="Corbel" charset="0"/>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m:t>
                        </m:r>
                      </m:sub>
                    </m:sSub>
                  </m:oMath>
                </a14:m>
                <a:r>
                  <a:rPr lang="en-US" sz="800">
                    <a:solidFill>
                      <a:sysClr val="windowText" lastClr="000000"/>
                    </a:solidFill>
                    <a:latin typeface="Calibri"/>
                    <a:ea typeface="Corbel" charset="0"/>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sub>
                    </m:sSub>
                  </m:oMath>
                </a14:m>
                <a:r>
                  <a:rPr lang="en-US" sz="800">
                    <a:solidFill>
                      <a:sysClr val="windowText" lastClr="000000"/>
                    </a:solidFill>
                    <a:latin typeface="Calibri"/>
                    <a:ea typeface="Corbel" charset="0"/>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−1 </m:t>
                        </m:r>
                      </m:sub>
                    </m:sSub>
                  </m:oMath>
                </a14:m>
                <a:endParaRPr lang="en-US" sz="800">
                  <a:solidFill>
                    <a:sysClr val="windowText" lastClr="000000"/>
                  </a:solidFill>
                  <a:latin typeface="Calibri"/>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920552" y="6325052"/>
                <a:ext cx="1732652" cy="456748"/>
              </a:xfrm>
              <a:prstGeom prst="wedgeRectCallout">
                <a:avLst>
                  <a:gd name="adj1" fmla="val 37856"/>
                  <a:gd name="adj2" fmla="val -84841"/>
                </a:avLst>
              </a:prstGeom>
              <a:blipFill>
                <a:blip r:embed="rId5"/>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7897650" y="5571504"/>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 </m:t>
                    </m:r>
                  </m:oMath>
                </a14:m>
                <a:r>
                  <a:rPr lang="en-US" sz="800">
                    <a:solidFill>
                      <a:sysClr val="windowText" lastClr="000000"/>
                    </a:solidFill>
                    <a:latin typeface="Calibri"/>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i</m:t>
                        </m:r>
                      </m:sub>
                    </m:sSub>
                    <m:r>
                      <a:rPr lang="en-US" altLang="zh-CN" sz="80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i</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e>
                    </m:d>
                  </m:oMath>
                </a14:m>
                <a:endParaRPr lang="en-US" altLang="zh-CN" sz="800">
                  <a:solidFill>
                    <a:srgbClr val="0000CC"/>
                  </a:solidFill>
                  <a:latin typeface="Calibri"/>
                  <a:ea typeface="宋体" panose="02010600030101010101" pitchFamily="2" charset="-122"/>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−1</m:t>
                    </m:r>
                  </m:oMath>
                </a14:m>
                <a:r>
                  <a:rPr lang="en-US" sz="800">
                    <a:solidFill>
                      <a:sysClr val="windowText" lastClr="000000"/>
                    </a:solidFill>
                    <a:latin typeface="Calibri"/>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r>
                          <a:rPr lang="en-US" altLang="zh-CN" sz="800">
                            <a:solidFill>
                              <a:srgbClr val="0000CC"/>
                            </a:solidFill>
                            <a:latin typeface="Cambria Math" panose="02040503050406030204" pitchFamily="18" charset="0"/>
                            <a:ea typeface="+mj-ea"/>
                            <a:cs typeface="Corbel" charset="0"/>
                          </a:rPr>
                          <m:t>−1</m:t>
                        </m:r>
                      </m:e>
                    </m:d>
                  </m:oMath>
                </a14:m>
                <a:endParaRPr lang="en-US" altLang="zh-CN" sz="800">
                  <a:solidFill>
                    <a:srgbClr val="0000CC"/>
                  </a:solidFill>
                  <a:latin typeface="Calibri"/>
                  <a:ea typeface="宋体" panose="02010600030101010101" pitchFamily="2" charset="-122"/>
                  <a:cs typeface="Corbel" charset="0"/>
                </a:endParaRPr>
              </a:p>
              <a:p>
                <a:pPr defTabSz="914400">
                  <a:defRPr/>
                </a:pPr>
                <a:r>
                  <a:rPr lang="en-US" sz="800">
                    <a:solidFill>
                      <a:sysClr val="windowText" lastClr="000000"/>
                    </a:solidFill>
                    <a:latin typeface="Calibri"/>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m:t>
                        </m:r>
                      </m:sub>
                    </m:sSub>
                  </m:oMath>
                </a14:m>
                <a:r>
                  <a:rPr lang="en-US" sz="800">
                    <a:solidFill>
                      <a:sysClr val="windowText" lastClr="000000"/>
                    </a:solidFill>
                    <a:latin typeface="Calibri"/>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sub>
                    </m:sSub>
                  </m:oMath>
                </a14:m>
                <a:r>
                  <a:rPr lang="en-US" sz="800">
                    <a:solidFill>
                      <a:sysClr val="windowText" lastClr="000000"/>
                    </a:solidFill>
                    <a:latin typeface="Calibri"/>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−1 </m:t>
                        </m:r>
                      </m:sub>
                    </m:sSub>
                  </m:oMath>
                </a14:m>
                <a:endParaRPr lang="en-US" sz="800">
                  <a:solidFill>
                    <a:sysClr val="windowText" lastClr="000000"/>
                  </a:solidFill>
                  <a:latin typeface="Calibri"/>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7897650" y="5571504"/>
                <a:ext cx="1719135" cy="447129"/>
              </a:xfrm>
              <a:prstGeom prst="wedgeRectCallout">
                <a:avLst>
                  <a:gd name="adj1" fmla="val -1774"/>
                  <a:gd name="adj2" fmla="val -70961"/>
                </a:avLst>
              </a:prstGeom>
              <a:blipFill>
                <a:blip r:embed="rId6"/>
                <a:stretch>
                  <a:fillRect/>
                </a:stretch>
              </a:blipFill>
              <a:ln/>
            </p:spPr>
            <p:txBody>
              <a:bodyPr/>
              <a:lstStyle/>
              <a:p>
                <a:r>
                  <a:rPr lang="en-US">
                    <a:noFill/>
                  </a:rPr>
                  <a:t> </a:t>
                </a:r>
              </a:p>
            </p:txBody>
          </p:sp>
        </mc:Fallback>
      </mc:AlternateContent>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21</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2945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par>
                          <p:cTn id="11" fill="hold">
                            <p:stCondLst>
                              <p:cond delay="0"/>
                            </p:stCondLst>
                            <p:childTnLst>
                              <p:par>
                                <p:cTn id="12" presetID="37" presetClass="exit" presetSubtype="0" repeatCount="0" fill="hold" nodeType="afterEffect">
                                  <p:stCondLst>
                                    <p:cond delay="0"/>
                                  </p:stCondLst>
                                  <p:childTnLst>
                                    <p:animEffect transition="out" filter="fade">
                                      <p:cBhvr>
                                        <p:cTn id="13" dur="1000"/>
                                        <p:tgtEl>
                                          <p:spTgt spid="38"/>
                                        </p:tgtEl>
                                      </p:cBhvr>
                                    </p:animEffect>
                                    <p:anim calcmode="lin" valueType="num">
                                      <p:cBhvr>
                                        <p:cTn id="14" dur="1000"/>
                                        <p:tgtEl>
                                          <p:spTgt spid="38"/>
                                        </p:tgtEl>
                                        <p:attrNameLst>
                                          <p:attrName>ppt_x</p:attrName>
                                        </p:attrNameLst>
                                      </p:cBhvr>
                                      <p:tavLst>
                                        <p:tav tm="0">
                                          <p:val>
                                            <p:strVal val="ppt_x"/>
                                          </p:val>
                                        </p:tav>
                                        <p:tav tm="100000">
                                          <p:val>
                                            <p:strVal val="ppt_x"/>
                                          </p:val>
                                        </p:tav>
                                      </p:tavLst>
                                    </p:anim>
                                    <p:anim calcmode="lin" valueType="num">
                                      <p:cBhvr>
                                        <p:cTn id="15" dur="100" decel="100000"/>
                                        <p:tgtEl>
                                          <p:spTgt spid="38"/>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38"/>
                                        </p:tgtEl>
                                        <p:attrNameLst>
                                          <p:attrName>ppt_y</p:attrName>
                                        </p:attrNameLst>
                                      </p:cBhvr>
                                      <p:tavLst>
                                        <p:tav tm="0">
                                          <p:val>
                                            <p:strVal val="ppt_y"/>
                                          </p:val>
                                        </p:tav>
                                        <p:tav tm="100000">
                                          <p:val>
                                            <p:strVal val="ppt_y+1"/>
                                          </p:val>
                                        </p:tav>
                                      </p:tavLst>
                                    </p:anim>
                                    <p:set>
                                      <p:cBhvr>
                                        <p:cTn id="17" dur="1" fill="hold">
                                          <p:stCondLst>
                                            <p:cond delay="999"/>
                                          </p:stCondLst>
                                        </p:cTn>
                                        <p:tgtEl>
                                          <p:spTgt spid="38"/>
                                        </p:tgtEl>
                                        <p:attrNameLst>
                                          <p:attrName>style.visibility</p:attrName>
                                        </p:attrNameLst>
                                      </p:cBhvr>
                                      <p:to>
                                        <p:strVal val="hidden"/>
                                      </p:to>
                                    </p:set>
                                  </p:childTnLst>
                                </p:cTn>
                              </p:par>
                              <p:par>
                                <p:cTn id="18" presetID="37" presetClass="exit" presetSubtype="0" repeatCount="0" fill="hold" nodeType="withEffect">
                                  <p:stCondLst>
                                    <p:cond delay="0"/>
                                  </p:stCondLst>
                                  <p:childTnLst>
                                    <p:animEffect transition="out" filter="fade">
                                      <p:cBhvr>
                                        <p:cTn id="19" dur="1000"/>
                                        <p:tgtEl>
                                          <p:spTgt spid="39"/>
                                        </p:tgtEl>
                                      </p:cBhvr>
                                    </p:animEffect>
                                    <p:anim calcmode="lin" valueType="num">
                                      <p:cBhvr>
                                        <p:cTn id="20" dur="1000"/>
                                        <p:tgtEl>
                                          <p:spTgt spid="39"/>
                                        </p:tgtEl>
                                        <p:attrNameLst>
                                          <p:attrName>ppt_x</p:attrName>
                                        </p:attrNameLst>
                                      </p:cBhvr>
                                      <p:tavLst>
                                        <p:tav tm="0">
                                          <p:val>
                                            <p:strVal val="ppt_x"/>
                                          </p:val>
                                        </p:tav>
                                        <p:tav tm="100000">
                                          <p:val>
                                            <p:strVal val="ppt_x"/>
                                          </p:val>
                                        </p:tav>
                                      </p:tavLst>
                                    </p:anim>
                                    <p:anim calcmode="lin" valueType="num">
                                      <p:cBhvr>
                                        <p:cTn id="21" dur="100" decel="100000"/>
                                        <p:tgtEl>
                                          <p:spTgt spid="39"/>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39"/>
                                        </p:tgtEl>
                                        <p:attrNameLst>
                                          <p:attrName>ppt_y</p:attrName>
                                        </p:attrNameLst>
                                      </p:cBhvr>
                                      <p:tavLst>
                                        <p:tav tm="0">
                                          <p:val>
                                            <p:strVal val="ppt_y"/>
                                          </p:val>
                                        </p:tav>
                                        <p:tav tm="100000">
                                          <p:val>
                                            <p:strVal val="ppt_y+1"/>
                                          </p:val>
                                        </p:tav>
                                      </p:tavLst>
                                    </p:anim>
                                    <p:set>
                                      <p:cBhvr>
                                        <p:cTn id="23" dur="1" fill="hold">
                                          <p:stCondLst>
                                            <p:cond delay="999"/>
                                          </p:stCondLst>
                                        </p:cTn>
                                        <p:tgtEl>
                                          <p:spTgt spid="39"/>
                                        </p:tgtEl>
                                        <p:attrNameLst>
                                          <p:attrName>style.visibility</p:attrName>
                                        </p:attrNameLst>
                                      </p:cBhvr>
                                      <p:to>
                                        <p:strVal val="hidden"/>
                                      </p:to>
                                    </p:set>
                                  </p:childTnLst>
                                </p:cTn>
                              </p:par>
                              <p:par>
                                <p:cTn id="24" presetID="37" presetClass="exit" presetSubtype="0" repeatCount="0" fill="hold" nodeType="withEffect">
                                  <p:stCondLst>
                                    <p:cond delay="0"/>
                                  </p:stCondLst>
                                  <p:childTnLst>
                                    <p:animEffect transition="out" filter="fade">
                                      <p:cBhvr>
                                        <p:cTn id="25" dur="1000"/>
                                        <p:tgtEl>
                                          <p:spTgt spid="40"/>
                                        </p:tgtEl>
                                      </p:cBhvr>
                                    </p:animEffect>
                                    <p:anim calcmode="lin" valueType="num">
                                      <p:cBhvr>
                                        <p:cTn id="26" dur="1000"/>
                                        <p:tgtEl>
                                          <p:spTgt spid="40"/>
                                        </p:tgtEl>
                                        <p:attrNameLst>
                                          <p:attrName>ppt_x</p:attrName>
                                        </p:attrNameLst>
                                      </p:cBhvr>
                                      <p:tavLst>
                                        <p:tav tm="0">
                                          <p:val>
                                            <p:strVal val="ppt_x"/>
                                          </p:val>
                                        </p:tav>
                                        <p:tav tm="100000">
                                          <p:val>
                                            <p:strVal val="ppt_x"/>
                                          </p:val>
                                        </p:tav>
                                      </p:tavLst>
                                    </p:anim>
                                    <p:anim calcmode="lin" valueType="num">
                                      <p:cBhvr>
                                        <p:cTn id="27" dur="100" decel="100000"/>
                                        <p:tgtEl>
                                          <p:spTgt spid="40"/>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40"/>
                                        </p:tgtEl>
                                        <p:attrNameLst>
                                          <p:attrName>ppt_y</p:attrName>
                                        </p:attrNameLst>
                                      </p:cBhvr>
                                      <p:tavLst>
                                        <p:tav tm="0">
                                          <p:val>
                                            <p:strVal val="ppt_y"/>
                                          </p:val>
                                        </p:tav>
                                        <p:tav tm="100000">
                                          <p:val>
                                            <p:strVal val="ppt_y+1"/>
                                          </p:val>
                                        </p:tav>
                                      </p:tavLst>
                                    </p:anim>
                                    <p:set>
                                      <p:cBhvr>
                                        <p:cTn id="29" dur="1" fill="hold">
                                          <p:stCondLst>
                                            <p:cond delay="999"/>
                                          </p:stCondLst>
                                        </p:cTn>
                                        <p:tgtEl>
                                          <p:spTgt spid="40"/>
                                        </p:tgtEl>
                                        <p:attrNameLst>
                                          <p:attrName>style.visibility</p:attrName>
                                        </p:attrNameLst>
                                      </p:cBhvr>
                                      <p:to>
                                        <p:strVal val="hidden"/>
                                      </p:to>
                                    </p:set>
                                  </p:childTnLst>
                                </p:cTn>
                              </p:par>
                              <p:par>
                                <p:cTn id="30" presetID="37" presetClass="exit" presetSubtype="0" repeatCount="0" fill="hold" nodeType="withEffect">
                                  <p:stCondLst>
                                    <p:cond delay="0"/>
                                  </p:stCondLst>
                                  <p:childTnLst>
                                    <p:animEffect transition="out" filter="fade">
                                      <p:cBhvr>
                                        <p:cTn id="31" dur="1000"/>
                                        <p:tgtEl>
                                          <p:spTgt spid="44"/>
                                        </p:tgtEl>
                                      </p:cBhvr>
                                    </p:animEffect>
                                    <p:anim calcmode="lin" valueType="num">
                                      <p:cBhvr>
                                        <p:cTn id="32" dur="1000"/>
                                        <p:tgtEl>
                                          <p:spTgt spid="44"/>
                                        </p:tgtEl>
                                        <p:attrNameLst>
                                          <p:attrName>ppt_x</p:attrName>
                                        </p:attrNameLst>
                                      </p:cBhvr>
                                      <p:tavLst>
                                        <p:tav tm="0">
                                          <p:val>
                                            <p:strVal val="ppt_x"/>
                                          </p:val>
                                        </p:tav>
                                        <p:tav tm="100000">
                                          <p:val>
                                            <p:strVal val="ppt_x"/>
                                          </p:val>
                                        </p:tav>
                                      </p:tavLst>
                                    </p:anim>
                                    <p:anim calcmode="lin" valueType="num">
                                      <p:cBhvr>
                                        <p:cTn id="33" dur="100" decel="100000"/>
                                        <p:tgtEl>
                                          <p:spTgt spid="4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44"/>
                                        </p:tgtEl>
                                        <p:attrNameLst>
                                          <p:attrName>ppt_y</p:attrName>
                                        </p:attrNameLst>
                                      </p:cBhvr>
                                      <p:tavLst>
                                        <p:tav tm="0">
                                          <p:val>
                                            <p:strVal val="ppt_y"/>
                                          </p:val>
                                        </p:tav>
                                        <p:tav tm="100000">
                                          <p:val>
                                            <p:strVal val="ppt_y+1"/>
                                          </p:val>
                                        </p:tav>
                                      </p:tavLst>
                                    </p:anim>
                                    <p:set>
                                      <p:cBhvr>
                                        <p:cTn id="35" dur="1" fill="hold">
                                          <p:stCondLst>
                                            <p:cond delay="999"/>
                                          </p:stCondLst>
                                        </p:cTn>
                                        <p:tgtEl>
                                          <p:spTgt spid="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5">
                                            <p:txEl>
                                              <p:pRg st="2" end="2"/>
                                            </p:txEl>
                                          </p:spTgt>
                                        </p:tgtEl>
                                        <p:attrNameLst>
                                          <p:attrName>style.visibility</p:attrName>
                                        </p:attrNameLst>
                                      </p:cBhvr>
                                      <p:to>
                                        <p:strVal val="visible"/>
                                      </p:to>
                                    </p:set>
                                  </p:childTnLst>
                                </p:cTn>
                              </p:par>
                              <p:par>
                                <p:cTn id="40" presetID="3" presetClass="entr" presetSubtype="1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4.375E-6 -1.85185E-6 L 0.31159 -1.85185E-6 " pathEditMode="relative" rAng="0" ptsTypes="AA">
                                      <p:cBhvr>
                                        <p:cTn id="52" dur="750" fill="hold"/>
                                        <p:tgtEl>
                                          <p:spTgt spid="45"/>
                                        </p:tgtEl>
                                        <p:attrNameLst>
                                          <p:attrName>ppt_x</p:attrName>
                                          <p:attrName>ppt_y</p:attrName>
                                        </p:attrNameLst>
                                      </p:cBhvr>
                                      <p:rCtr x="15573" y="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nodePh="1">
                                  <p:stCondLst>
                                    <p:cond delay="0"/>
                                  </p:stCondLst>
                                  <p:endCondLst>
                                    <p:cond evt="begin" delay="0">
                                      <p:tn val="55"/>
                                    </p:cond>
                                  </p:endCondLst>
                                  <p:childTnLst>
                                    <p:set>
                                      <p:cBhvr>
                                        <p:cTn id="5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nodePh="1">
                                  <p:stCondLst>
                                    <p:cond delay="0"/>
                                  </p:stCondLst>
                                  <p:endCondLst>
                                    <p:cond evt="begin" delay="0">
                                      <p:tn val="59"/>
                                    </p:cond>
                                  </p:endCondLst>
                                  <p:childTnLst>
                                    <p:set>
                                      <p:cBhvr>
                                        <p:cTn id="60" dur="1" fill="hold">
                                          <p:stCondLst>
                                            <p:cond delay="0"/>
                                          </p:stCondLst>
                                        </p:cTn>
                                        <p:tgtEl>
                                          <p:spTgt spid="45">
                                            <p:txEl>
                                              <p:pRg st="0" end="0"/>
                                            </p:txEl>
                                          </p:spTgt>
                                        </p:tgtEl>
                                        <p:attrNameLst>
                                          <p:attrName>style.visibility</p:attrName>
                                        </p:attrNameLst>
                                      </p:cBhvr>
                                      <p:to>
                                        <p:strVal val="visible"/>
                                      </p:to>
                                    </p:set>
                                    <p:animEffect transition="in" filter="blinds(horizontal)">
                                      <p:cBhvr>
                                        <p:cTn id="6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1090" y="152400"/>
            <a:ext cx="8229600" cy="1143000"/>
          </a:xfrm>
          <a:ln>
            <a:solidFill>
              <a:schemeClr val="bg1"/>
            </a:solidFill>
          </a:ln>
        </p:spPr>
        <p:txBody>
          <a:bodyPr>
            <a:normAutofit/>
          </a:bodyPr>
          <a:lstStyle/>
          <a:p>
            <a:r>
              <a:rPr lang="en-US" altLang="zh-CN">
                <a:solidFill>
                  <a:srgbClr val="0000CC"/>
                </a:solidFill>
                <a:ea typeface="Corbel" charset="0"/>
                <a:cs typeface="Corbel" charset="0"/>
              </a:rPr>
              <a:t>How to implement PIAS?</a:t>
            </a:r>
            <a:endParaRPr lang="zh-CN" altLang="en-US">
              <a:solidFill>
                <a:srgbClr val="0000CC"/>
              </a:solidFill>
              <a:ea typeface="Corbel" charset="0"/>
              <a:cs typeface="Corbel" charset="0"/>
            </a:endParaRPr>
          </a:p>
        </p:txBody>
      </p:sp>
      <p:sp>
        <p:nvSpPr>
          <p:cNvPr id="204" name="Rectangle 23"/>
          <p:cNvSpPr>
            <a:spLocks noChangeArrowheads="1"/>
          </p:cNvSpPr>
          <p:nvPr/>
        </p:nvSpPr>
        <p:spPr bwMode="auto">
          <a:xfrm>
            <a:off x="4208040" y="3381333"/>
            <a:ext cx="3771528" cy="2895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pPr defTabSz="914400">
              <a:defRPr/>
            </a:pPr>
            <a:endParaRPr lang="en-US" sz="2400">
              <a:solidFill>
                <a:prstClr val="black"/>
              </a:solidFill>
              <a:latin typeface="Corbel" charset="0"/>
              <a:ea typeface="Corbel" charset="0"/>
              <a:cs typeface="Corbel" charset="0"/>
            </a:endParaRPr>
          </a:p>
        </p:txBody>
      </p:sp>
      <p:cxnSp>
        <p:nvCxnSpPr>
          <p:cNvPr id="26" name="直接连接符 25"/>
          <p:cNvCxnSpPr/>
          <p:nvPr/>
        </p:nvCxnSpPr>
        <p:spPr>
          <a:xfrm>
            <a:off x="3770498" y="3741378"/>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803104" y="6049083"/>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2994135" y="5547908"/>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3025914" y="3254214"/>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8434064" y="4679240"/>
            <a:ext cx="915278" cy="974328"/>
          </a:xfrm>
          <a:prstGeom prst="rect">
            <a:avLst/>
          </a:prstGeom>
        </p:spPr>
      </p:pic>
      <p:sp>
        <p:nvSpPr>
          <p:cNvPr id="31" name="矩形 30"/>
          <p:cNvSpPr/>
          <p:nvPr/>
        </p:nvSpPr>
        <p:spPr>
          <a:xfrm>
            <a:off x="4876819" y="370497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1</a:t>
            </a:r>
            <a:endParaRPr lang="zh-CN" altLang="en-US" sz="2400">
              <a:solidFill>
                <a:prstClr val="black"/>
              </a:solidFill>
              <a:latin typeface="Corbel" charset="0"/>
              <a:ea typeface="Corbel" charset="0"/>
              <a:cs typeface="Corbel" charset="0"/>
            </a:endParaRPr>
          </a:p>
        </p:txBody>
      </p:sp>
      <p:sp>
        <p:nvSpPr>
          <p:cNvPr id="35" name="矩形 34"/>
          <p:cNvSpPr/>
          <p:nvPr/>
        </p:nvSpPr>
        <p:spPr>
          <a:xfrm>
            <a:off x="4876819" y="4298496"/>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2</a:t>
            </a:r>
            <a:endParaRPr lang="zh-CN" altLang="en-US" sz="2400">
              <a:solidFill>
                <a:prstClr val="black"/>
              </a:solidFill>
              <a:latin typeface="Corbel" charset="0"/>
              <a:ea typeface="Corbel" charset="0"/>
              <a:cs typeface="Corbel" charset="0"/>
            </a:endParaRPr>
          </a:p>
        </p:txBody>
      </p:sp>
      <p:sp>
        <p:nvSpPr>
          <p:cNvPr id="36" name="矩形 35"/>
          <p:cNvSpPr/>
          <p:nvPr/>
        </p:nvSpPr>
        <p:spPr>
          <a:xfrm>
            <a:off x="4876819" y="559464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prstClr val="black"/>
                </a:solidFill>
                <a:latin typeface="Corbel" charset="0"/>
                <a:ea typeface="Corbel" charset="0"/>
                <a:cs typeface="Corbel" charset="0"/>
              </a:rPr>
              <a:t>Priority K</a:t>
            </a:r>
            <a:endParaRPr lang="zh-CN" altLang="en-US" sz="2400">
              <a:solidFill>
                <a:prstClr val="black"/>
              </a:solidFill>
              <a:latin typeface="Corbel" charset="0"/>
              <a:ea typeface="Corbel" charset="0"/>
              <a:cs typeface="Corbel" charset="0"/>
            </a:endParaRPr>
          </a:p>
        </p:txBody>
      </p:sp>
      <p:sp>
        <p:nvSpPr>
          <p:cNvPr id="37" name="TextBox 36"/>
          <p:cNvSpPr txBox="1"/>
          <p:nvPr/>
        </p:nvSpPr>
        <p:spPr>
          <a:xfrm>
            <a:off x="5819329" y="4946568"/>
            <a:ext cx="591829" cy="400110"/>
          </a:xfrm>
          <a:prstGeom prst="rect">
            <a:avLst/>
          </a:prstGeom>
          <a:noFill/>
        </p:spPr>
        <p:txBody>
          <a:bodyPr wrap="none" rtlCol="0">
            <a:spAutoFit/>
          </a:bodyPr>
          <a:lstStyle/>
          <a:p>
            <a:pPr defTabSz="914400">
              <a:defRPr/>
            </a:pPr>
            <a:r>
              <a:rPr lang="en-US" altLang="zh-CN" sz="2000">
                <a:solidFill>
                  <a:prstClr val="black"/>
                </a:solidFill>
                <a:latin typeface="Corbel" charset="0"/>
                <a:ea typeface="Corbel" charset="0"/>
                <a:cs typeface="Corbel" charset="0"/>
              </a:rPr>
              <a:t>……</a:t>
            </a:r>
            <a:endParaRPr lang="zh-CN" altLang="en-US" sz="2000">
              <a:solidFill>
                <a:prstClr val="black"/>
              </a:solidFill>
              <a:latin typeface="Corbel" charset="0"/>
              <a:ea typeface="Corbel" charset="0"/>
              <a:cs typeface="Corbel" charset="0"/>
            </a:endParaRPr>
          </a:p>
        </p:txBody>
      </p:sp>
      <p:grpSp>
        <p:nvGrpSpPr>
          <p:cNvPr id="41" name="Group 40"/>
          <p:cNvGrpSpPr/>
          <p:nvPr/>
        </p:nvGrpSpPr>
        <p:grpSpPr>
          <a:xfrm>
            <a:off x="7777832" y="4713087"/>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7259488" y="3848991"/>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7259488" y="4425055"/>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246549" y="5793207"/>
            <a:ext cx="497650" cy="0"/>
          </a:xfrm>
          <a:prstGeom prst="straightConnector1">
            <a:avLst/>
          </a:prstGeom>
          <a:ln w="25400">
            <a:solidFill>
              <a:srgbClr val="0000CC"/>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ular Callout 3"/>
              <p:cNvSpPr/>
              <p:nvPr/>
            </p:nvSpPr>
            <p:spPr>
              <a:xfrm>
                <a:off x="1671737" y="4143332"/>
                <a:ext cx="3798408" cy="1113186"/>
              </a:xfrm>
              <a:prstGeom prst="wedgeRectCallout">
                <a:avLst>
                  <a:gd name="adj1" fmla="val -813"/>
                  <a:gd name="adj2" fmla="val -72719"/>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r>
                  <a:rPr lang="en-US">
                    <a:solidFill>
                      <a:sysClr val="windowText" lastClr="000000"/>
                    </a:solidFill>
                    <a:latin typeface="Calibri"/>
                    <a:ea typeface="Corbel" charset="0"/>
                    <a:cs typeface="Corbel" charset="0"/>
                  </a:rPr>
                  <a:t>- </a:t>
                </a:r>
                <a14:m>
                  <m:oMath xmlns:m="http://schemas.openxmlformats.org/officeDocument/2006/math">
                    <m:r>
                      <m:rPr>
                        <m:sty m:val="p"/>
                      </m:rPr>
                      <a:rPr lang="en-US">
                        <a:solidFill>
                          <a:sysClr val="windowText" lastClr="000000"/>
                        </a:solidFill>
                        <a:latin typeface="Cambria Math" panose="02040503050406030204" pitchFamily="18" charset="0"/>
                        <a:ea typeface="Corbel" charset="0"/>
                        <a:cs typeface="Corbel" charset="0"/>
                      </a:rPr>
                      <m:t>K</m:t>
                    </m:r>
                    <m:r>
                      <a:rPr lang="en-US">
                        <a:solidFill>
                          <a:sysClr val="windowText" lastClr="000000"/>
                        </a:solidFill>
                        <a:latin typeface="Cambria Math" panose="02040503050406030204" pitchFamily="18" charset="0"/>
                        <a:ea typeface="Corbel" charset="0"/>
                        <a:cs typeface="Corbel" charset="0"/>
                      </a:rPr>
                      <m:t> </m:t>
                    </m:r>
                  </m:oMath>
                </a14:m>
                <a:r>
                  <a:rPr lang="en-US">
                    <a:solidFill>
                      <a:sysClr val="windowText" lastClr="000000"/>
                    </a:solidFill>
                    <a:latin typeface="Calibri"/>
                    <a:ea typeface="Corbel" charset="0"/>
                    <a:cs typeface="Corbel" charset="0"/>
                  </a:rPr>
                  <a:t>priorities: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i</m:t>
                        </m:r>
                      </m:sub>
                    </m:sSub>
                    <m:r>
                      <a:rPr lang="en-US" altLang="zh-CN">
                        <a:solidFill>
                          <a:srgbClr val="0000CC"/>
                        </a:solidFill>
                        <a:latin typeface="Cambria Math" panose="02040503050406030204" pitchFamily="18" charset="0"/>
                        <a:ea typeface="Corbel" charset="0"/>
                        <a:cs typeface="Corbel" charset="0"/>
                      </a:rPr>
                      <m:t> </m:t>
                    </m:r>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i</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e>
                    </m:d>
                  </m:oMath>
                </a14:m>
                <a:endParaRPr lang="en-US" altLang="zh-CN">
                  <a:solidFill>
                    <a:srgbClr val="0000CC"/>
                  </a:solidFill>
                  <a:latin typeface="Calibri"/>
                  <a:ea typeface="Corbel" charset="0"/>
                  <a:cs typeface="Corbel" charset="0"/>
                </a:endParaRPr>
              </a:p>
              <a:p>
                <a:pPr defTabSz="914400">
                  <a:defRPr/>
                </a:pPr>
                <a14:m>
                  <m:oMath xmlns:m="http://schemas.openxmlformats.org/officeDocument/2006/math">
                    <m:r>
                      <m:rPr>
                        <m:nor/>
                      </m:rPr>
                      <a:rPr lang="en-US" altLang="zh-CN" dirty="0">
                        <a:solidFill>
                          <a:sysClr val="windowText" lastClr="000000"/>
                        </a:solidFill>
                        <a:latin typeface="Calibri"/>
                        <a:ea typeface="Corbel" charset="0"/>
                        <a:cs typeface="Corbel" charset="0"/>
                      </a:rPr>
                      <m:t>−</m:t>
                    </m:r>
                    <m:r>
                      <a:rPr lang="en-US" altLang="zh-CN" dirty="0">
                        <a:solidFill>
                          <a:sysClr val="windowText" lastClr="000000"/>
                        </a:solidFill>
                        <a:latin typeface="Cambria Math" panose="02040503050406030204" pitchFamily="18" charset="0"/>
                        <a:ea typeface="Corbel" charset="0"/>
                        <a:cs typeface="Corbel" charset="0"/>
                      </a:rPr>
                      <m:t> </m:t>
                    </m:r>
                    <m:r>
                      <m:rPr>
                        <m:sty m:val="p"/>
                      </m:rPr>
                      <a:rPr lang="en-US">
                        <a:solidFill>
                          <a:sysClr val="windowText" lastClr="000000"/>
                        </a:solidFill>
                        <a:latin typeface="Cambria Math" panose="02040503050406030204" pitchFamily="18" charset="0"/>
                        <a:ea typeface="Corbel" charset="0"/>
                        <a:cs typeface="Corbel" charset="0"/>
                      </a:rPr>
                      <m:t>K</m:t>
                    </m:r>
                    <m:r>
                      <a:rPr lang="zh-CN" altLang="en-US">
                        <a:solidFill>
                          <a:sysClr val="windowText" lastClr="000000"/>
                        </a:solidFill>
                        <a:latin typeface="Cambria Math" panose="02040503050406030204" pitchFamily="18" charset="0"/>
                        <a:ea typeface="Corbel" charset="0"/>
                        <a:cs typeface="Corbel" charset="0"/>
                      </a:rPr>
                      <m:t>−</m:t>
                    </m:r>
                    <m:r>
                      <a:rPr lang="en-US">
                        <a:solidFill>
                          <a:sysClr val="windowText" lastClr="000000"/>
                        </a:solidFill>
                        <a:latin typeface="Cambria Math" panose="02040503050406030204" pitchFamily="18" charset="0"/>
                        <a:ea typeface="Corbel" charset="0"/>
                        <a:cs typeface="Corbel" charset="0"/>
                      </a:rPr>
                      <m:t>1</m:t>
                    </m:r>
                  </m:oMath>
                </a14:m>
                <a:r>
                  <a:rPr lang="en-US">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 </m:t>
                        </m:r>
                      </m:sub>
                    </m:sSub>
                    <m:d>
                      <m:dPr>
                        <m:ctrlPr>
                          <a:rPr lang="en-US" altLang="zh-CN" i="1">
                            <a:solidFill>
                              <a:srgbClr val="0000CC"/>
                            </a:solidFill>
                            <a:latin typeface="Cambria Math" panose="02040503050406030204" pitchFamily="18" charset="0"/>
                            <a:ea typeface="Corbel" charset="0"/>
                            <a:cs typeface="Corbel" charset="0"/>
                          </a:rPr>
                        </m:ctrlPr>
                      </m:dPr>
                      <m:e>
                        <m:r>
                          <a:rPr lang="en-US" altLang="zh-CN">
                            <a:solidFill>
                              <a:srgbClr val="0000CC"/>
                            </a:solidFill>
                            <a:latin typeface="Cambria Math" panose="02040503050406030204" pitchFamily="18" charset="0"/>
                            <a:ea typeface="Corbel" charset="0"/>
                            <a:cs typeface="Corbel" charset="0"/>
                          </a:rPr>
                          <m:t>1≤</m:t>
                        </m:r>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m:t>
                        </m:r>
                        <m:r>
                          <m:rPr>
                            <m:sty m:val="p"/>
                          </m:rPr>
                          <a:rPr lang="en-US" altLang="zh-CN">
                            <a:solidFill>
                              <a:srgbClr val="0000CC"/>
                            </a:solidFill>
                            <a:latin typeface="Cambria Math" panose="02040503050406030204" pitchFamily="18" charset="0"/>
                            <a:ea typeface="Corbel" charset="0"/>
                            <a:cs typeface="Corbel" charset="0"/>
                          </a:rPr>
                          <m:t>K</m:t>
                        </m:r>
                        <m:r>
                          <a:rPr lang="en-US" altLang="zh-CN">
                            <a:solidFill>
                              <a:srgbClr val="0000CC"/>
                            </a:solidFill>
                            <a:latin typeface="Cambria Math" panose="02040503050406030204" pitchFamily="18" charset="0"/>
                            <a:ea typeface="Corbel" charset="0"/>
                            <a:cs typeface="Corbel" charset="0"/>
                          </a:rPr>
                          <m:t>−1</m:t>
                        </m:r>
                      </m:e>
                    </m:d>
                  </m:oMath>
                </a14:m>
                <a:endParaRPr lang="en-US" altLang="zh-CN">
                  <a:solidFill>
                    <a:srgbClr val="0000CC"/>
                  </a:solidFill>
                  <a:latin typeface="Calibri"/>
                  <a:ea typeface="Corbel" charset="0"/>
                  <a:cs typeface="Corbel" charset="0"/>
                </a:endParaRPr>
              </a:p>
              <a:p>
                <a:pPr defTabSz="914400">
                  <a:defRPr/>
                </a:pPr>
                <a:r>
                  <a:rPr lang="en-US">
                    <a:solidFill>
                      <a:sysClr val="windowText" lastClr="000000"/>
                    </a:solidFill>
                    <a:latin typeface="Calibri"/>
                    <a:ea typeface="Corbel" charset="0"/>
                    <a:cs typeface="Corbel" charset="0"/>
                  </a:rPr>
                  <a:t>- Threshold from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m:t>
                        </m:r>
                      </m:sub>
                    </m:sSub>
                  </m:oMath>
                </a14:m>
                <a:r>
                  <a:rPr lang="en-US">
                    <a:solidFill>
                      <a:sysClr val="windowText" lastClr="000000"/>
                    </a:solidFill>
                    <a:latin typeface="Calibri"/>
                    <a:ea typeface="Corbel" charset="0"/>
                    <a:cs typeface="Corbel" charset="0"/>
                  </a:rPr>
                  <a:t> to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en-US" altLang="zh-CN">
                            <a:solidFill>
                              <a:srgbClr val="0000CC"/>
                            </a:solidFill>
                            <a:latin typeface="Cambria Math" panose="02040503050406030204" pitchFamily="18" charset="0"/>
                            <a:ea typeface="Corbel" charset="0"/>
                            <a:cs typeface="Corbel" charset="0"/>
                          </a:rPr>
                          <m:t>P</m:t>
                        </m:r>
                      </m:e>
                      <m:sub>
                        <m:r>
                          <m:rPr>
                            <m:sty m:val="p"/>
                          </m:rPr>
                          <a:rPr lang="en-US" altLang="zh-CN">
                            <a:solidFill>
                              <a:srgbClr val="0000CC"/>
                            </a:solidFill>
                            <a:latin typeface="Cambria Math" panose="02040503050406030204" pitchFamily="18" charset="0"/>
                            <a:ea typeface="Corbel" charset="0"/>
                            <a:cs typeface="Corbel" charset="0"/>
                          </a:rPr>
                          <m:t>j</m:t>
                        </m:r>
                      </m:sub>
                    </m:sSub>
                  </m:oMath>
                </a14:m>
                <a:r>
                  <a:rPr lang="en-US">
                    <a:solidFill>
                      <a:sysClr val="windowText" lastClr="000000"/>
                    </a:solidFill>
                    <a:latin typeface="Calibri"/>
                    <a:ea typeface="Corbel" charset="0"/>
                    <a:cs typeface="Corbel" charset="0"/>
                  </a:rPr>
                  <a:t> is: </a:t>
                </a:r>
                <a14:m>
                  <m:oMath xmlns:m="http://schemas.openxmlformats.org/officeDocument/2006/math">
                    <m:sSub>
                      <m:sSubPr>
                        <m:ctrlPr>
                          <a:rPr lang="en-US" altLang="zh-CN" i="1">
                            <a:solidFill>
                              <a:srgbClr val="0000CC"/>
                            </a:solidFill>
                            <a:latin typeface="Cambria Math" panose="02040503050406030204" pitchFamily="18" charset="0"/>
                            <a:ea typeface="Corbel" charset="0"/>
                            <a:cs typeface="Corbel" charset="0"/>
                          </a:rPr>
                        </m:ctrlPr>
                      </m:sSubPr>
                      <m:e>
                        <m:r>
                          <m:rPr>
                            <m:sty m:val="p"/>
                          </m:rPr>
                          <a:rPr lang="zh-CN" altLang="en-US">
                            <a:solidFill>
                              <a:srgbClr val="0000CC"/>
                            </a:solidFill>
                            <a:latin typeface="Cambria Math" panose="02040503050406030204" pitchFamily="18" charset="0"/>
                            <a:ea typeface="Corbel" charset="0"/>
                            <a:cs typeface="Corbel" charset="0"/>
                          </a:rPr>
                          <m:t>α</m:t>
                        </m:r>
                      </m:e>
                      <m:sub>
                        <m:r>
                          <m:rPr>
                            <m:sty m:val="p"/>
                          </m:rPr>
                          <a:rPr lang="en-US" altLang="zh-CN">
                            <a:solidFill>
                              <a:srgbClr val="0000CC"/>
                            </a:solidFill>
                            <a:latin typeface="Cambria Math" panose="02040503050406030204" pitchFamily="18" charset="0"/>
                            <a:ea typeface="Corbel" charset="0"/>
                            <a:cs typeface="Corbel" charset="0"/>
                          </a:rPr>
                          <m:t>j</m:t>
                        </m:r>
                        <m:r>
                          <a:rPr lang="en-US" altLang="zh-CN">
                            <a:solidFill>
                              <a:srgbClr val="0000CC"/>
                            </a:solidFill>
                            <a:latin typeface="Cambria Math" panose="02040503050406030204" pitchFamily="18" charset="0"/>
                            <a:ea typeface="Corbel" charset="0"/>
                            <a:cs typeface="Corbel" charset="0"/>
                          </a:rPr>
                          <m:t>−1 </m:t>
                        </m:r>
                      </m:sub>
                    </m:sSub>
                  </m:oMath>
                </a14:m>
                <a:endParaRPr lang="en-US">
                  <a:solidFill>
                    <a:sysClr val="windowText" lastClr="000000"/>
                  </a:solidFill>
                  <a:latin typeface="Calibri"/>
                  <a:ea typeface="Corbel" charset="0"/>
                  <a:cs typeface="Corbel" charset="0"/>
                </a:endParaRPr>
              </a:p>
            </p:txBody>
          </p:sp>
        </mc:Choice>
        <mc:Fallback xmlns="">
          <p:sp>
            <p:nvSpPr>
              <p:cNvPr id="4" name="Rectangular Callout 3"/>
              <p:cNvSpPr>
                <a:spLocks noRot="1" noChangeAspect="1" noMove="1" noResize="1" noEditPoints="1" noAdjustHandles="1" noChangeArrowheads="1" noChangeShapeType="1" noTextEdit="1"/>
              </p:cNvSpPr>
              <p:nvPr/>
            </p:nvSpPr>
            <p:spPr>
              <a:xfrm>
                <a:off x="1671737" y="4143332"/>
                <a:ext cx="3798408" cy="1113186"/>
              </a:xfrm>
              <a:prstGeom prst="wedgeRectCallout">
                <a:avLst>
                  <a:gd name="adj1" fmla="val -813"/>
                  <a:gd name="adj2" fmla="val -72719"/>
                </a:avLst>
              </a:prstGeom>
              <a:blipFill>
                <a:blip r:embed="rId4"/>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ular Callout 26"/>
              <p:cNvSpPr/>
              <p:nvPr/>
            </p:nvSpPr>
            <p:spPr>
              <a:xfrm>
                <a:off x="1920552" y="6325052"/>
                <a:ext cx="1732652" cy="456748"/>
              </a:xfrm>
              <a:prstGeom prst="wedgeRectCallout">
                <a:avLst>
                  <a:gd name="adj1" fmla="val 37856"/>
                  <a:gd name="adj2" fmla="val -8484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 </m:t>
                    </m:r>
                  </m:oMath>
                </a14:m>
                <a:r>
                  <a:rPr lang="en-US" sz="800">
                    <a:solidFill>
                      <a:sysClr val="windowText" lastClr="000000"/>
                    </a:solidFill>
                    <a:latin typeface="Calibri"/>
                    <a:ea typeface="Corbel" charset="0"/>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i</m:t>
                        </m:r>
                      </m:sub>
                    </m:sSub>
                    <m:r>
                      <a:rPr lang="en-US" altLang="zh-CN" sz="800">
                        <a:solidFill>
                          <a:srgbClr val="0000CC"/>
                        </a:solidFill>
                        <a:latin typeface="Cambria Math" panose="02040503050406030204" pitchFamily="18" charset="0"/>
                        <a:ea typeface="Corbel" charset="0"/>
                        <a:cs typeface="Corbel" charset="0"/>
                      </a:rPr>
                      <m:t> </m:t>
                    </m:r>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i</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e>
                    </m:d>
                  </m:oMath>
                </a14:m>
                <a:endParaRPr lang="en-US" altLang="zh-CN" sz="800">
                  <a:solidFill>
                    <a:srgbClr val="0000CC"/>
                  </a:solidFill>
                  <a:latin typeface="Calibri"/>
                  <a:ea typeface="Corbel" charset="0"/>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ea typeface="Corbel" charset="0"/>
                        <a:cs typeface="Corbel" charset="0"/>
                      </a:rPr>
                      <m:t>K</m:t>
                    </m:r>
                    <m:r>
                      <a:rPr lang="en-US" sz="800">
                        <a:solidFill>
                          <a:sysClr val="windowText" lastClr="000000"/>
                        </a:solidFill>
                        <a:latin typeface="Cambria Math" panose="02040503050406030204" pitchFamily="18" charset="0"/>
                        <a:ea typeface="Corbel" charset="0"/>
                        <a:cs typeface="Corbel" charset="0"/>
                      </a:rPr>
                      <m:t>−1</m:t>
                    </m:r>
                  </m:oMath>
                </a14:m>
                <a:r>
                  <a:rPr lang="en-US" sz="800">
                    <a:solidFill>
                      <a:sysClr val="windowText" lastClr="000000"/>
                    </a:solidFill>
                    <a:latin typeface="Calibri"/>
                    <a:ea typeface="Corbel" charset="0"/>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 </m:t>
                        </m:r>
                      </m:sub>
                    </m:sSub>
                    <m:d>
                      <m:dPr>
                        <m:ctrlPr>
                          <a:rPr lang="en-US" altLang="zh-CN" sz="800" i="1">
                            <a:solidFill>
                              <a:srgbClr val="0000CC"/>
                            </a:solidFill>
                            <a:latin typeface="Cambria Math" panose="02040503050406030204" pitchFamily="18" charset="0"/>
                            <a:ea typeface="Corbel" charset="0"/>
                            <a:cs typeface="Corbel" charset="0"/>
                          </a:rPr>
                        </m:ctrlPr>
                      </m:dPr>
                      <m:e>
                        <m:r>
                          <a:rPr lang="en-US" altLang="zh-CN" sz="800">
                            <a:solidFill>
                              <a:srgbClr val="0000CC"/>
                            </a:solidFill>
                            <a:latin typeface="Cambria Math" panose="02040503050406030204" pitchFamily="18" charset="0"/>
                            <a:ea typeface="Corbel" charset="0"/>
                            <a:cs typeface="Corbel" charset="0"/>
                          </a:rPr>
                          <m:t>1≤</m:t>
                        </m:r>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m:t>
                        </m:r>
                        <m:r>
                          <m:rPr>
                            <m:sty m:val="p"/>
                          </m:rPr>
                          <a:rPr lang="en-US" altLang="zh-CN" sz="800">
                            <a:solidFill>
                              <a:srgbClr val="0000CC"/>
                            </a:solidFill>
                            <a:latin typeface="Cambria Math" panose="02040503050406030204" pitchFamily="18" charset="0"/>
                            <a:ea typeface="Corbel" charset="0"/>
                            <a:cs typeface="Corbel" charset="0"/>
                          </a:rPr>
                          <m:t>K</m:t>
                        </m:r>
                        <m:r>
                          <a:rPr lang="en-US" altLang="zh-CN" sz="800">
                            <a:solidFill>
                              <a:srgbClr val="0000CC"/>
                            </a:solidFill>
                            <a:latin typeface="Cambria Math" panose="02040503050406030204" pitchFamily="18" charset="0"/>
                            <a:ea typeface="Corbel" charset="0"/>
                            <a:cs typeface="Corbel" charset="0"/>
                          </a:rPr>
                          <m:t>−1</m:t>
                        </m:r>
                      </m:e>
                    </m:d>
                  </m:oMath>
                </a14:m>
                <a:endParaRPr lang="en-US" altLang="zh-CN" sz="800">
                  <a:solidFill>
                    <a:srgbClr val="0000CC"/>
                  </a:solidFill>
                  <a:latin typeface="Calibri"/>
                  <a:ea typeface="Corbel" charset="0"/>
                  <a:cs typeface="Corbel" charset="0"/>
                </a:endParaRPr>
              </a:p>
              <a:p>
                <a:pPr defTabSz="914400">
                  <a:defRPr/>
                </a:pPr>
                <a:r>
                  <a:rPr lang="en-US" sz="800">
                    <a:solidFill>
                      <a:sysClr val="windowText" lastClr="000000"/>
                    </a:solidFill>
                    <a:latin typeface="Calibri"/>
                    <a:ea typeface="Corbel" charset="0"/>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m:t>
                        </m:r>
                      </m:sub>
                    </m:sSub>
                  </m:oMath>
                </a14:m>
                <a:r>
                  <a:rPr lang="en-US" sz="800">
                    <a:solidFill>
                      <a:sysClr val="windowText" lastClr="000000"/>
                    </a:solidFill>
                    <a:latin typeface="Calibri"/>
                    <a:ea typeface="Corbel" charset="0"/>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en-US" altLang="zh-CN" sz="800">
                            <a:solidFill>
                              <a:srgbClr val="0000CC"/>
                            </a:solidFill>
                            <a:latin typeface="Cambria Math" panose="02040503050406030204" pitchFamily="18" charset="0"/>
                            <a:ea typeface="Corbel" charset="0"/>
                            <a:cs typeface="Corbel" charset="0"/>
                          </a:rPr>
                          <m:t>P</m:t>
                        </m:r>
                      </m:e>
                      <m:sub>
                        <m:r>
                          <m:rPr>
                            <m:sty m:val="p"/>
                          </m:rPr>
                          <a:rPr lang="en-US" altLang="zh-CN" sz="800">
                            <a:solidFill>
                              <a:srgbClr val="0000CC"/>
                            </a:solidFill>
                            <a:latin typeface="Cambria Math" panose="02040503050406030204" pitchFamily="18" charset="0"/>
                            <a:ea typeface="Corbel" charset="0"/>
                            <a:cs typeface="Corbel" charset="0"/>
                          </a:rPr>
                          <m:t>j</m:t>
                        </m:r>
                      </m:sub>
                    </m:sSub>
                  </m:oMath>
                </a14:m>
                <a:r>
                  <a:rPr lang="en-US" sz="800">
                    <a:solidFill>
                      <a:sysClr val="windowText" lastClr="000000"/>
                    </a:solidFill>
                    <a:latin typeface="Calibri"/>
                    <a:ea typeface="Corbel" charset="0"/>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Corbel" charset="0"/>
                            <a:cs typeface="Corbel" charset="0"/>
                          </a:rPr>
                        </m:ctrlPr>
                      </m:sSubPr>
                      <m:e>
                        <m:r>
                          <m:rPr>
                            <m:sty m:val="p"/>
                          </m:rPr>
                          <a:rPr lang="zh-CN" altLang="en-US" sz="800">
                            <a:solidFill>
                              <a:srgbClr val="0000CC"/>
                            </a:solidFill>
                            <a:latin typeface="Cambria Math" panose="02040503050406030204" pitchFamily="18" charset="0"/>
                            <a:ea typeface="Corbel" charset="0"/>
                            <a:cs typeface="Corbel" charset="0"/>
                          </a:rPr>
                          <m:t>α</m:t>
                        </m:r>
                      </m:e>
                      <m:sub>
                        <m:r>
                          <m:rPr>
                            <m:sty m:val="p"/>
                          </m:rPr>
                          <a:rPr lang="en-US" altLang="zh-CN" sz="800">
                            <a:solidFill>
                              <a:srgbClr val="0000CC"/>
                            </a:solidFill>
                            <a:latin typeface="Cambria Math" panose="02040503050406030204" pitchFamily="18" charset="0"/>
                            <a:ea typeface="Corbel" charset="0"/>
                            <a:cs typeface="Corbel" charset="0"/>
                          </a:rPr>
                          <m:t>j</m:t>
                        </m:r>
                        <m:r>
                          <a:rPr lang="en-US" altLang="zh-CN" sz="800">
                            <a:solidFill>
                              <a:srgbClr val="0000CC"/>
                            </a:solidFill>
                            <a:latin typeface="Cambria Math" panose="02040503050406030204" pitchFamily="18" charset="0"/>
                            <a:ea typeface="Corbel" charset="0"/>
                            <a:cs typeface="Corbel" charset="0"/>
                          </a:rPr>
                          <m:t>−1 </m:t>
                        </m:r>
                      </m:sub>
                    </m:sSub>
                  </m:oMath>
                </a14:m>
                <a:endParaRPr lang="en-US" sz="800">
                  <a:solidFill>
                    <a:sysClr val="windowText" lastClr="000000"/>
                  </a:solidFill>
                  <a:latin typeface="Calibri"/>
                  <a:ea typeface="Corbel" charset="0"/>
                  <a:cs typeface="Corbel" charset="0"/>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920552" y="6325052"/>
                <a:ext cx="1732652" cy="456748"/>
              </a:xfrm>
              <a:prstGeom prst="wedgeRectCallout">
                <a:avLst>
                  <a:gd name="adj1" fmla="val 37856"/>
                  <a:gd name="adj2" fmla="val -84841"/>
                </a:avLst>
              </a:prstGeom>
              <a:blipFill>
                <a:blip r:embed="rId5"/>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ular Callout 27"/>
              <p:cNvSpPr/>
              <p:nvPr/>
            </p:nvSpPr>
            <p:spPr>
              <a:xfrm>
                <a:off x="7897650" y="5571504"/>
                <a:ext cx="1719135" cy="447129"/>
              </a:xfrm>
              <a:prstGeom prst="wedgeRectCallout">
                <a:avLst>
                  <a:gd name="adj1" fmla="val -1774"/>
                  <a:gd name="adj2" fmla="val -70961"/>
                </a:avLst>
              </a:prstGeom>
              <a:ln/>
            </p:spPr>
            <p:style>
              <a:lnRef idx="1">
                <a:schemeClr val="accent1"/>
              </a:lnRef>
              <a:fillRef idx="2">
                <a:schemeClr val="accent1"/>
              </a:fillRef>
              <a:effectRef idx="1">
                <a:schemeClr val="accent1"/>
              </a:effectRef>
              <a:fontRef idx="minor">
                <a:schemeClr val="dk1"/>
              </a:fontRef>
            </p:style>
            <p:txBody>
              <a:bodyPr rtlCol="0" anchor="ctr"/>
              <a:lstStyle/>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 </m:t>
                    </m:r>
                  </m:oMath>
                </a14:m>
                <a:r>
                  <a:rPr lang="en-US" sz="800">
                    <a:solidFill>
                      <a:sysClr val="windowText" lastClr="000000"/>
                    </a:solidFill>
                    <a:latin typeface="Calibri"/>
                    <a:cs typeface="Corbel" charset="0"/>
                  </a:rPr>
                  <a:t>priorities: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i</m:t>
                        </m:r>
                      </m:sub>
                    </m:sSub>
                    <m:r>
                      <a:rPr lang="en-US" altLang="zh-CN" sz="800">
                        <a:solidFill>
                          <a:srgbClr val="0000CC"/>
                        </a:solidFill>
                        <a:latin typeface="Cambria Math" panose="02040503050406030204" pitchFamily="18" charset="0"/>
                        <a:ea typeface="+mj-ea"/>
                        <a:cs typeface="Corbel" charset="0"/>
                      </a:rPr>
                      <m:t> </m:t>
                    </m:r>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i</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e>
                    </m:d>
                  </m:oMath>
                </a14:m>
                <a:endParaRPr lang="en-US" altLang="zh-CN" sz="800">
                  <a:solidFill>
                    <a:srgbClr val="0000CC"/>
                  </a:solidFill>
                  <a:latin typeface="Calibri"/>
                  <a:ea typeface="宋体" panose="02010600030101010101" pitchFamily="2" charset="-122"/>
                  <a:cs typeface="Corbel" charset="0"/>
                </a:endParaRPr>
              </a:p>
              <a:p>
                <a:pPr defTabSz="914400">
                  <a:defRPr/>
                </a:pPr>
                <a14:m>
                  <m:oMath xmlns:m="http://schemas.openxmlformats.org/officeDocument/2006/math">
                    <m:r>
                      <m:rPr>
                        <m:sty m:val="p"/>
                      </m:rPr>
                      <a:rPr lang="en-US" sz="800">
                        <a:solidFill>
                          <a:sysClr val="windowText" lastClr="000000"/>
                        </a:solidFill>
                        <a:latin typeface="Cambria Math" panose="02040503050406030204" pitchFamily="18" charset="0"/>
                        <a:cs typeface="Corbel" charset="0"/>
                      </a:rPr>
                      <m:t>K</m:t>
                    </m:r>
                    <m:r>
                      <a:rPr lang="en-US" sz="800">
                        <a:solidFill>
                          <a:sysClr val="windowText" lastClr="000000"/>
                        </a:solidFill>
                        <a:latin typeface="Cambria Math" panose="02040503050406030204" pitchFamily="18" charset="0"/>
                        <a:cs typeface="Corbel" charset="0"/>
                      </a:rPr>
                      <m:t>−1</m:t>
                    </m:r>
                  </m:oMath>
                </a14:m>
                <a:r>
                  <a:rPr lang="en-US" sz="800">
                    <a:solidFill>
                      <a:sysClr val="windowText" lastClr="000000"/>
                    </a:solidFill>
                    <a:latin typeface="Calibri"/>
                    <a:cs typeface="Corbel" charset="0"/>
                  </a:rPr>
                  <a:t> thresholds: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 </m:t>
                        </m:r>
                      </m:sub>
                    </m:sSub>
                    <m:d>
                      <m:dPr>
                        <m:ctrlPr>
                          <a:rPr lang="en-US" altLang="zh-CN" sz="800" i="1">
                            <a:solidFill>
                              <a:srgbClr val="0000CC"/>
                            </a:solidFill>
                            <a:latin typeface="Cambria Math" panose="02040503050406030204" pitchFamily="18" charset="0"/>
                            <a:ea typeface="+mj-ea"/>
                            <a:cs typeface="Corbel" charset="0"/>
                          </a:rPr>
                        </m:ctrlPr>
                      </m:dPr>
                      <m:e>
                        <m:r>
                          <a:rPr lang="en-US" altLang="zh-CN" sz="800">
                            <a:solidFill>
                              <a:srgbClr val="0000CC"/>
                            </a:solidFill>
                            <a:latin typeface="Cambria Math" panose="02040503050406030204" pitchFamily="18" charset="0"/>
                            <a:ea typeface="+mj-ea"/>
                            <a:cs typeface="Corbel" charset="0"/>
                          </a:rPr>
                          <m:t>1≤</m:t>
                        </m:r>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m:t>
                        </m:r>
                        <m:r>
                          <m:rPr>
                            <m:sty m:val="p"/>
                          </m:rPr>
                          <a:rPr lang="en-US" altLang="zh-CN" sz="800">
                            <a:solidFill>
                              <a:srgbClr val="0000CC"/>
                            </a:solidFill>
                            <a:latin typeface="Cambria Math" panose="02040503050406030204" pitchFamily="18" charset="0"/>
                            <a:ea typeface="+mj-ea"/>
                            <a:cs typeface="Corbel" charset="0"/>
                          </a:rPr>
                          <m:t>K</m:t>
                        </m:r>
                        <m:r>
                          <a:rPr lang="en-US" altLang="zh-CN" sz="800">
                            <a:solidFill>
                              <a:srgbClr val="0000CC"/>
                            </a:solidFill>
                            <a:latin typeface="Cambria Math" panose="02040503050406030204" pitchFamily="18" charset="0"/>
                            <a:ea typeface="+mj-ea"/>
                            <a:cs typeface="Corbel" charset="0"/>
                          </a:rPr>
                          <m:t>−1</m:t>
                        </m:r>
                      </m:e>
                    </m:d>
                  </m:oMath>
                </a14:m>
                <a:endParaRPr lang="en-US" altLang="zh-CN" sz="800">
                  <a:solidFill>
                    <a:srgbClr val="0000CC"/>
                  </a:solidFill>
                  <a:latin typeface="Calibri"/>
                  <a:ea typeface="宋体" panose="02010600030101010101" pitchFamily="2" charset="-122"/>
                  <a:cs typeface="Corbel" charset="0"/>
                </a:endParaRPr>
              </a:p>
              <a:p>
                <a:pPr defTabSz="914400">
                  <a:defRPr/>
                </a:pPr>
                <a:r>
                  <a:rPr lang="en-US" sz="800">
                    <a:solidFill>
                      <a:sysClr val="windowText" lastClr="000000"/>
                    </a:solidFill>
                    <a:latin typeface="Calibri"/>
                    <a:cs typeface="Corbel" charset="0"/>
                  </a:rPr>
                  <a:t>Threshold from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m:t>
                        </m:r>
                      </m:sub>
                    </m:sSub>
                  </m:oMath>
                </a14:m>
                <a:r>
                  <a:rPr lang="en-US" sz="800">
                    <a:solidFill>
                      <a:sysClr val="windowText" lastClr="000000"/>
                    </a:solidFill>
                    <a:latin typeface="Calibri"/>
                    <a:cs typeface="Corbel" charset="0"/>
                  </a:rPr>
                  <a:t> to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en-US" altLang="zh-CN" sz="800">
                            <a:solidFill>
                              <a:srgbClr val="0000CC"/>
                            </a:solidFill>
                            <a:latin typeface="Cambria Math" panose="02040503050406030204" pitchFamily="18" charset="0"/>
                            <a:ea typeface="+mj-ea"/>
                            <a:cs typeface="Corbel" charset="0"/>
                          </a:rPr>
                          <m:t>P</m:t>
                        </m:r>
                      </m:e>
                      <m:sub>
                        <m:r>
                          <m:rPr>
                            <m:sty m:val="p"/>
                          </m:rPr>
                          <a:rPr lang="en-US" altLang="zh-CN" sz="800">
                            <a:solidFill>
                              <a:srgbClr val="0000CC"/>
                            </a:solidFill>
                            <a:latin typeface="Cambria Math" panose="02040503050406030204" pitchFamily="18" charset="0"/>
                            <a:ea typeface="+mj-ea"/>
                            <a:cs typeface="Corbel" charset="0"/>
                          </a:rPr>
                          <m:t>j</m:t>
                        </m:r>
                      </m:sub>
                    </m:sSub>
                  </m:oMath>
                </a14:m>
                <a:r>
                  <a:rPr lang="en-US" sz="800">
                    <a:solidFill>
                      <a:sysClr val="windowText" lastClr="000000"/>
                    </a:solidFill>
                    <a:latin typeface="Calibri"/>
                    <a:cs typeface="Corbel" charset="0"/>
                  </a:rPr>
                  <a:t> is: </a:t>
                </a:r>
                <a14:m>
                  <m:oMath xmlns:m="http://schemas.openxmlformats.org/officeDocument/2006/math">
                    <m:sSub>
                      <m:sSubPr>
                        <m:ctrlPr>
                          <a:rPr lang="en-US" altLang="zh-CN" sz="800" i="1">
                            <a:solidFill>
                              <a:srgbClr val="0000CC"/>
                            </a:solidFill>
                            <a:latin typeface="Cambria Math" panose="02040503050406030204" pitchFamily="18" charset="0"/>
                            <a:ea typeface="+mj-ea"/>
                            <a:cs typeface="Corbel" charset="0"/>
                          </a:rPr>
                        </m:ctrlPr>
                      </m:sSubPr>
                      <m:e>
                        <m:r>
                          <m:rPr>
                            <m:sty m:val="p"/>
                          </m:rPr>
                          <a:rPr lang="zh-CN" altLang="en-US" sz="800">
                            <a:solidFill>
                              <a:srgbClr val="0000CC"/>
                            </a:solidFill>
                            <a:latin typeface="Cambria Math" panose="02040503050406030204" pitchFamily="18" charset="0"/>
                            <a:ea typeface="+mj-ea"/>
                            <a:cs typeface="Corbel" charset="0"/>
                          </a:rPr>
                          <m:t>α</m:t>
                        </m:r>
                      </m:e>
                      <m:sub>
                        <m:r>
                          <m:rPr>
                            <m:sty m:val="p"/>
                          </m:rPr>
                          <a:rPr lang="en-US" altLang="zh-CN" sz="800">
                            <a:solidFill>
                              <a:srgbClr val="0000CC"/>
                            </a:solidFill>
                            <a:latin typeface="Cambria Math" panose="02040503050406030204" pitchFamily="18" charset="0"/>
                            <a:ea typeface="+mj-ea"/>
                            <a:cs typeface="Corbel" charset="0"/>
                          </a:rPr>
                          <m:t>j</m:t>
                        </m:r>
                        <m:r>
                          <a:rPr lang="en-US" altLang="zh-CN" sz="800">
                            <a:solidFill>
                              <a:srgbClr val="0000CC"/>
                            </a:solidFill>
                            <a:latin typeface="Cambria Math" panose="02040503050406030204" pitchFamily="18" charset="0"/>
                            <a:ea typeface="+mj-ea"/>
                            <a:cs typeface="Corbel" charset="0"/>
                          </a:rPr>
                          <m:t>−1 </m:t>
                        </m:r>
                      </m:sub>
                    </m:sSub>
                  </m:oMath>
                </a14:m>
                <a:endParaRPr lang="en-US" sz="800">
                  <a:solidFill>
                    <a:sysClr val="windowText" lastClr="000000"/>
                  </a:solidFill>
                  <a:latin typeface="Calibri"/>
                  <a:cs typeface="Corbel" charset="0"/>
                </a:endParaRPr>
              </a:p>
            </p:txBody>
          </p:sp>
        </mc:Choice>
        <mc:Fallback xmlns="">
          <p:sp>
            <p:nvSpPr>
              <p:cNvPr id="28" name="Rectangular Callout 27"/>
              <p:cNvSpPr>
                <a:spLocks noRot="1" noChangeAspect="1" noMove="1" noResize="1" noEditPoints="1" noAdjustHandles="1" noChangeArrowheads="1" noChangeShapeType="1" noTextEdit="1"/>
              </p:cNvSpPr>
              <p:nvPr/>
            </p:nvSpPr>
            <p:spPr>
              <a:xfrm>
                <a:off x="7897650" y="5571504"/>
                <a:ext cx="1719135" cy="447129"/>
              </a:xfrm>
              <a:prstGeom prst="wedgeRectCallout">
                <a:avLst>
                  <a:gd name="adj1" fmla="val -1774"/>
                  <a:gd name="adj2" fmla="val -70961"/>
                </a:avLst>
              </a:prstGeom>
              <a:blipFill>
                <a:blip r:embed="rId6"/>
                <a:stretch>
                  <a:fillRect/>
                </a:stretch>
              </a:blipFill>
              <a:ln/>
            </p:spPr>
            <p:txBody>
              <a:bodyPr/>
              <a:lstStyle/>
              <a:p>
                <a:r>
                  <a:rPr lang="en-US">
                    <a:noFill/>
                  </a:rPr>
                  <a:t> </a:t>
                </a:r>
              </a:p>
            </p:txBody>
          </p:sp>
        </mc:Fallback>
      </mc:AlternateContent>
      <p:sp>
        <p:nvSpPr>
          <p:cNvPr id="49" name="Rectangle 25"/>
          <p:cNvSpPr/>
          <p:nvPr/>
        </p:nvSpPr>
        <p:spPr>
          <a:xfrm>
            <a:off x="3342378" y="3538823"/>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i="1" err="1">
                <a:solidFill>
                  <a:prstClr val="white"/>
                </a:solidFill>
                <a:latin typeface="Times New Roman" charset="0"/>
                <a:ea typeface="Times New Roman" charset="0"/>
                <a:cs typeface="Times New Roman" charset="0"/>
              </a:rPr>
              <a:t>i</a:t>
            </a:r>
            <a:endParaRPr lang="en-US" sz="2000" b="1" i="1">
              <a:solidFill>
                <a:prstClr val="white"/>
              </a:solidFill>
              <a:latin typeface="Times New Roman" charset="0"/>
              <a:ea typeface="Times New Roman" charset="0"/>
              <a:cs typeface="Times New Roman" charset="0"/>
            </a:endParaRPr>
          </a:p>
        </p:txBody>
      </p:sp>
      <p:sp>
        <p:nvSpPr>
          <p:cNvPr id="5" name="灯片编号占位符 4"/>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22</a:t>
            </a:fld>
            <a:endParaRPr lang="zh-CN" altLang="en-US">
              <a:solidFill>
                <a:prstClr val="black"/>
              </a:solidFill>
              <a:latin typeface="Calibri"/>
              <a:ea typeface="宋体" panose="02010600030101010101" pitchFamily="2" charset="-122"/>
            </a:endParaRPr>
          </a:p>
        </p:txBody>
      </p:sp>
      <p:sp>
        <p:nvSpPr>
          <p:cNvPr id="29" name="内容占位符 2">
            <a:extLst>
              <a:ext uri="{FF2B5EF4-FFF2-40B4-BE49-F238E27FC236}">
                <a16:creationId xmlns:a16="http://schemas.microsoft.com/office/drawing/2014/main" id="{CED0FDBE-2F7A-4322-A7C6-79D4932EF13A}"/>
              </a:ext>
            </a:extLst>
          </p:cNvPr>
          <p:cNvSpPr>
            <a:spLocks noGrp="1"/>
          </p:cNvSpPr>
          <p:nvPr>
            <p:ph idx="1"/>
          </p:nvPr>
        </p:nvSpPr>
        <p:spPr>
          <a:xfrm>
            <a:off x="834887" y="1275819"/>
            <a:ext cx="10630894" cy="4525963"/>
          </a:xfrm>
        </p:spPr>
        <p:txBody>
          <a:bodyPr/>
          <a:lstStyle/>
          <a:p>
            <a:r>
              <a:rPr lang="en-US" altLang="zh-CN" dirty="0">
                <a:solidFill>
                  <a:srgbClr val="0000CC"/>
                </a:solidFill>
                <a:ea typeface="Corbel" charset="0"/>
                <a:cs typeface="Corbel" charset="0"/>
              </a:rPr>
              <a:t>Decoupling</a:t>
            </a:r>
            <a:r>
              <a:rPr lang="en-US" altLang="zh-CN" dirty="0">
                <a:solidFill>
                  <a:srgbClr val="00B050"/>
                </a:solidFill>
                <a:ea typeface="Corbel" charset="0"/>
                <a:cs typeface="Calibri" panose="020F0502020204030204" pitchFamily="34" charset="0"/>
              </a:rPr>
              <a:t> </a:t>
            </a:r>
            <a:r>
              <a:rPr lang="en-US" altLang="zh-CN" dirty="0">
                <a:ea typeface="Corbel" charset="0"/>
                <a:cs typeface="Calibri" panose="020F0502020204030204" pitchFamily="34" charset="0"/>
              </a:rPr>
              <a:t>MLFQ</a:t>
            </a:r>
          </a:p>
          <a:p>
            <a:pPr lvl="1">
              <a:buFont typeface="Wingdings" charset="2"/>
              <a:buChar char="Ø"/>
            </a:pPr>
            <a:r>
              <a:rPr lang="en-US" altLang="zh-CN" dirty="0">
                <a:ea typeface="Corbel" charset="0"/>
                <a:cs typeface="Calibri" panose="020F0502020204030204" pitchFamily="34" charset="0"/>
              </a:rPr>
              <a:t>Stateless</a:t>
            </a:r>
            <a:r>
              <a:rPr lang="en-US" altLang="zh-CN" dirty="0">
                <a:solidFill>
                  <a:srgbClr val="C00000"/>
                </a:solidFill>
                <a:ea typeface="Corbel" charset="0"/>
                <a:cs typeface="Calibri" panose="020F0502020204030204" pitchFamily="34" charset="0"/>
              </a:rPr>
              <a:t> </a:t>
            </a:r>
            <a:r>
              <a:rPr lang="en-US" altLang="zh-CN" dirty="0">
                <a:solidFill>
                  <a:srgbClr val="0000CC"/>
                </a:solidFill>
                <a:ea typeface="Corbel" charset="0"/>
                <a:cs typeface="Corbel" charset="0"/>
              </a:rPr>
              <a:t>Priority Queueing </a:t>
            </a:r>
            <a:r>
              <a:rPr lang="en-US" altLang="zh-CN" dirty="0">
                <a:ea typeface="Corbel" charset="0"/>
                <a:cs typeface="Calibri" panose="020F0502020204030204" pitchFamily="34" charset="0"/>
              </a:rPr>
              <a:t>at the switch (a built-in function) </a:t>
            </a:r>
          </a:p>
          <a:p>
            <a:pPr lvl="1">
              <a:buFont typeface="Wingdings" charset="2"/>
              <a:buChar char="Ø"/>
            </a:pPr>
            <a:r>
              <a:rPr lang="en-US" altLang="zh-CN" dirty="0">
                <a:ea typeface="Corbel" charset="0"/>
                <a:cs typeface="Calibri" panose="020F0502020204030204" pitchFamily="34" charset="0"/>
              </a:rPr>
              <a:t>Stateful </a:t>
            </a:r>
            <a:r>
              <a:rPr lang="en-US" altLang="zh-CN" dirty="0">
                <a:solidFill>
                  <a:srgbClr val="0000CC"/>
                </a:solidFill>
                <a:ea typeface="Corbel" charset="0"/>
                <a:cs typeface="Corbel" charset="0"/>
              </a:rPr>
              <a:t>Packet Tagging </a:t>
            </a:r>
            <a:r>
              <a:rPr lang="en-US" altLang="zh-CN" dirty="0">
                <a:ea typeface="Corbel" charset="0"/>
                <a:cs typeface="Calibri" panose="020F0502020204030204" pitchFamily="34" charset="0"/>
              </a:rPr>
              <a:t>at end hosts (a shim layer between TCP/IP and NIC) </a:t>
            </a:r>
          </a:p>
        </p:txBody>
      </p:sp>
    </p:spTree>
    <p:extLst>
      <p:ext uri="{BB962C8B-B14F-4D97-AF65-F5344CB8AC3E}">
        <p14:creationId xmlns:p14="http://schemas.microsoft.com/office/powerpoint/2010/main" val="27258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3.7037E-6 L 0.08681 -3.7037E-6 L 0.08473 0.19422 L 0.56962 0.19723 " pathEditMode="relative" rAng="0" ptsTypes="AAAA">
                                      <p:cBhvr>
                                        <p:cTn id="6" dur="2000" fill="hold"/>
                                        <p:tgtEl>
                                          <p:spTgt spid="49"/>
                                        </p:tgtEl>
                                        <p:attrNameLst>
                                          <p:attrName>ppt_x</p:attrName>
                                          <p:attrName>ppt_y</p:attrName>
                                        </p:attrNameLst>
                                      </p:cBhvr>
                                      <p:rCtr x="28472"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25"/>
          <p:cNvSpPr/>
          <p:nvPr/>
        </p:nvSpPr>
        <p:spPr>
          <a:xfrm>
            <a:off x="8488138" y="5584385"/>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19" name="Rectangle 25"/>
          <p:cNvSpPr/>
          <p:nvPr/>
        </p:nvSpPr>
        <p:spPr>
          <a:xfrm>
            <a:off x="8458637" y="4518162"/>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 name="内容占位符 2"/>
          <p:cNvSpPr>
            <a:spLocks noGrp="1"/>
          </p:cNvSpPr>
          <p:nvPr>
            <p:ph idx="1"/>
          </p:nvPr>
        </p:nvSpPr>
        <p:spPr>
          <a:xfrm>
            <a:off x="1056443" y="1214752"/>
            <a:ext cx="9942990" cy="5069160"/>
          </a:xfrm>
        </p:spPr>
        <p:txBody>
          <a:bodyPr>
            <a:normAutofit/>
          </a:bodyPr>
          <a:lstStyle/>
          <a:p>
            <a:r>
              <a:rPr lang="en-US" altLang="zh-CN" dirty="0">
                <a:ea typeface="Corbel" charset="0"/>
                <a:cs typeface="Corbel" charset="0"/>
              </a:rPr>
              <a:t>DCN traffic is highly dynamic</a:t>
            </a:r>
          </a:p>
          <a:p>
            <a:pPr lvl="1"/>
            <a:r>
              <a:rPr lang="en-US" altLang="zh-CN" dirty="0">
                <a:ea typeface="Corbel" charset="0"/>
                <a:cs typeface="Corbel" charset="0"/>
              </a:rPr>
              <a:t>Threshold fails to catch traffic variation </a:t>
            </a:r>
            <a:r>
              <a:rPr lang="en-US" altLang="zh-CN" dirty="0">
                <a:solidFill>
                  <a:srgbClr val="C00000"/>
                </a:solidFill>
                <a:ea typeface="Corbel" charset="0"/>
                <a:cs typeface="Corbel" charset="0"/>
              </a:rPr>
              <a:t>→</a:t>
            </a:r>
            <a:r>
              <a:rPr lang="en-US" altLang="zh-CN" dirty="0">
                <a:ea typeface="Corbel" charset="0"/>
                <a:cs typeface="Corbel" charset="0"/>
              </a:rPr>
              <a:t> </a:t>
            </a:r>
            <a:r>
              <a:rPr lang="en-US" altLang="zh-CN" dirty="0">
                <a:solidFill>
                  <a:srgbClr val="C00000"/>
                </a:solidFill>
                <a:ea typeface="Corbel" charset="0"/>
                <a:cs typeface="Corbel" charset="0"/>
              </a:rPr>
              <a:t>mismatch</a:t>
            </a:r>
          </a:p>
        </p:txBody>
      </p:sp>
      <p:sp>
        <p:nvSpPr>
          <p:cNvPr id="9" name="标题 1"/>
          <p:cNvSpPr>
            <a:spLocks noGrp="1"/>
          </p:cNvSpPr>
          <p:nvPr>
            <p:ph type="title"/>
          </p:nvPr>
        </p:nvSpPr>
        <p:spPr>
          <a:xfrm>
            <a:off x="2042864" y="152400"/>
            <a:ext cx="8229600" cy="1143000"/>
          </a:xfrm>
        </p:spPr>
        <p:txBody>
          <a:bodyPr>
            <a:normAutofit/>
          </a:bodyPr>
          <a:lstStyle/>
          <a:p>
            <a:r>
              <a:rPr lang="en-US" altLang="zh-CN">
                <a:solidFill>
                  <a:srgbClr val="0000CC"/>
                </a:solidFill>
                <a:cs typeface="Times New Roman" panose="02020603050405020304" pitchFamily="18" charset="0"/>
              </a:rPr>
              <a:t>Threshold </a:t>
            </a:r>
            <a:r>
              <a:rPr lang="en-US" altLang="zh-CN" i="1">
                <a:solidFill>
                  <a:srgbClr val="0000CC"/>
                </a:solidFill>
                <a:cs typeface="Times New Roman" panose="02020603050405020304" pitchFamily="18" charset="0"/>
              </a:rPr>
              <a:t>vs</a:t>
            </a:r>
            <a:r>
              <a:rPr lang="en-US" altLang="zh-CN">
                <a:solidFill>
                  <a:srgbClr val="0000CC"/>
                </a:solidFill>
                <a:cs typeface="Times New Roman" panose="02020603050405020304" pitchFamily="18" charset="0"/>
              </a:rPr>
              <a:t> Traffic Mismatch</a:t>
            </a:r>
            <a:endParaRPr lang="zh-CN" altLang="en-US">
              <a:solidFill>
                <a:srgbClr val="0000CC"/>
              </a:solidFill>
              <a:cs typeface="Times New Roman" panose="02020603050405020304" pitchFamily="18" charset="0"/>
            </a:endParaRPr>
          </a:p>
        </p:txBody>
      </p:sp>
      <p:cxnSp>
        <p:nvCxnSpPr>
          <p:cNvPr id="7" name="直接连接符 20"/>
          <p:cNvCxnSpPr/>
          <p:nvPr/>
        </p:nvCxnSpPr>
        <p:spPr>
          <a:xfrm flipV="1">
            <a:off x="5191339" y="4593847"/>
            <a:ext cx="1385225" cy="1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13"/>
          <p:cNvCxnSpPr/>
          <p:nvPr/>
        </p:nvCxnSpPr>
        <p:spPr>
          <a:xfrm>
            <a:off x="1904562" y="4550659"/>
            <a:ext cx="1846617" cy="46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16"/>
          <p:cNvCxnSpPr/>
          <p:nvPr/>
        </p:nvCxnSpPr>
        <p:spPr>
          <a:xfrm flipV="1">
            <a:off x="2167002" y="4597650"/>
            <a:ext cx="1584176" cy="14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3"/>
          <p:cNvCxnSpPr/>
          <p:nvPr/>
        </p:nvCxnSpPr>
        <p:spPr>
          <a:xfrm>
            <a:off x="2094994" y="2912793"/>
            <a:ext cx="1656184" cy="168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87" descr="server-gray.png"/>
          <p:cNvPicPr>
            <a:picLocks noChangeAspect="1"/>
          </p:cNvPicPr>
          <p:nvPr/>
        </p:nvPicPr>
        <p:blipFill>
          <a:blip r:embed="rId3" cstate="print"/>
          <a:stretch>
            <a:fillRect/>
          </a:stretch>
        </p:blipFill>
        <p:spPr>
          <a:xfrm>
            <a:off x="1712505" y="5437088"/>
            <a:ext cx="915278" cy="974328"/>
          </a:xfrm>
          <a:prstGeom prst="rect">
            <a:avLst/>
          </a:prstGeom>
        </p:spPr>
      </p:pic>
      <p:pic>
        <p:nvPicPr>
          <p:cNvPr id="13" name="Picture 88" descr="server-gray.png"/>
          <p:cNvPicPr>
            <a:picLocks noChangeAspect="1"/>
          </p:cNvPicPr>
          <p:nvPr/>
        </p:nvPicPr>
        <p:blipFill>
          <a:blip r:embed="rId3" cstate="print"/>
          <a:stretch>
            <a:fillRect/>
          </a:stretch>
        </p:blipFill>
        <p:spPr>
          <a:xfrm>
            <a:off x="1712505" y="2667000"/>
            <a:ext cx="915278" cy="974328"/>
          </a:xfrm>
          <a:prstGeom prst="rect">
            <a:avLst/>
          </a:prstGeom>
        </p:spPr>
      </p:pic>
      <p:pic>
        <p:nvPicPr>
          <p:cNvPr id="14" name="Picture 87" descr="server-gray.png"/>
          <p:cNvPicPr>
            <a:picLocks noChangeAspect="1"/>
          </p:cNvPicPr>
          <p:nvPr/>
        </p:nvPicPr>
        <p:blipFill>
          <a:blip r:embed="rId3" cstate="print"/>
          <a:stretch>
            <a:fillRect/>
          </a:stretch>
        </p:blipFill>
        <p:spPr>
          <a:xfrm>
            <a:off x="1752288" y="4035152"/>
            <a:ext cx="915278" cy="974328"/>
          </a:xfrm>
          <a:prstGeom prst="rect">
            <a:avLst/>
          </a:prstGeom>
        </p:spPr>
      </p:pic>
      <p:pic>
        <p:nvPicPr>
          <p:cNvPr id="15" name="Picture 87" descr="server-gray.png"/>
          <p:cNvPicPr>
            <a:picLocks noChangeAspect="1"/>
          </p:cNvPicPr>
          <p:nvPr/>
        </p:nvPicPr>
        <p:blipFill>
          <a:blip r:embed="rId3" cstate="print"/>
          <a:stretch>
            <a:fillRect/>
          </a:stretch>
        </p:blipFill>
        <p:spPr>
          <a:xfrm>
            <a:off x="5790322" y="4140944"/>
            <a:ext cx="915278" cy="974328"/>
          </a:xfrm>
          <a:prstGeom prst="rect">
            <a:avLst/>
          </a:prstGeom>
        </p:spPr>
      </p:pic>
      <p:pic>
        <p:nvPicPr>
          <p:cNvPr id="16" name="Content Placeholder 9" descr="switch.png"/>
          <p:cNvPicPr>
            <a:picLocks noChangeAspect="1"/>
          </p:cNvPicPr>
          <p:nvPr/>
        </p:nvPicPr>
        <p:blipFill>
          <a:blip r:embed="rId4" cstate="print"/>
          <a:stretch>
            <a:fillRect/>
          </a:stretch>
        </p:blipFill>
        <p:spPr>
          <a:xfrm flipH="1">
            <a:off x="3751179" y="4251177"/>
            <a:ext cx="1643349" cy="692945"/>
          </a:xfrm>
          <a:prstGeom prst="rect">
            <a:avLst/>
          </a:prstGeom>
        </p:spPr>
      </p:pic>
      <p:grpSp>
        <p:nvGrpSpPr>
          <p:cNvPr id="17" name="Group 151"/>
          <p:cNvGrpSpPr>
            <a:grpSpLocks/>
          </p:cNvGrpSpPr>
          <p:nvPr/>
        </p:nvGrpSpPr>
        <p:grpSpPr bwMode="auto">
          <a:xfrm>
            <a:off x="3746618" y="4191000"/>
            <a:ext cx="1444721" cy="417128"/>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9"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20" name="Group 151"/>
          <p:cNvGrpSpPr>
            <a:grpSpLocks/>
          </p:cNvGrpSpPr>
          <p:nvPr/>
        </p:nvGrpSpPr>
        <p:grpSpPr bwMode="auto">
          <a:xfrm>
            <a:off x="3751179" y="4615071"/>
            <a:ext cx="1444721" cy="400335"/>
            <a:chOff x="4032" y="480"/>
            <a:chExt cx="768" cy="576"/>
          </a:xfrm>
          <a:gradFill>
            <a:gsLst>
              <a:gs pos="0">
                <a:schemeClr val="bg1"/>
              </a:gs>
              <a:gs pos="100000">
                <a:schemeClr val="hlink"/>
              </a:gs>
            </a:gsLst>
            <a:lin ang="0" scaled="1"/>
          </a:gradFill>
        </p:grpSpPr>
        <p:sp>
          <p:nvSpPr>
            <p:cNvPr id="2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22"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23" name="TextBox 22"/>
          <p:cNvSpPr txBox="1"/>
          <p:nvPr/>
        </p:nvSpPr>
        <p:spPr>
          <a:xfrm>
            <a:off x="3742081" y="4211106"/>
            <a:ext cx="1427326" cy="400110"/>
          </a:xfrm>
          <a:prstGeom prst="rect">
            <a:avLst/>
          </a:prstGeom>
          <a:noFill/>
        </p:spPr>
        <p:txBody>
          <a:bodyPr wrap="square" rtlCol="0">
            <a:spAutoFit/>
          </a:bodyPr>
          <a:lstStyle/>
          <a:p>
            <a:pPr algn="ctr" defTabSz="914400">
              <a:defRPr/>
            </a:pPr>
            <a:r>
              <a:rPr lang="en-US" altLang="zh-CN" sz="2000">
                <a:solidFill>
                  <a:prstClr val="black"/>
                </a:solidFill>
                <a:latin typeface="Corbel" charset="0"/>
                <a:ea typeface="Corbel" charset="0"/>
                <a:cs typeface="Corbel" charset="0"/>
              </a:rPr>
              <a:t>High </a:t>
            </a:r>
            <a:endParaRPr lang="zh-CN" altLang="en-US" sz="2000">
              <a:solidFill>
                <a:prstClr val="black"/>
              </a:solidFill>
              <a:latin typeface="Corbel" charset="0"/>
              <a:ea typeface="Corbel" charset="0"/>
              <a:cs typeface="Corbel" charset="0"/>
            </a:endParaRPr>
          </a:p>
        </p:txBody>
      </p:sp>
      <p:sp>
        <p:nvSpPr>
          <p:cNvPr id="24" name="TextBox 23"/>
          <p:cNvSpPr txBox="1"/>
          <p:nvPr/>
        </p:nvSpPr>
        <p:spPr>
          <a:xfrm>
            <a:off x="3751178" y="4608128"/>
            <a:ext cx="1427326" cy="400110"/>
          </a:xfrm>
          <a:prstGeom prst="rect">
            <a:avLst/>
          </a:prstGeom>
          <a:noFill/>
        </p:spPr>
        <p:txBody>
          <a:bodyPr wrap="square" rtlCol="0">
            <a:spAutoFit/>
          </a:bodyPr>
          <a:lstStyle/>
          <a:p>
            <a:pPr algn="ctr" defTabSz="914400">
              <a:defRPr/>
            </a:pPr>
            <a:r>
              <a:rPr lang="en-US" altLang="zh-CN" sz="2000">
                <a:solidFill>
                  <a:prstClr val="black"/>
                </a:solidFill>
                <a:latin typeface="Corbel" charset="0"/>
                <a:ea typeface="Corbel" charset="0"/>
                <a:cs typeface="Corbel" charset="0"/>
              </a:rPr>
              <a:t>Low</a:t>
            </a:r>
            <a:endParaRPr lang="zh-CN" altLang="en-US" sz="2000">
              <a:solidFill>
                <a:prstClr val="black"/>
              </a:solidFill>
              <a:latin typeface="Corbel" charset="0"/>
              <a:ea typeface="Corbel" charset="0"/>
              <a:cs typeface="Corbel" charset="0"/>
            </a:endParaRPr>
          </a:p>
        </p:txBody>
      </p:sp>
      <p:sp>
        <p:nvSpPr>
          <p:cNvPr id="25" name="Rectangle 25"/>
          <p:cNvSpPr/>
          <p:nvPr/>
        </p:nvSpPr>
        <p:spPr>
          <a:xfrm>
            <a:off x="2648609" y="2955722"/>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26" name="Rectangle 25"/>
          <p:cNvSpPr/>
          <p:nvPr/>
        </p:nvSpPr>
        <p:spPr>
          <a:xfrm>
            <a:off x="2678236" y="425186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27" name="TextBox 26"/>
          <p:cNvSpPr txBox="1"/>
          <p:nvPr/>
        </p:nvSpPr>
        <p:spPr>
          <a:xfrm>
            <a:off x="2867402" y="2986734"/>
            <a:ext cx="789320"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10MB</a:t>
            </a:r>
            <a:endParaRPr lang="zh-CN" altLang="en-US">
              <a:solidFill>
                <a:prstClr val="black"/>
              </a:solidFill>
              <a:latin typeface="Calibri"/>
              <a:ea typeface="Corbel" charset="0"/>
              <a:cs typeface="Corbel" charset="0"/>
            </a:endParaRPr>
          </a:p>
        </p:txBody>
      </p:sp>
      <p:sp>
        <p:nvSpPr>
          <p:cNvPr id="28" name="TextBox 27"/>
          <p:cNvSpPr txBox="1"/>
          <p:nvPr/>
        </p:nvSpPr>
        <p:spPr>
          <a:xfrm>
            <a:off x="2867402" y="4194088"/>
            <a:ext cx="789320"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10MB</a:t>
            </a:r>
            <a:endParaRPr lang="zh-CN" altLang="en-US">
              <a:solidFill>
                <a:prstClr val="black"/>
              </a:solidFill>
              <a:latin typeface="Calibri"/>
              <a:ea typeface="Corbel" charset="0"/>
              <a:cs typeface="Corbel" charset="0"/>
            </a:endParaRPr>
          </a:p>
        </p:txBody>
      </p:sp>
      <p:sp>
        <p:nvSpPr>
          <p:cNvPr id="29" name="TextBox 28"/>
          <p:cNvSpPr txBox="1"/>
          <p:nvPr/>
        </p:nvSpPr>
        <p:spPr>
          <a:xfrm>
            <a:off x="2897029" y="5476001"/>
            <a:ext cx="759693" cy="369332"/>
          </a:xfrm>
          <a:prstGeom prst="rect">
            <a:avLst/>
          </a:prstGeom>
          <a:noFill/>
        </p:spPr>
        <p:txBody>
          <a:bodyPr wrap="square" rtlCol="0">
            <a:spAutoFit/>
          </a:bodyPr>
          <a:lstStyle/>
          <a:p>
            <a:pPr algn="ctr" defTabSz="914400">
              <a:defRPr/>
            </a:pPr>
            <a:r>
              <a:rPr lang="en-US" altLang="zh-CN">
                <a:solidFill>
                  <a:prstClr val="black"/>
                </a:solidFill>
                <a:latin typeface="Calibri"/>
                <a:ea typeface="Corbel" charset="0"/>
                <a:cs typeface="Corbel" charset="0"/>
              </a:rPr>
              <a:t>20KB</a:t>
            </a:r>
            <a:endParaRPr lang="zh-CN" altLang="en-US">
              <a:solidFill>
                <a:prstClr val="black"/>
              </a:solidFill>
              <a:latin typeface="Calibri"/>
              <a:ea typeface="Corbel" charset="0"/>
              <a:cs typeface="Corbel" charset="0"/>
            </a:endParaRPr>
          </a:p>
        </p:txBody>
      </p:sp>
      <p:sp>
        <p:nvSpPr>
          <p:cNvPr id="30" name="Rectangle 25"/>
          <p:cNvSpPr/>
          <p:nvPr/>
        </p:nvSpPr>
        <p:spPr>
          <a:xfrm>
            <a:off x="2678236" y="547600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grpSp>
        <p:nvGrpSpPr>
          <p:cNvPr id="51" name="Group 50"/>
          <p:cNvGrpSpPr/>
          <p:nvPr/>
        </p:nvGrpSpPr>
        <p:grpSpPr>
          <a:xfrm>
            <a:off x="7063824" y="2475415"/>
            <a:ext cx="3146977" cy="1345819"/>
            <a:chOff x="3241674" y="2730302"/>
            <a:chExt cx="3191301" cy="1379660"/>
          </a:xfrm>
        </p:grpSpPr>
        <p:grpSp>
          <p:nvGrpSpPr>
            <p:cNvPr id="5" name="Group 4"/>
            <p:cNvGrpSpPr/>
            <p:nvPr/>
          </p:nvGrpSpPr>
          <p:grpSpPr>
            <a:xfrm>
              <a:off x="3241674" y="2730302"/>
              <a:ext cx="3191301" cy="994215"/>
              <a:chOff x="3684955" y="5227647"/>
              <a:chExt cx="5040560" cy="1590990"/>
            </a:xfrm>
          </p:grpSpPr>
          <p:grpSp>
            <p:nvGrpSpPr>
              <p:cNvPr id="31" name="Group 151"/>
              <p:cNvGrpSpPr>
                <a:grpSpLocks/>
              </p:cNvGrpSpPr>
              <p:nvPr/>
            </p:nvGrpSpPr>
            <p:grpSpPr bwMode="auto">
              <a:xfrm>
                <a:off x="3684955" y="5227647"/>
                <a:ext cx="3960440" cy="792088"/>
                <a:chOff x="4032" y="480"/>
                <a:chExt cx="768" cy="576"/>
              </a:xfrm>
              <a:noFill/>
            </p:grpSpPr>
            <p:sp>
              <p:nvSpPr>
                <p:cNvPr id="3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3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34" name="Group 151"/>
              <p:cNvGrpSpPr>
                <a:grpSpLocks/>
              </p:cNvGrpSpPr>
              <p:nvPr/>
            </p:nvGrpSpPr>
            <p:grpSpPr bwMode="auto">
              <a:xfrm>
                <a:off x="3684955" y="6026545"/>
                <a:ext cx="3960440" cy="792092"/>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36"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37" name="Rectangle 25"/>
              <p:cNvSpPr/>
              <p:nvPr/>
            </p:nvSpPr>
            <p:spPr>
              <a:xfrm>
                <a:off x="7193598" y="523445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8" name="Rectangle 25"/>
              <p:cNvSpPr/>
              <p:nvPr/>
            </p:nvSpPr>
            <p:spPr>
              <a:xfrm>
                <a:off x="719359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39" name="Rectangle 25"/>
              <p:cNvSpPr/>
              <p:nvPr/>
            </p:nvSpPr>
            <p:spPr>
              <a:xfrm>
                <a:off x="6329502" y="5234458"/>
                <a:ext cx="451797" cy="76450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0" name="Rectangle 25"/>
              <p:cNvSpPr/>
              <p:nvPr/>
            </p:nvSpPr>
            <p:spPr>
              <a:xfrm>
                <a:off x="6768890" y="5234458"/>
                <a:ext cx="444457"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1" name="Rectangle 25"/>
              <p:cNvSpPr/>
              <p:nvPr/>
            </p:nvSpPr>
            <p:spPr>
              <a:xfrm>
                <a:off x="6761550" y="6037947"/>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2" name="Rectangle 25"/>
              <p:cNvSpPr/>
              <p:nvPr/>
            </p:nvSpPr>
            <p:spPr>
              <a:xfrm>
                <a:off x="6317093" y="6037947"/>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3" name="Rectangle 25"/>
              <p:cNvSpPr/>
              <p:nvPr/>
            </p:nvSpPr>
            <p:spPr>
              <a:xfrm>
                <a:off x="5885045"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4" name="Rectangle 25"/>
              <p:cNvSpPr/>
              <p:nvPr/>
            </p:nvSpPr>
            <p:spPr>
              <a:xfrm>
                <a:off x="5452996" y="603794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5" name="Rectangle 25"/>
              <p:cNvSpPr/>
              <p:nvPr/>
            </p:nvSpPr>
            <p:spPr>
              <a:xfrm>
                <a:off x="5033358"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6" name="Rectangle 25"/>
              <p:cNvSpPr/>
              <p:nvPr/>
            </p:nvSpPr>
            <p:spPr>
              <a:xfrm>
                <a:off x="4601310" y="6037947"/>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47" name="Rectangle 25"/>
              <p:cNvSpPr/>
              <p:nvPr/>
            </p:nvSpPr>
            <p:spPr>
              <a:xfrm>
                <a:off x="4169262" y="6037946"/>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48" name="直接连接符 71"/>
              <p:cNvCxnSpPr/>
              <p:nvPr/>
            </p:nvCxnSpPr>
            <p:spPr>
              <a:xfrm flipV="1">
                <a:off x="7861419" y="6037946"/>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519101" y="3731343"/>
              <a:ext cx="2596102" cy="378619"/>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Ideal, threshold = 20KB</a:t>
              </a:r>
            </a:p>
          </p:txBody>
        </p:sp>
      </p:grpSp>
      <p:sp>
        <p:nvSpPr>
          <p:cNvPr id="52" name="Right Arrow 51"/>
          <p:cNvSpPr/>
          <p:nvPr/>
        </p:nvSpPr>
        <p:spPr>
          <a:xfrm rot="20142128">
            <a:off x="5354791" y="3581106"/>
            <a:ext cx="1315124" cy="238735"/>
          </a:xfrm>
          <a:prstGeom prst="rightArrow">
            <a:avLst/>
          </a:prstGeom>
          <a:solidFill>
            <a:schemeClr val="accent1"/>
          </a:solidFill>
          <a:ln>
            <a:solidFill>
              <a:schemeClr val="accent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914400">
              <a:defRPr/>
            </a:pPr>
            <a:endParaRPr lang="en-US">
              <a:solidFill>
                <a:prstClr val="white"/>
              </a:solidFill>
              <a:latin typeface="Calibri"/>
            </a:endParaRPr>
          </a:p>
        </p:txBody>
      </p:sp>
      <p:grpSp>
        <p:nvGrpSpPr>
          <p:cNvPr id="75" name="Group 151"/>
          <p:cNvGrpSpPr>
            <a:grpSpLocks/>
          </p:cNvGrpSpPr>
          <p:nvPr/>
        </p:nvGrpSpPr>
        <p:grpSpPr bwMode="auto">
          <a:xfrm>
            <a:off x="7085755" y="4023774"/>
            <a:ext cx="2472625" cy="482837"/>
            <a:chOff x="4032" y="480"/>
            <a:chExt cx="768" cy="576"/>
          </a:xfrm>
          <a:noFill/>
        </p:grpSpPr>
        <p:sp>
          <p:nvSpPr>
            <p:cNvPr id="91"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92"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76" name="Group 151"/>
          <p:cNvGrpSpPr>
            <a:grpSpLocks/>
          </p:cNvGrpSpPr>
          <p:nvPr/>
        </p:nvGrpSpPr>
        <p:grpSpPr bwMode="auto">
          <a:xfrm>
            <a:off x="7085755" y="4510761"/>
            <a:ext cx="2472625" cy="482840"/>
            <a:chOff x="4032" y="480"/>
            <a:chExt cx="768" cy="576"/>
          </a:xfrm>
          <a:gradFill>
            <a:gsLst>
              <a:gs pos="0">
                <a:schemeClr val="bg1"/>
              </a:gs>
              <a:gs pos="100000">
                <a:schemeClr val="hlink"/>
              </a:gs>
            </a:gsLst>
            <a:lin ang="0" scaled="1"/>
          </a:gradFill>
        </p:grpSpPr>
        <p:sp>
          <p:nvSpPr>
            <p:cNvPr id="89"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90"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77" name="Rectangle 25"/>
          <p:cNvSpPr/>
          <p:nvPr/>
        </p:nvSpPr>
        <p:spPr>
          <a:xfrm>
            <a:off x="9276309" y="4027926"/>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78" name="Rectangle 25"/>
          <p:cNvSpPr/>
          <p:nvPr/>
        </p:nvSpPr>
        <p:spPr>
          <a:xfrm>
            <a:off x="9276309"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0" name="Rectangle 25"/>
          <p:cNvSpPr/>
          <p:nvPr/>
        </p:nvSpPr>
        <p:spPr>
          <a:xfrm>
            <a:off x="7099209" y="4519171"/>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1" name="Rectangle 25"/>
          <p:cNvSpPr/>
          <p:nvPr/>
        </p:nvSpPr>
        <p:spPr>
          <a:xfrm>
            <a:off x="9006568" y="4517712"/>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2" name="Rectangle 25"/>
          <p:cNvSpPr/>
          <p:nvPr/>
        </p:nvSpPr>
        <p:spPr>
          <a:xfrm>
            <a:off x="8729080" y="4517712"/>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3" name="Rectangle 25"/>
          <p:cNvSpPr/>
          <p:nvPr/>
        </p:nvSpPr>
        <p:spPr>
          <a:xfrm>
            <a:off x="8464449" y="451742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4" name="Rectangle 25"/>
          <p:cNvSpPr/>
          <p:nvPr/>
        </p:nvSpPr>
        <p:spPr>
          <a:xfrm>
            <a:off x="8189598"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5" name="Rectangle 25"/>
          <p:cNvSpPr/>
          <p:nvPr/>
        </p:nvSpPr>
        <p:spPr>
          <a:xfrm>
            <a:off x="7927605"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6" name="Rectangle 25"/>
          <p:cNvSpPr/>
          <p:nvPr/>
        </p:nvSpPr>
        <p:spPr>
          <a:xfrm>
            <a:off x="7657864" y="4517712"/>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87" name="Rectangle 25"/>
          <p:cNvSpPr/>
          <p:nvPr/>
        </p:nvSpPr>
        <p:spPr>
          <a:xfrm>
            <a:off x="7388123" y="4517711"/>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88" name="直接连接符 71"/>
          <p:cNvCxnSpPr/>
          <p:nvPr/>
        </p:nvCxnSpPr>
        <p:spPr>
          <a:xfrm flipV="1">
            <a:off x="9693249" y="4517712"/>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27458" y="4964668"/>
            <a:ext cx="2403240" cy="369332"/>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Too small, 10KB</a:t>
            </a:r>
          </a:p>
        </p:txBody>
      </p:sp>
      <p:grpSp>
        <p:nvGrpSpPr>
          <p:cNvPr id="96" name="Group 151"/>
          <p:cNvGrpSpPr>
            <a:grpSpLocks/>
          </p:cNvGrpSpPr>
          <p:nvPr/>
        </p:nvGrpSpPr>
        <p:grpSpPr bwMode="auto">
          <a:xfrm>
            <a:off x="7125133" y="5565158"/>
            <a:ext cx="2472624" cy="482837"/>
            <a:chOff x="4032" y="480"/>
            <a:chExt cx="768" cy="576"/>
          </a:xfrm>
          <a:noFill/>
        </p:grpSpPr>
        <p:sp>
          <p:nvSpPr>
            <p:cNvPr id="11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1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grpSp>
        <p:nvGrpSpPr>
          <p:cNvPr id="97" name="Group 151"/>
          <p:cNvGrpSpPr>
            <a:grpSpLocks/>
          </p:cNvGrpSpPr>
          <p:nvPr/>
        </p:nvGrpSpPr>
        <p:grpSpPr bwMode="auto">
          <a:xfrm>
            <a:off x="7125133" y="6052145"/>
            <a:ext cx="2472624" cy="482840"/>
            <a:chOff x="4032" y="480"/>
            <a:chExt cx="768" cy="576"/>
          </a:xfrm>
          <a:gradFill>
            <a:gsLst>
              <a:gs pos="0">
                <a:schemeClr val="bg1"/>
              </a:gs>
              <a:gs pos="100000">
                <a:schemeClr val="hlink"/>
              </a:gs>
            </a:gsLst>
            <a:lin ang="0" scaled="1"/>
          </a:gradFill>
        </p:grpSpPr>
        <p:sp>
          <p:nvSpPr>
            <p:cNvPr id="11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defTabSz="914400">
                <a:defRPr/>
              </a:pPr>
              <a:endParaRPr lang="en-US">
                <a:solidFill>
                  <a:srgbClr val="333399"/>
                </a:solidFill>
                <a:latin typeface="Corbel" charset="0"/>
                <a:ea typeface="Corbel" charset="0"/>
                <a:cs typeface="Corbel" charset="0"/>
              </a:endParaRPr>
            </a:p>
          </p:txBody>
        </p:sp>
        <p:sp>
          <p:nvSpPr>
            <p:cNvPr id="111"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defTabSz="914400">
                <a:defRPr/>
              </a:pPr>
              <a:endParaRPr lang="en-US">
                <a:solidFill>
                  <a:prstClr val="black"/>
                </a:solidFill>
                <a:latin typeface="Corbel" charset="0"/>
                <a:ea typeface="Corbel" charset="0"/>
                <a:cs typeface="Corbel" charset="0"/>
              </a:endParaRPr>
            </a:p>
          </p:txBody>
        </p:sp>
      </p:grpSp>
      <p:sp>
        <p:nvSpPr>
          <p:cNvPr id="98" name="Rectangle 25"/>
          <p:cNvSpPr/>
          <p:nvPr/>
        </p:nvSpPr>
        <p:spPr>
          <a:xfrm>
            <a:off x="9315687" y="5569310"/>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99" name="Rectangle 25"/>
          <p:cNvSpPr/>
          <p:nvPr/>
        </p:nvSpPr>
        <p:spPr>
          <a:xfrm>
            <a:off x="9315687" y="605909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0" name="Rectangle 25"/>
          <p:cNvSpPr/>
          <p:nvPr/>
        </p:nvSpPr>
        <p:spPr>
          <a:xfrm>
            <a:off x="7422920" y="5581973"/>
            <a:ext cx="282071" cy="46602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1" name="Rectangle 25"/>
          <p:cNvSpPr/>
          <p:nvPr/>
        </p:nvSpPr>
        <p:spPr>
          <a:xfrm>
            <a:off x="7135283" y="5569310"/>
            <a:ext cx="277489"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2" name="Rectangle 25"/>
          <p:cNvSpPr/>
          <p:nvPr/>
        </p:nvSpPr>
        <p:spPr>
          <a:xfrm>
            <a:off x="9045946" y="5579955"/>
            <a:ext cx="27223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3" name="Rectangle 25"/>
          <p:cNvSpPr/>
          <p:nvPr/>
        </p:nvSpPr>
        <p:spPr>
          <a:xfrm>
            <a:off x="8768459" y="5579955"/>
            <a:ext cx="277489"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4" name="Rectangle 25"/>
          <p:cNvSpPr/>
          <p:nvPr/>
        </p:nvSpPr>
        <p:spPr>
          <a:xfrm>
            <a:off x="8497464" y="5580123"/>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5" name="Rectangle 25"/>
          <p:cNvSpPr/>
          <p:nvPr/>
        </p:nvSpPr>
        <p:spPr>
          <a:xfrm>
            <a:off x="8228976"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6" name="Rectangle 25"/>
          <p:cNvSpPr/>
          <p:nvPr/>
        </p:nvSpPr>
        <p:spPr>
          <a:xfrm>
            <a:off x="7966983" y="5579955"/>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7" name="Rectangle 25"/>
          <p:cNvSpPr/>
          <p:nvPr/>
        </p:nvSpPr>
        <p:spPr>
          <a:xfrm>
            <a:off x="9066658" y="60590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sp>
        <p:nvSpPr>
          <p:cNvPr id="108" name="Rectangle 25"/>
          <p:cNvSpPr/>
          <p:nvPr/>
        </p:nvSpPr>
        <p:spPr>
          <a:xfrm>
            <a:off x="7707784" y="558069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3600" b="1">
              <a:solidFill>
                <a:prstClr val="white"/>
              </a:solidFill>
              <a:latin typeface="Corbel" charset="0"/>
              <a:ea typeface="Corbel" charset="0"/>
              <a:cs typeface="Corbel" charset="0"/>
            </a:endParaRPr>
          </a:p>
        </p:txBody>
      </p:sp>
      <p:cxnSp>
        <p:nvCxnSpPr>
          <p:cNvPr id="109" name="直接连接符 71"/>
          <p:cNvCxnSpPr/>
          <p:nvPr/>
        </p:nvCxnSpPr>
        <p:spPr>
          <a:xfrm flipV="1">
            <a:off x="9753598" y="6055555"/>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597222" y="6488668"/>
            <a:ext cx="2403240" cy="369332"/>
          </a:xfrm>
          <a:prstGeom prst="rect">
            <a:avLst/>
          </a:prstGeom>
          <a:noFill/>
        </p:spPr>
        <p:txBody>
          <a:bodyPr wrap="square" rtlCol="0">
            <a:spAutoFit/>
          </a:bodyPr>
          <a:lstStyle/>
          <a:p>
            <a:pPr defTabSz="914400">
              <a:defRPr/>
            </a:pPr>
            <a:r>
              <a:rPr lang="en-US" altLang="zh-CN" b="1">
                <a:solidFill>
                  <a:prstClr val="black"/>
                </a:solidFill>
                <a:latin typeface="Calibri"/>
                <a:ea typeface="Corbel" charset="0"/>
                <a:cs typeface="Corbel" charset="0"/>
              </a:rPr>
              <a:t>Too big, 1MB</a:t>
            </a:r>
          </a:p>
        </p:txBody>
      </p:sp>
      <p:grpSp>
        <p:nvGrpSpPr>
          <p:cNvPr id="122" name="Group 121"/>
          <p:cNvGrpSpPr/>
          <p:nvPr/>
        </p:nvGrpSpPr>
        <p:grpSpPr>
          <a:xfrm>
            <a:off x="8755782" y="3817106"/>
            <a:ext cx="997819" cy="2911872"/>
            <a:chOff x="7086600" y="3869928"/>
            <a:chExt cx="997819" cy="2911872"/>
          </a:xfrm>
        </p:grpSpPr>
        <p:cxnSp>
          <p:nvCxnSpPr>
            <p:cNvPr id="117" name="Straight Connector 116"/>
            <p:cNvCxnSpPr/>
            <p:nvPr/>
          </p:nvCxnSpPr>
          <p:spPr>
            <a:xfrm>
              <a:off x="7086600" y="3869928"/>
              <a:ext cx="0" cy="2911872"/>
            </a:xfrm>
            <a:prstGeom prst="line">
              <a:avLst/>
            </a:prstGeom>
            <a:ln w="57150">
              <a:prstDash val="sysDash"/>
            </a:ln>
          </p:spPr>
          <p:style>
            <a:lnRef idx="3">
              <a:schemeClr val="accent3"/>
            </a:lnRef>
            <a:fillRef idx="0">
              <a:schemeClr val="accent3"/>
            </a:fillRef>
            <a:effectRef idx="2">
              <a:schemeClr val="accent3"/>
            </a:effectRef>
            <a:fontRef idx="minor">
              <a:schemeClr val="tx1"/>
            </a:fontRef>
          </p:style>
        </p:cxnSp>
        <p:sp>
          <p:nvSpPr>
            <p:cNvPr id="121" name="Rectangle 120"/>
            <p:cNvSpPr/>
            <p:nvPr/>
          </p:nvSpPr>
          <p:spPr>
            <a:xfrm>
              <a:off x="7278483" y="5165054"/>
              <a:ext cx="805936" cy="3741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914400">
                <a:defRPr/>
              </a:pPr>
              <a:r>
                <a:rPr lang="en-US">
                  <a:solidFill>
                    <a:prstClr val="white"/>
                  </a:solidFill>
                  <a:latin typeface="Corbel" charset="0"/>
                  <a:ea typeface="Corbel" charset="0"/>
                  <a:cs typeface="Corbel" charset="0"/>
                </a:rPr>
                <a:t>ECN</a:t>
              </a:r>
            </a:p>
          </p:txBody>
        </p:sp>
      </p:grpSp>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23</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6433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par>
                                <p:cTn id="52" presetID="1" presetClass="entr" presetSubtype="0" fill="hold" nodeType="withEffect">
                                  <p:stCondLst>
                                    <p:cond delay="500"/>
                                  </p:stCondLst>
                                  <p:childTnLst>
                                    <p:set>
                                      <p:cBhvr>
                                        <p:cTn id="53" dur="1" fill="hold">
                                          <p:stCondLst>
                                            <p:cond delay="0"/>
                                          </p:stCondLst>
                                        </p:cTn>
                                        <p:tgtEl>
                                          <p:spTgt spid="5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2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9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9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9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0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0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0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blinds(horizontal)">
                                      <p:cBhvr>
                                        <p:cTn id="124" dur="500"/>
                                        <p:tgtEl>
                                          <p:spTgt spid="12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xit" presetSubtype="5" fill="hold" grpId="1" nodeType="clickEffect">
                                  <p:stCondLst>
                                    <p:cond delay="0"/>
                                  </p:stCondLst>
                                  <p:childTnLst>
                                    <p:animEffect transition="out" filter="blinds(vertical)">
                                      <p:cBhvr>
                                        <p:cTn id="128" dur="500"/>
                                        <p:tgtEl>
                                          <p:spTgt spid="80"/>
                                        </p:tgtEl>
                                      </p:cBhvr>
                                    </p:animEffect>
                                    <p:set>
                                      <p:cBhvr>
                                        <p:cTn id="129" dur="1" fill="hold">
                                          <p:stCondLst>
                                            <p:cond delay="499"/>
                                          </p:stCondLst>
                                        </p:cTn>
                                        <p:tgtEl>
                                          <p:spTgt spid="80"/>
                                        </p:tgtEl>
                                        <p:attrNameLst>
                                          <p:attrName>style.visibility</p:attrName>
                                        </p:attrNameLst>
                                      </p:cBhvr>
                                      <p:to>
                                        <p:strVal val="hidden"/>
                                      </p:to>
                                    </p:set>
                                  </p:childTnLst>
                                </p:cTn>
                              </p:par>
                              <p:par>
                                <p:cTn id="130" presetID="3" presetClass="exit" presetSubtype="5" fill="hold" grpId="1" nodeType="withEffect">
                                  <p:stCondLst>
                                    <p:cond delay="0"/>
                                  </p:stCondLst>
                                  <p:childTnLst>
                                    <p:animEffect transition="out" filter="blinds(vertical)">
                                      <p:cBhvr>
                                        <p:cTn id="131" dur="500"/>
                                        <p:tgtEl>
                                          <p:spTgt spid="87"/>
                                        </p:tgtEl>
                                      </p:cBhvr>
                                    </p:animEffect>
                                    <p:set>
                                      <p:cBhvr>
                                        <p:cTn id="132" dur="1" fill="hold">
                                          <p:stCondLst>
                                            <p:cond delay="499"/>
                                          </p:stCondLst>
                                        </p:cTn>
                                        <p:tgtEl>
                                          <p:spTgt spid="87"/>
                                        </p:tgtEl>
                                        <p:attrNameLst>
                                          <p:attrName>style.visibility</p:attrName>
                                        </p:attrNameLst>
                                      </p:cBhvr>
                                      <p:to>
                                        <p:strVal val="hidden"/>
                                      </p:to>
                                    </p:set>
                                  </p:childTnLst>
                                </p:cTn>
                              </p:par>
                              <p:par>
                                <p:cTn id="133" presetID="3" presetClass="exit" presetSubtype="5" fill="hold" grpId="1" nodeType="withEffect">
                                  <p:stCondLst>
                                    <p:cond delay="0"/>
                                  </p:stCondLst>
                                  <p:childTnLst>
                                    <p:animEffect transition="out" filter="blinds(vertical)">
                                      <p:cBhvr>
                                        <p:cTn id="134" dur="500"/>
                                        <p:tgtEl>
                                          <p:spTgt spid="86"/>
                                        </p:tgtEl>
                                      </p:cBhvr>
                                    </p:animEffect>
                                    <p:set>
                                      <p:cBhvr>
                                        <p:cTn id="135" dur="1" fill="hold">
                                          <p:stCondLst>
                                            <p:cond delay="499"/>
                                          </p:stCondLst>
                                        </p:cTn>
                                        <p:tgtEl>
                                          <p:spTgt spid="86"/>
                                        </p:tgtEl>
                                        <p:attrNameLst>
                                          <p:attrName>style.visibility</p:attrName>
                                        </p:attrNameLst>
                                      </p:cBhvr>
                                      <p:to>
                                        <p:strVal val="hidden"/>
                                      </p:to>
                                    </p:set>
                                  </p:childTnLst>
                                </p:cTn>
                              </p:par>
                              <p:par>
                                <p:cTn id="136" presetID="3" presetClass="exit" presetSubtype="5" fill="hold" grpId="1" nodeType="withEffect">
                                  <p:stCondLst>
                                    <p:cond delay="0"/>
                                  </p:stCondLst>
                                  <p:childTnLst>
                                    <p:animEffect transition="out" filter="blinds(vertical)">
                                      <p:cBhvr>
                                        <p:cTn id="137" dur="500"/>
                                        <p:tgtEl>
                                          <p:spTgt spid="85"/>
                                        </p:tgtEl>
                                      </p:cBhvr>
                                    </p:animEffect>
                                    <p:set>
                                      <p:cBhvr>
                                        <p:cTn id="138" dur="1" fill="hold">
                                          <p:stCondLst>
                                            <p:cond delay="499"/>
                                          </p:stCondLst>
                                        </p:cTn>
                                        <p:tgtEl>
                                          <p:spTgt spid="85"/>
                                        </p:tgtEl>
                                        <p:attrNameLst>
                                          <p:attrName>style.visibility</p:attrName>
                                        </p:attrNameLst>
                                      </p:cBhvr>
                                      <p:to>
                                        <p:strVal val="hidden"/>
                                      </p:to>
                                    </p:set>
                                  </p:childTnLst>
                                </p:cTn>
                              </p:par>
                              <p:par>
                                <p:cTn id="139" presetID="3" presetClass="exit" presetSubtype="5" fill="hold" grpId="1" nodeType="withEffect">
                                  <p:stCondLst>
                                    <p:cond delay="0"/>
                                  </p:stCondLst>
                                  <p:childTnLst>
                                    <p:animEffect transition="out" filter="blinds(vertical)">
                                      <p:cBhvr>
                                        <p:cTn id="140" dur="500"/>
                                        <p:tgtEl>
                                          <p:spTgt spid="84"/>
                                        </p:tgtEl>
                                      </p:cBhvr>
                                    </p:animEffect>
                                    <p:set>
                                      <p:cBhvr>
                                        <p:cTn id="141" dur="1" fill="hold">
                                          <p:stCondLst>
                                            <p:cond delay="499"/>
                                          </p:stCondLst>
                                        </p:cTn>
                                        <p:tgtEl>
                                          <p:spTgt spid="84"/>
                                        </p:tgtEl>
                                        <p:attrNameLst>
                                          <p:attrName>style.visibility</p:attrName>
                                        </p:attrNameLst>
                                      </p:cBhvr>
                                      <p:to>
                                        <p:strVal val="hidden"/>
                                      </p:to>
                                    </p:set>
                                  </p:childTnLst>
                                </p:cTn>
                              </p:par>
                              <p:par>
                                <p:cTn id="142" presetID="3" presetClass="exit" presetSubtype="5" fill="hold" grpId="1" nodeType="withEffect">
                                  <p:stCondLst>
                                    <p:cond delay="0"/>
                                  </p:stCondLst>
                                  <p:childTnLst>
                                    <p:animEffect transition="out" filter="blinds(vertical)">
                                      <p:cBhvr>
                                        <p:cTn id="143" dur="500"/>
                                        <p:tgtEl>
                                          <p:spTgt spid="83"/>
                                        </p:tgtEl>
                                      </p:cBhvr>
                                    </p:animEffect>
                                    <p:set>
                                      <p:cBhvr>
                                        <p:cTn id="144" dur="1" fill="hold">
                                          <p:stCondLst>
                                            <p:cond delay="499"/>
                                          </p:stCondLst>
                                        </p:cTn>
                                        <p:tgtEl>
                                          <p:spTgt spid="83"/>
                                        </p:tgtEl>
                                        <p:attrNameLst>
                                          <p:attrName>style.visibility</p:attrName>
                                        </p:attrNameLst>
                                      </p:cBhvr>
                                      <p:to>
                                        <p:strVal val="hidden"/>
                                      </p:to>
                                    </p:set>
                                  </p:childTnLst>
                                </p:cTn>
                              </p:par>
                              <p:par>
                                <p:cTn id="145" presetID="3" presetClass="exit" presetSubtype="5" fill="hold" grpId="1" nodeType="withEffect">
                                  <p:stCondLst>
                                    <p:cond delay="0"/>
                                  </p:stCondLst>
                                  <p:childTnLst>
                                    <p:animEffect transition="out" filter="blinds(vertical)">
                                      <p:cBhvr>
                                        <p:cTn id="146" dur="500"/>
                                        <p:tgtEl>
                                          <p:spTgt spid="101"/>
                                        </p:tgtEl>
                                      </p:cBhvr>
                                    </p:animEffect>
                                    <p:set>
                                      <p:cBhvr>
                                        <p:cTn id="147" dur="1" fill="hold">
                                          <p:stCondLst>
                                            <p:cond delay="499"/>
                                          </p:stCondLst>
                                        </p:cTn>
                                        <p:tgtEl>
                                          <p:spTgt spid="101"/>
                                        </p:tgtEl>
                                        <p:attrNameLst>
                                          <p:attrName>style.visibility</p:attrName>
                                        </p:attrNameLst>
                                      </p:cBhvr>
                                      <p:to>
                                        <p:strVal val="hidden"/>
                                      </p:to>
                                    </p:set>
                                  </p:childTnLst>
                                </p:cTn>
                              </p:par>
                              <p:par>
                                <p:cTn id="148" presetID="3" presetClass="exit" presetSubtype="5" fill="hold" grpId="1" nodeType="withEffect">
                                  <p:stCondLst>
                                    <p:cond delay="0"/>
                                  </p:stCondLst>
                                  <p:childTnLst>
                                    <p:animEffect transition="out" filter="blinds(vertical)">
                                      <p:cBhvr>
                                        <p:cTn id="149" dur="500"/>
                                        <p:tgtEl>
                                          <p:spTgt spid="100"/>
                                        </p:tgtEl>
                                      </p:cBhvr>
                                    </p:animEffect>
                                    <p:set>
                                      <p:cBhvr>
                                        <p:cTn id="150" dur="1" fill="hold">
                                          <p:stCondLst>
                                            <p:cond delay="499"/>
                                          </p:stCondLst>
                                        </p:cTn>
                                        <p:tgtEl>
                                          <p:spTgt spid="100"/>
                                        </p:tgtEl>
                                        <p:attrNameLst>
                                          <p:attrName>style.visibility</p:attrName>
                                        </p:attrNameLst>
                                      </p:cBhvr>
                                      <p:to>
                                        <p:strVal val="hidden"/>
                                      </p:to>
                                    </p:set>
                                  </p:childTnLst>
                                </p:cTn>
                              </p:par>
                              <p:par>
                                <p:cTn id="151" presetID="3" presetClass="exit" presetSubtype="5" fill="hold" grpId="1" nodeType="withEffect">
                                  <p:stCondLst>
                                    <p:cond delay="0"/>
                                  </p:stCondLst>
                                  <p:childTnLst>
                                    <p:animEffect transition="out" filter="blinds(vertical)">
                                      <p:cBhvr>
                                        <p:cTn id="152" dur="500"/>
                                        <p:tgtEl>
                                          <p:spTgt spid="108"/>
                                        </p:tgtEl>
                                      </p:cBhvr>
                                    </p:animEffect>
                                    <p:set>
                                      <p:cBhvr>
                                        <p:cTn id="153" dur="1" fill="hold">
                                          <p:stCondLst>
                                            <p:cond delay="499"/>
                                          </p:stCondLst>
                                        </p:cTn>
                                        <p:tgtEl>
                                          <p:spTgt spid="108"/>
                                        </p:tgtEl>
                                        <p:attrNameLst>
                                          <p:attrName>style.visibility</p:attrName>
                                        </p:attrNameLst>
                                      </p:cBhvr>
                                      <p:to>
                                        <p:strVal val="hidden"/>
                                      </p:to>
                                    </p:set>
                                  </p:childTnLst>
                                </p:cTn>
                              </p:par>
                              <p:par>
                                <p:cTn id="154" presetID="3" presetClass="exit" presetSubtype="5" fill="hold" grpId="1" nodeType="withEffect">
                                  <p:stCondLst>
                                    <p:cond delay="0"/>
                                  </p:stCondLst>
                                  <p:childTnLst>
                                    <p:animEffect transition="out" filter="blinds(vertical)">
                                      <p:cBhvr>
                                        <p:cTn id="155" dur="500"/>
                                        <p:tgtEl>
                                          <p:spTgt spid="106"/>
                                        </p:tgtEl>
                                      </p:cBhvr>
                                    </p:animEffect>
                                    <p:set>
                                      <p:cBhvr>
                                        <p:cTn id="156" dur="1" fill="hold">
                                          <p:stCondLst>
                                            <p:cond delay="499"/>
                                          </p:stCondLst>
                                        </p:cTn>
                                        <p:tgtEl>
                                          <p:spTgt spid="106"/>
                                        </p:tgtEl>
                                        <p:attrNameLst>
                                          <p:attrName>style.visibility</p:attrName>
                                        </p:attrNameLst>
                                      </p:cBhvr>
                                      <p:to>
                                        <p:strVal val="hidden"/>
                                      </p:to>
                                    </p:set>
                                  </p:childTnLst>
                                </p:cTn>
                              </p:par>
                              <p:par>
                                <p:cTn id="157" presetID="3" presetClass="exit" presetSubtype="5" fill="hold" grpId="1" nodeType="withEffect">
                                  <p:stCondLst>
                                    <p:cond delay="0"/>
                                  </p:stCondLst>
                                  <p:childTnLst>
                                    <p:animEffect transition="out" filter="blinds(vertical)">
                                      <p:cBhvr>
                                        <p:cTn id="158" dur="500"/>
                                        <p:tgtEl>
                                          <p:spTgt spid="105"/>
                                        </p:tgtEl>
                                      </p:cBhvr>
                                    </p:animEffect>
                                    <p:set>
                                      <p:cBhvr>
                                        <p:cTn id="159" dur="1" fill="hold">
                                          <p:stCondLst>
                                            <p:cond delay="499"/>
                                          </p:stCondLst>
                                        </p:cTn>
                                        <p:tgtEl>
                                          <p:spTgt spid="105"/>
                                        </p:tgtEl>
                                        <p:attrNameLst>
                                          <p:attrName>style.visibility</p:attrName>
                                        </p:attrNameLst>
                                      </p:cBhvr>
                                      <p:to>
                                        <p:strVal val="hidden"/>
                                      </p:to>
                                    </p:set>
                                  </p:childTnLst>
                                </p:cTn>
                              </p:par>
                              <p:par>
                                <p:cTn id="160" presetID="3" presetClass="exit" presetSubtype="5" fill="hold" grpId="1" nodeType="withEffect">
                                  <p:stCondLst>
                                    <p:cond delay="0"/>
                                  </p:stCondLst>
                                  <p:childTnLst>
                                    <p:animEffect transition="out" filter="blinds(vertical)">
                                      <p:cBhvr>
                                        <p:cTn id="161" dur="500"/>
                                        <p:tgtEl>
                                          <p:spTgt spid="104"/>
                                        </p:tgtEl>
                                      </p:cBhvr>
                                    </p:animEffect>
                                    <p:set>
                                      <p:cBhvr>
                                        <p:cTn id="1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19" grpId="0" animBg="1"/>
      <p:bldP spid="23" grpId="0"/>
      <p:bldP spid="24" grpId="0"/>
      <p:bldP spid="25" grpId="0" animBg="1"/>
      <p:bldP spid="26" grpId="0" animBg="1"/>
      <p:bldP spid="27" grpId="0"/>
      <p:bldP spid="28" grpId="0"/>
      <p:bldP spid="29" grpId="0"/>
      <p:bldP spid="30" grpId="0" animBg="1"/>
      <p:bldP spid="52" grpId="0" animBg="1"/>
      <p:bldP spid="77" grpId="0" animBg="1"/>
      <p:bldP spid="78" grpId="0" animBg="1"/>
      <p:bldP spid="80" grpId="0" animBg="1"/>
      <p:bldP spid="80" grpId="1" animBg="1"/>
      <p:bldP spid="81" grpId="0" animBg="1"/>
      <p:bldP spid="82" grpId="0"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74" grpId="0"/>
      <p:bldP spid="98" grpId="0" animBg="1"/>
      <p:bldP spid="99" grpId="0" animBg="1"/>
      <p:bldP spid="100" grpId="0" animBg="1"/>
      <p:bldP spid="100" grpId="1" animBg="1"/>
      <p:bldP spid="101" grpId="0" animBg="1"/>
      <p:bldP spid="101" grpId="1" animBg="1"/>
      <p:bldP spid="102" grpId="0" animBg="1"/>
      <p:bldP spid="103" grpId="0" animBg="1"/>
      <p:bldP spid="104" grpId="0" animBg="1"/>
      <p:bldP spid="104" grpId="1" animBg="1"/>
      <p:bldP spid="105" grpId="0" animBg="1"/>
      <p:bldP spid="105" grpId="1" animBg="1"/>
      <p:bldP spid="106" grpId="0" animBg="1"/>
      <p:bldP spid="106" grpId="1" animBg="1"/>
      <p:bldP spid="107" grpId="0" animBg="1"/>
      <p:bldP spid="108" grpId="0" animBg="1"/>
      <p:bldP spid="108" grpId="1" animBg="1"/>
      <p:bldP spid="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08C2-CA90-4249-BA2B-A1B3F7D0DF05}"/>
              </a:ext>
            </a:extLst>
          </p:cNvPr>
          <p:cNvSpPr>
            <a:spLocks noGrp="1"/>
          </p:cNvSpPr>
          <p:nvPr>
            <p:ph type="title"/>
          </p:nvPr>
        </p:nvSpPr>
        <p:spPr/>
        <p:txBody>
          <a:bodyPr/>
          <a:lstStyle/>
          <a:p>
            <a:r>
              <a:rPr lang="en-US" altLang="zh-CN" dirty="0">
                <a:solidFill>
                  <a:srgbClr val="0000CC"/>
                </a:solidFill>
                <a:ea typeface="Corbel" charset="0"/>
                <a:cs typeface="Corbel" charset="0"/>
              </a:rPr>
              <a:t>PIAS in 1</a:t>
            </a:r>
            <a:r>
              <a:rPr lang="en-US" altLang="zh-CN" dirty="0">
                <a:ea typeface="Corbel" charset="0"/>
                <a:cs typeface="Corbel" charset="0"/>
              </a:rPr>
              <a:t> </a:t>
            </a:r>
            <a:r>
              <a:rPr lang="en-US" altLang="zh-CN" dirty="0">
                <a:solidFill>
                  <a:srgbClr val="0000CC"/>
                </a:solidFill>
                <a:ea typeface="Corbel" charset="0"/>
                <a:cs typeface="Corbel" charset="0"/>
              </a:rPr>
              <a:t>Slide</a:t>
            </a:r>
            <a:endParaRPr lang="en-US" dirty="0"/>
          </a:p>
        </p:txBody>
      </p:sp>
      <p:sp>
        <p:nvSpPr>
          <p:cNvPr id="3" name="Content Placeholder 2">
            <a:extLst>
              <a:ext uri="{FF2B5EF4-FFF2-40B4-BE49-F238E27FC236}">
                <a16:creationId xmlns:a16="http://schemas.microsoft.com/office/drawing/2014/main" id="{5077AC07-A9EE-4BC4-8829-510C71B3D68A}"/>
              </a:ext>
            </a:extLst>
          </p:cNvPr>
          <p:cNvSpPr>
            <a:spLocks noGrp="1"/>
          </p:cNvSpPr>
          <p:nvPr>
            <p:ph idx="1"/>
          </p:nvPr>
        </p:nvSpPr>
        <p:spPr>
          <a:xfrm>
            <a:off x="1154096" y="1600201"/>
            <a:ext cx="9641151" cy="4525963"/>
          </a:xfrm>
        </p:spPr>
        <p:txBody>
          <a:bodyPr/>
          <a:lstStyle/>
          <a:p>
            <a:r>
              <a:rPr lang="en-US" altLang="zh-CN" dirty="0">
                <a:solidFill>
                  <a:srgbClr val="0000CC"/>
                </a:solidFill>
                <a:ea typeface="Corbel" charset="0"/>
                <a:cs typeface="Corbel" charset="0"/>
              </a:rPr>
              <a:t>PIAS packet tagging</a:t>
            </a:r>
          </a:p>
          <a:p>
            <a:pPr lvl="1"/>
            <a:r>
              <a:rPr lang="en-US" altLang="zh-CN" dirty="0">
                <a:cs typeface="Times New Roman" panose="02020603050405020304" pitchFamily="18" charset="0"/>
              </a:rPr>
              <a:t>Maintain flow states and mark packets with priority</a:t>
            </a:r>
            <a:endParaRPr lang="en-US" altLang="zh-CN" dirty="0">
              <a:solidFill>
                <a:srgbClr val="0000CC"/>
              </a:solidFill>
              <a:cs typeface="Times New Roman" panose="02020603050405020304" pitchFamily="18" charset="0"/>
            </a:endParaRPr>
          </a:p>
          <a:p>
            <a:pPr marL="457200" lvl="1" indent="0">
              <a:buNone/>
            </a:pPr>
            <a:endParaRPr lang="en-US" altLang="zh-CN" dirty="0">
              <a:latin typeface="Corbel" charset="0"/>
              <a:ea typeface="Corbel" charset="0"/>
              <a:cs typeface="Corbel" charset="0"/>
            </a:endParaRPr>
          </a:p>
          <a:p>
            <a:r>
              <a:rPr lang="en-US" altLang="zh-CN" dirty="0">
                <a:solidFill>
                  <a:srgbClr val="0000CC"/>
                </a:solidFill>
                <a:ea typeface="Corbel" charset="0"/>
                <a:cs typeface="Corbel" charset="0"/>
              </a:rPr>
              <a:t>PIAS switch</a:t>
            </a:r>
          </a:p>
          <a:p>
            <a:pPr lvl="1"/>
            <a:r>
              <a:rPr lang="en-US" altLang="zh-CN" dirty="0">
                <a:cs typeface="Times New Roman" panose="02020603050405020304" pitchFamily="18" charset="0"/>
              </a:rPr>
              <a:t>Enable strict priority queueing and ECN</a:t>
            </a:r>
          </a:p>
          <a:p>
            <a:pPr lvl="1"/>
            <a:endParaRPr lang="en-US" altLang="zh-CN" dirty="0">
              <a:cs typeface="Times New Roman" panose="02020603050405020304" pitchFamily="18" charset="0"/>
            </a:endParaRPr>
          </a:p>
          <a:p>
            <a:r>
              <a:rPr lang="en-US" altLang="zh-CN" dirty="0">
                <a:solidFill>
                  <a:srgbClr val="0000CC"/>
                </a:solidFill>
                <a:ea typeface="Corbel" charset="0"/>
                <a:cs typeface="Corbel" charset="0"/>
              </a:rPr>
              <a:t>PIAS rate control</a:t>
            </a:r>
          </a:p>
          <a:p>
            <a:pPr lvl="1"/>
            <a:r>
              <a:rPr lang="en-US" altLang="zh-CN" dirty="0">
                <a:cs typeface="Times New Roman" panose="02020603050405020304" pitchFamily="18" charset="0"/>
              </a:rPr>
              <a:t>Employ Data Center TCP to react to ECN</a:t>
            </a:r>
          </a:p>
          <a:p>
            <a:endParaRPr lang="en-US" dirty="0"/>
          </a:p>
        </p:txBody>
      </p:sp>
      <p:sp>
        <p:nvSpPr>
          <p:cNvPr id="4" name="Slide Number Placeholder 3">
            <a:extLst>
              <a:ext uri="{FF2B5EF4-FFF2-40B4-BE49-F238E27FC236}">
                <a16:creationId xmlns:a16="http://schemas.microsoft.com/office/drawing/2014/main" id="{29803EE2-E4EA-44BB-A731-7C3AB962D352}"/>
              </a:ext>
            </a:extLst>
          </p:cNvPr>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291825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30" y="692697"/>
            <a:ext cx="3511062" cy="2629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981200" y="304800"/>
            <a:ext cx="8229600" cy="1143000"/>
          </a:xfrm>
        </p:spPr>
        <p:txBody>
          <a:bodyPr>
            <a:normAutofit/>
          </a:bodyPr>
          <a:lstStyle/>
          <a:p>
            <a:r>
              <a:rPr lang="en-US">
                <a:solidFill>
                  <a:srgbClr val="0000CC"/>
                </a:solidFill>
                <a:latin typeface="+mn-lt"/>
                <a:ea typeface="Corbel" charset="0"/>
                <a:cs typeface="Corbel" charset="0"/>
              </a:rPr>
              <a:t>Prototyping &amp; Evaluation</a:t>
            </a:r>
            <a:endParaRPr lang="en-US">
              <a:latin typeface="+mn-lt"/>
              <a:ea typeface="Corbel" charset="0"/>
              <a:cs typeface="Corbel" charset="0"/>
            </a:endParaRPr>
          </a:p>
        </p:txBody>
      </p:sp>
      <p:sp>
        <p:nvSpPr>
          <p:cNvPr id="3" name="Content Placeholder 2"/>
          <p:cNvSpPr>
            <a:spLocks noGrp="1"/>
          </p:cNvSpPr>
          <p:nvPr>
            <p:ph idx="1"/>
          </p:nvPr>
        </p:nvSpPr>
        <p:spPr>
          <a:xfrm>
            <a:off x="994299" y="1530037"/>
            <a:ext cx="9424587" cy="4997152"/>
          </a:xfrm>
        </p:spPr>
        <p:txBody>
          <a:bodyPr>
            <a:normAutofit fontScale="92500" lnSpcReduction="20000"/>
          </a:bodyPr>
          <a:lstStyle/>
          <a:p>
            <a:r>
              <a:rPr lang="en-US" sz="3500" dirty="0">
                <a:ea typeface="Corbel" charset="0"/>
                <a:cs typeface="Corbel" charset="0"/>
              </a:rPr>
              <a:t>Prototype implementation </a:t>
            </a:r>
          </a:p>
          <a:p>
            <a:pPr lvl="1"/>
            <a:r>
              <a:rPr lang="en-US" sz="3000" dirty="0">
                <a:solidFill>
                  <a:srgbClr val="0000CC"/>
                </a:solidFill>
                <a:ea typeface="Corbel" charset="0"/>
                <a:cs typeface="Corbel" charset="0"/>
                <a:hlinkClick r:id="rId4"/>
              </a:rPr>
              <a:t>http://sing.cse.ust.hk/projects/PIAS</a:t>
            </a:r>
            <a:r>
              <a:rPr lang="en-US" sz="3000" dirty="0">
                <a:solidFill>
                  <a:srgbClr val="0000CC"/>
                </a:solidFill>
                <a:ea typeface="Corbel" charset="0"/>
                <a:cs typeface="Corbel" charset="0"/>
              </a:rPr>
              <a:t> </a:t>
            </a:r>
          </a:p>
          <a:p>
            <a:endParaRPr lang="en-US" dirty="0">
              <a:latin typeface="Corbel" charset="0"/>
              <a:ea typeface="Corbel" charset="0"/>
              <a:cs typeface="Corbel" charset="0"/>
            </a:endParaRPr>
          </a:p>
          <a:p>
            <a:r>
              <a:rPr lang="en-US" sz="3500" dirty="0">
                <a:ea typeface="Corbel" charset="0"/>
                <a:cs typeface="Corbel" charset="0"/>
              </a:rPr>
              <a:t>Testbed experiments and ns-2 simulations</a:t>
            </a:r>
          </a:p>
          <a:p>
            <a:pPr lvl="1"/>
            <a:r>
              <a:rPr lang="en-US" sz="3000" dirty="0">
                <a:ea typeface="Corbel" charset="0"/>
                <a:cs typeface="Corbel" charset="0"/>
              </a:rPr>
              <a:t>1G in testbed experiments</a:t>
            </a:r>
          </a:p>
          <a:p>
            <a:pPr lvl="1"/>
            <a:r>
              <a:rPr lang="en-US" altLang="zh-CN" sz="3000" dirty="0">
                <a:ea typeface="Corbel" charset="0"/>
                <a:cs typeface="Corbel" charset="0"/>
              </a:rPr>
              <a:t>10G/40G in simulations</a:t>
            </a:r>
          </a:p>
          <a:p>
            <a:pPr lvl="1"/>
            <a:r>
              <a:rPr lang="en-US" altLang="zh-CN" sz="3000" dirty="0">
                <a:ea typeface="Corbel" charset="0"/>
                <a:cs typeface="Corbel" charset="0"/>
              </a:rPr>
              <a:t>Realistic production traffic</a:t>
            </a:r>
          </a:p>
          <a:p>
            <a:pPr marL="457200" lvl="1" indent="0">
              <a:buNone/>
            </a:pPr>
            <a:endParaRPr lang="en-US" dirty="0">
              <a:latin typeface="Corbel" charset="0"/>
              <a:ea typeface="Corbel" charset="0"/>
              <a:cs typeface="Corbel" charset="0"/>
            </a:endParaRPr>
          </a:p>
          <a:p>
            <a:r>
              <a:rPr lang="en-US" sz="3500" dirty="0">
                <a:ea typeface="Corbel" charset="0"/>
                <a:cs typeface="Corbel" charset="0"/>
              </a:rPr>
              <a:t>Schemes compared</a:t>
            </a:r>
          </a:p>
          <a:p>
            <a:pPr lvl="1"/>
            <a:r>
              <a:rPr lang="en-US" sz="3000" dirty="0">
                <a:ea typeface="Corbel" charset="0"/>
                <a:cs typeface="Corbel" charset="0"/>
              </a:rPr>
              <a:t>DCTCP (both testbed and simulation)</a:t>
            </a:r>
          </a:p>
          <a:p>
            <a:pPr lvl="1"/>
            <a:r>
              <a:rPr lang="en-US" sz="3000" dirty="0" err="1">
                <a:ea typeface="Corbel" charset="0"/>
                <a:cs typeface="Corbel" charset="0"/>
              </a:rPr>
              <a:t>pFabric</a:t>
            </a:r>
            <a:r>
              <a:rPr lang="en-US" sz="3000" dirty="0">
                <a:ea typeface="Corbel" charset="0"/>
                <a:cs typeface="Corbel" charset="0"/>
              </a:rPr>
              <a:t> (only simulation)</a:t>
            </a:r>
          </a:p>
          <a:p>
            <a:endParaRPr lang="en-US" dirty="0">
              <a:latin typeface="Corbel" charset="0"/>
              <a:ea typeface="Corbel" charset="0"/>
              <a:cs typeface="Corbel" charset="0"/>
            </a:endParaRPr>
          </a:p>
        </p:txBody>
      </p:sp>
      <p:sp>
        <p:nvSpPr>
          <p:cNvPr id="4" name="AutoShape 2" descr="data:image/jpeg;base64,/9j/4AAQSkZJRgABAQAAAQABAAD/2wCEAAkGBwgHBhAIBwgWExQXGRwaGBcYGB0bHhwdGxwcIB0hHyAkHDQhIR4xISUaJDItMS0tMi8uHCk0PDMvQygtOjcBCgoKDg0OGhAQGzcmHyUvKys3LDcsLCwsLCwsLCwsLywtLCssLSwrLCssLDcsLCwsLDcsLCwsLCwsLCwsLCwsLP/AABEIAMIBAwMBIgACEQEDEQH/xAAcAAEAAwEBAQEBAAAAAAAAAAAABQYHBAMCAQj/xAA7EAACAQMCAwUFAwsFAAAAAAAAAQIDBBEFBhIhMQcTQVFhIjJxgaEUQlIVFiMzYnKCkZKx0XOTwcLx/8QAGQEBAAMBAQAAAAAAAAAAAAAAAAMEBQEC/8QAIxEBAAICAQMEAwAAAAAAAAAAAAECAxEEEiExMjNBYSJCUf/aAAwDAQACEQMRAD8A3EAAAAAAAAAAAAAAAAAAAAAAAAAAAAAAAAAAAAAAAAAAAAAAAAAAAAAAAAAAAAAAAAAAAAAAAAAAAAAAAAAAAAAAAAAAAAAAAAAAAAAAAAAAAAAAAAAAAAAAAAAAAAAAAAAAAAAAAAAAAAAAAAAAAAAAAAA4Na1ex0OwlfalXUIL+bfgorq36A3p3nLe6jY2EeK+vadJec5xj/dmV6xvDXdek42k3Z0H0Uf1sl6y+78unmyAjpdopupUp8cn1lNuTfxyQWzxHhSyc2lZ1Hdscd3bblLhWvW/+9D/ACSttc0Lqn3lrXjOPnFpr+aMMdlaNYdtD+lf4POnp9O2rd/p9WdCf4qcnF/R9DzHI/sI68+PmG+Ay7Qt/wCoaXUjb7lXe0un2iEcSj+/FcmvVc/iaZbXFG6oRuLaqpwkk4yi8pp9Gn5E9bRaOy7jy1yRur1AB6SAAAAAAAAAAAAAAAAAAAAAAAAAAAAAAAAPK5uKVpbTuLmoowgnKUn0SSy2/kYrquq1906p+VLtNUo5VCk/ux/E1+J9f/EXPta1CUNLoaPRlh3E/a/06eHL68PyyUqMVGKjFYSK2e/6wzubmmPwh+gHlGdxc3isdMtJV6z58EfBecm+UV8f+StETPhm1rNp1D1BIVdp7uo0e+enUp/sRq+19fZ+pEW9wq0pU505QnF4nCSxKL9UdtS1fMJL4b072h7NKSxJciU2Prs9uatHTbib+y1pYjl/qqj6fwyf15+eYw8L63jd2k6EvFcvj4ClprOzDlnHbcN3BAbE1eetbWt7us8zxwT8+KD4W/njPzJ80YnbeidxsAAdAAAAAAAAAAAAAAAAAAAAAAAAAAAAAGVdpVR1N60KL6Qt+JfGU5J/RIhCf7T6Lo7stLprlUoyp/OEuL/sQBRzeti8z3ZfNSXBBz8lk0Dss0ylabXhfNZq3DdScvF82or4JeHm2UBpSWGWzsx3Fb21qtt6jVUKkG+5cuSqQk20k/xJtrHl8GeuPMbScGaxedtFM17VtPpW19Z6xRjic59zPH3k03HPww/5ryRpMpRjFyk8JdWZLvrX6G4tZo2mnT46Fu3KVRe7Ko1hKL8Ulnn45fpmxlmOmdr3JmsY52igAUGGuXZDNrTr2hnlG5k1/FGJfiidkNFrQ7m8fSrcTcfglGP91IvZoU9MN/D7cbAAe0oAAAAAAAAAAAAAAAAAAAAAAAAAAAAAqXaZo9XU9uO4tIZq28lVgl4pe+v6cvHi0jN7avC5oRrUnyaybqZHvPbVXbN5PUrCk5Wk3mcUv1Mn1ePwP6dPIr58e+8KHMwTaOuEWct1Yfli9ttJhH2q1RRzjnGPWbXwjlnRTnCpBTpyTT6NFh7MLD7duC41eazGiu5h+/LnN/FLC+EiDFXdlHj4+vJELxurRo6xte40umvehiH70cOGfTKRjuk1I1NPg4w4eWGsYw115G9mMbksPyNvC5tIxxCr+np/xe+v6s/LBPyK9tr3Ox7rFo+HMc1/UqqkqFrDiqVGoU4rq5S5I+7q5pWlLvK0sL6v0RcNibVvYze4NToqNbGLelPP6NP70vFSa8OqT9cKDHSbSpcfDOS30um3NKhomh0NNpvPdxSb85dZP5ybfzJIq350V7XQo6pqFvHEqnAo0+JtRjKSqS5rniEZzwvCJJ6brlHUdXubGjHlSUMT8Jt8Slw+ai0k/UvRMNqJjwlgAdegAAAAAAAAAAAAAAAAAAAAAAAAAAAUG/35q9fVru02tth3kLV8Nao60aeZr3oQTi+Jrn68unTPPcdqcatPTpaLoc7l3kKjhBTUZRnTeHF5WMZzmWeSWcMDRj8nGM4uM45T5NPxKHbdpdC3oXsNzaTUs69rBVJ0nKNTjjJqMXTksKWZOMfLMlz64+bHf2rUb+0huba8rSjdSUKNXvY1MTn7kakVFOLfr08uTwH5rnZtTlVldbaulbyfN0pLNJv08YfLK8kiybM0N7e29SsKkk585VGuac5PL545rol6JFOt+1DVry0r3thsypVo0JzjXqKvFKKg+bgnHM3w+00ksfUuf5zac9pvc0JSdDunV6e1hLOMZxxZ5devieYrETuHiuOtbdUR3TRUt/bWutwxtq+mVYQrUpPnPOOCS9pck8vKi18z1tte3E6lCpe7XxSquKzSuFUnTUukpw4IrhXjwylj1OWpvDVrqpc1tC227i3oTlCVR1lTlOUHip3UOB8SXm2uJ8kdmImNS7asWjUvvbOwbDSK8b6/qu5uF0nJYjB/sR6L4vL8sFvK1om77bW9Zp2VlQfdztIXUajfPE6kocDjjk1jrn0PDWN6R0urqkZWHErKnRqN8eOPveLl7vs4x65z4CIiPBWsVjUJ2lo9jSjRhGlypSnKCbbw5qSk+vPlKS+Z+afoun6d3X2Khwd3CVOCTeOGUoyeVnDeUnl8+b82Vm43zfU7inQo7ZqN3EkrNSqwg6yUZSnOUecqUIxUX7ScnxL2VzOme77zTbO5q7i0CpQdLg4O7kqsKzqS4YRpyxFufFhNNLGcndO6hbQVaz3PqVHVKFjuPQ/svf5VKcayrR40nJwniK4ZYTx1Tw+ZaQ6AAAAAAAAAAAAAAAAAAAAAAAAAADJdG3HQ2BrWsWe4LSspVrqpcW7hTlJVlU5qMWlji6J55ZeM8iraMrvaF3tmrqenVXOMbucqUIOVRRqcXPh65UXxtdUk/I/oMqWubfvr7tB0rW6Cj3VvGuqmXzzUg4xwsc+bAzjdOnalvu61bW9G0yqqX2WnRp95BxlVlCvTqy4Ivm+UZL1eF4nXt/8AMvVNZsLXTdBva1ZSjOpxVK/DbThhpz458PJ+X1bSe0gDNezijWp7B1KFWlJN1rppNNN5jywju2JTp0uyGhT1DT51oqhU46MYZnNcU8xUXjMmuiL4AMjtbjTbS5tafZ/rt06jqUoyspSnUhGlxLvFONRN0eGOeeV0wvAk9B3NYbTsrzSNahUhXjcV5U6apyk60alSU4OlhNSzlL0fXBpIAybbNvdbKu9Ov9dtKkaUtPjbzlCEqndVFWlUSmoptJqWM+awc+v1a+qW+57ylY1YwqW9r3XHBxlOK7xcXC1xLnnk+eMNpZNhAFH3k5abrujbgr0pOhb99GtKMXJwVaklGTSWeFNYb8MkfvHWrbd+3a9PQrSvcU6FShVlOnGUVUjGonONGWU5TUU3y9MPODSABnWhz2bqm4Lano9K7uZwzVVSVW5nToSiuXed7UwpvLSWG/NI0UAAAAAAAAAAAAAAAAAAAAAAAAAAAAAAAAAAAAAAAAAAAAAAAAAAAAAAAAAAAAAAAAAAAAAAAAAAAAAAAAAAAAAAAAAAAAAAAAAAAAAAAAAAAAAAAAAAAAAAAAAAAAAAAAAAAAAAAAAAAAAAAAAAAAAAAAAAAAAAAAAAAAAAAAAAAAAAAAAAAAAAAAAAAAAAAAAAAAP/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defRPr/>
            </a:pPr>
            <a:endParaRPr lang="zh-CN" altLang="en-US">
              <a:solidFill>
                <a:prstClr val="black"/>
              </a:solidFill>
              <a:latin typeface="Corbel" charset="0"/>
              <a:ea typeface="Corbel" charset="0"/>
              <a:cs typeface="Corbel" charset="0"/>
            </a:endParaRP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506" y="3391907"/>
            <a:ext cx="2350234" cy="299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25</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65833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solidFill>
                  <a:srgbClr val="0000CC"/>
                </a:solidFill>
                <a:ea typeface="Corbel" charset="0"/>
                <a:cs typeface="Corbel" charset="0"/>
              </a:rPr>
              <a:t>Testbed</a:t>
            </a:r>
            <a:r>
              <a:rPr lang="en-US">
                <a:solidFill>
                  <a:srgbClr val="0000CC"/>
                </a:solidFill>
                <a:ea typeface="Corbel" charset="0"/>
                <a:cs typeface="Corbel" charset="0"/>
              </a:rPr>
              <a:t>: Small Flows (&lt;100KB)</a:t>
            </a:r>
          </a:p>
        </p:txBody>
      </p:sp>
      <p:sp>
        <p:nvSpPr>
          <p:cNvPr id="7" name="TextBox 6"/>
          <p:cNvSpPr txBox="1"/>
          <p:nvPr/>
        </p:nvSpPr>
        <p:spPr>
          <a:xfrm>
            <a:off x="7392144" y="4719936"/>
            <a:ext cx="1872208"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Data Mining</a:t>
            </a:r>
            <a:endParaRPr lang="zh-CN" altLang="en-US" sz="2400">
              <a:solidFill>
                <a:prstClr val="black"/>
              </a:solidFill>
              <a:latin typeface="Corbel" charset="0"/>
              <a:ea typeface="Corbel" charset="0"/>
              <a:cs typeface="Corbel" charset="0"/>
            </a:endParaRPr>
          </a:p>
        </p:txBody>
      </p:sp>
      <p:sp>
        <p:nvSpPr>
          <p:cNvPr id="9" name="圆角矩形 8"/>
          <p:cNvSpPr/>
          <p:nvPr/>
        </p:nvSpPr>
        <p:spPr>
          <a:xfrm>
            <a:off x="2514600" y="5301208"/>
            <a:ext cx="7120266"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PIAS reduces average FCT of small flows by up to 49% and 34%, compared to DCTCP. </a:t>
            </a:r>
            <a:endParaRPr lang="zh-CN" altLang="en-US" sz="2800">
              <a:solidFill>
                <a:prstClr val="white"/>
              </a:solidFill>
              <a:latin typeface="Calibri"/>
              <a:ea typeface="Corbel" charset="0"/>
              <a:cs typeface="Corbel" charset="0"/>
            </a:endParaRPr>
          </a:p>
        </p:txBody>
      </p:sp>
      <p:sp>
        <p:nvSpPr>
          <p:cNvPr id="13" name="椭圆 12"/>
          <p:cNvSpPr/>
          <p:nvPr/>
        </p:nvSpPr>
        <p:spPr>
          <a:xfrm>
            <a:off x="9766188" y="3657600"/>
            <a:ext cx="597012" cy="3810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cxnSp>
        <p:nvCxnSpPr>
          <p:cNvPr id="14" name="直接箭头连接符 13"/>
          <p:cNvCxnSpPr/>
          <p:nvPr/>
        </p:nvCxnSpPr>
        <p:spPr>
          <a:xfrm>
            <a:off x="9736064" y="3048000"/>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144000" y="2514601"/>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srgbClr val="FF0000"/>
                </a:solidFill>
                <a:latin typeface="Corbel" charset="0"/>
                <a:ea typeface="Corbel" charset="0"/>
                <a:cs typeface="Corbel" charset="0"/>
              </a:rPr>
              <a:t>34%</a:t>
            </a:r>
            <a:endParaRPr lang="zh-CN" altLang="en-US" sz="2400">
              <a:solidFill>
                <a:srgbClr val="FF0000"/>
              </a:solidFill>
              <a:latin typeface="Corbel" charset="0"/>
              <a:ea typeface="Corbel" charset="0"/>
              <a:cs typeface="Corbel" charset="0"/>
            </a:endParaRPr>
          </a:p>
        </p:txBody>
      </p:sp>
      <p:sp>
        <p:nvSpPr>
          <p:cNvPr id="10" name="椭圆 9"/>
          <p:cNvSpPr/>
          <p:nvPr/>
        </p:nvSpPr>
        <p:spPr>
          <a:xfrm>
            <a:off x="5257800" y="3453850"/>
            <a:ext cx="792088" cy="58475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cxnSp>
        <p:nvCxnSpPr>
          <p:cNvPr id="11" name="直接箭头连接符 10"/>
          <p:cNvCxnSpPr>
            <a:endCxn id="10" idx="0"/>
          </p:cNvCxnSpPr>
          <p:nvPr/>
        </p:nvCxnSpPr>
        <p:spPr>
          <a:xfrm>
            <a:off x="5407708" y="2946903"/>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756382" y="2348881"/>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400">
                <a:solidFill>
                  <a:srgbClr val="FF0000"/>
                </a:solidFill>
                <a:latin typeface="Corbel" charset="0"/>
                <a:ea typeface="Corbel" charset="0"/>
                <a:cs typeface="Corbel" charset="0"/>
              </a:rPr>
              <a:t>49%</a:t>
            </a:r>
            <a:endParaRPr lang="zh-CN" altLang="en-US" sz="2400">
              <a:solidFill>
                <a:srgbClr val="FF0000"/>
              </a:solidFill>
              <a:latin typeface="Corbel" charset="0"/>
              <a:ea typeface="Corbel" charset="0"/>
              <a:cs typeface="Corbel" charset="0"/>
            </a:endParaRPr>
          </a:p>
        </p:txBody>
      </p:sp>
      <p:sp>
        <p:nvSpPr>
          <p:cNvPr id="6" name="TextBox 5"/>
          <p:cNvSpPr txBox="1"/>
          <p:nvPr/>
        </p:nvSpPr>
        <p:spPr>
          <a:xfrm>
            <a:off x="3215680" y="4719936"/>
            <a:ext cx="1800200"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Web Search </a:t>
            </a:r>
            <a:endParaRPr lang="zh-CN" altLang="en-US" sz="2400">
              <a:solidFill>
                <a:prstClr val="black"/>
              </a:solidFill>
              <a:latin typeface="Corbel" charset="0"/>
              <a:ea typeface="Corbel" charset="0"/>
              <a:cs typeface="Corbel" charset="0"/>
            </a:endParaRPr>
          </a:p>
        </p:txBody>
      </p:sp>
      <p:graphicFrame>
        <p:nvGraphicFramePr>
          <p:cNvPr id="18" name="图表 17"/>
          <p:cNvGraphicFramePr>
            <a:graphicFrameLocks/>
          </p:cNvGraphicFramePr>
          <p:nvPr>
            <p:extLst/>
          </p:nvPr>
        </p:nvGraphicFramePr>
        <p:xfrm>
          <a:off x="1628735" y="1751446"/>
          <a:ext cx="4210050" cy="2990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a:graphicFrameLocks/>
          </p:cNvGraphicFramePr>
          <p:nvPr>
            <p:extLst/>
          </p:nvPr>
        </p:nvGraphicFramePr>
        <p:xfrm>
          <a:off x="6044869" y="1751446"/>
          <a:ext cx="4210050" cy="2990850"/>
        </p:xfrm>
        <a:graphic>
          <a:graphicData uri="http://schemas.openxmlformats.org/drawingml/2006/chart">
            <c:chart xmlns:c="http://schemas.openxmlformats.org/drawingml/2006/chart" xmlns:r="http://schemas.openxmlformats.org/officeDocument/2006/relationships" r:id="rId4"/>
          </a:graphicData>
        </a:graphic>
      </p:graphicFrame>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26</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708116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a:graphicFrameLocks/>
          </p:cNvGraphicFramePr>
          <p:nvPr>
            <p:extLst/>
          </p:nvPr>
        </p:nvGraphicFramePr>
        <p:xfrm>
          <a:off x="6015181" y="1566752"/>
          <a:ext cx="4410075" cy="3086100"/>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a:solidFill>
                  <a:srgbClr val="0000CC"/>
                </a:solidFill>
                <a:ea typeface="Corbel" charset="0"/>
                <a:cs typeface="Corbel" charset="0"/>
              </a:rPr>
              <a:t>NS-2: Comparison with </a:t>
            </a:r>
            <a:r>
              <a:rPr lang="en-US" altLang="zh-CN" err="1">
                <a:solidFill>
                  <a:srgbClr val="0000CC"/>
                </a:solidFill>
                <a:ea typeface="Corbel" charset="0"/>
                <a:cs typeface="Corbel" charset="0"/>
              </a:rPr>
              <a:t>pFabric</a:t>
            </a:r>
            <a:endParaRPr lang="zh-CN" altLang="en-US">
              <a:solidFill>
                <a:srgbClr val="0000CC"/>
              </a:solidFill>
              <a:ea typeface="Corbel" charset="0"/>
              <a:cs typeface="Corbel" charset="0"/>
            </a:endParaRPr>
          </a:p>
        </p:txBody>
      </p:sp>
      <p:sp>
        <p:nvSpPr>
          <p:cNvPr id="9" name="圆角矩形 8"/>
          <p:cNvSpPr/>
          <p:nvPr/>
        </p:nvSpPr>
        <p:spPr>
          <a:xfrm>
            <a:off x="2340158" y="5229200"/>
            <a:ext cx="7642042"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Corbel" charset="0"/>
                <a:cs typeface="Corbel" charset="0"/>
              </a:rPr>
              <a:t>PIAS only has a 1% performance gap to </a:t>
            </a:r>
            <a:r>
              <a:rPr lang="en-US" altLang="zh-CN" sz="2800" err="1">
                <a:solidFill>
                  <a:prstClr val="white"/>
                </a:solidFill>
                <a:latin typeface="Calibri"/>
                <a:ea typeface="Corbel" charset="0"/>
                <a:cs typeface="Corbel" charset="0"/>
              </a:rPr>
              <a:t>pFabric</a:t>
            </a:r>
            <a:r>
              <a:rPr lang="en-US" altLang="zh-CN" sz="2800">
                <a:solidFill>
                  <a:prstClr val="white"/>
                </a:solidFill>
                <a:latin typeface="Calibri"/>
                <a:ea typeface="Corbel" charset="0"/>
                <a:cs typeface="Corbel" charset="0"/>
              </a:rPr>
              <a:t> for small flows in the data mining workload.</a:t>
            </a:r>
            <a:endParaRPr lang="zh-CN" altLang="en-US" sz="2800">
              <a:solidFill>
                <a:prstClr val="white"/>
              </a:solidFill>
              <a:latin typeface="Calibri"/>
              <a:ea typeface="Corbel" charset="0"/>
              <a:cs typeface="Corbel" charset="0"/>
            </a:endParaRPr>
          </a:p>
        </p:txBody>
      </p:sp>
      <p:sp>
        <p:nvSpPr>
          <p:cNvPr id="11" name="TextBox 10"/>
          <p:cNvSpPr txBox="1"/>
          <p:nvPr/>
        </p:nvSpPr>
        <p:spPr>
          <a:xfrm>
            <a:off x="3215680" y="4695528"/>
            <a:ext cx="1800200"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Web Search </a:t>
            </a:r>
            <a:endParaRPr lang="zh-CN" altLang="en-US" sz="2400">
              <a:solidFill>
                <a:prstClr val="black"/>
              </a:solidFill>
              <a:latin typeface="Corbel" charset="0"/>
              <a:ea typeface="Corbel" charset="0"/>
              <a:cs typeface="Corbel" charset="0"/>
            </a:endParaRPr>
          </a:p>
        </p:txBody>
      </p:sp>
      <p:sp>
        <p:nvSpPr>
          <p:cNvPr id="12" name="TextBox 11"/>
          <p:cNvSpPr txBox="1"/>
          <p:nvPr/>
        </p:nvSpPr>
        <p:spPr>
          <a:xfrm>
            <a:off x="7464152" y="4695528"/>
            <a:ext cx="1872208" cy="461665"/>
          </a:xfrm>
          <a:prstGeom prst="rect">
            <a:avLst/>
          </a:prstGeom>
          <a:noFill/>
        </p:spPr>
        <p:txBody>
          <a:bodyPr wrap="square" rtlCol="0">
            <a:spAutoFit/>
          </a:bodyPr>
          <a:lstStyle/>
          <a:p>
            <a:pPr algn="ctr" defTabSz="914400">
              <a:defRPr/>
            </a:pPr>
            <a:r>
              <a:rPr lang="en-US" altLang="zh-CN" sz="2400">
                <a:solidFill>
                  <a:prstClr val="black"/>
                </a:solidFill>
                <a:latin typeface="Corbel" charset="0"/>
                <a:ea typeface="Corbel" charset="0"/>
                <a:cs typeface="Corbel" charset="0"/>
              </a:rPr>
              <a:t>Data Mining</a:t>
            </a:r>
            <a:endParaRPr lang="zh-CN" altLang="en-US" sz="2400">
              <a:solidFill>
                <a:prstClr val="black"/>
              </a:solidFill>
              <a:latin typeface="Corbel" charset="0"/>
              <a:ea typeface="Corbel" charset="0"/>
              <a:cs typeface="Corbel" charset="0"/>
            </a:endParaRPr>
          </a:p>
        </p:txBody>
      </p:sp>
      <p:sp>
        <p:nvSpPr>
          <p:cNvPr id="13" name="椭圆 12"/>
          <p:cNvSpPr/>
          <p:nvPr/>
        </p:nvSpPr>
        <p:spPr>
          <a:xfrm>
            <a:off x="10039672" y="2759968"/>
            <a:ext cx="304800" cy="51663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Corbel" charset="0"/>
              <a:ea typeface="Corbel" charset="0"/>
              <a:cs typeface="Corbel" charset="0"/>
            </a:endParaRPr>
          </a:p>
        </p:txBody>
      </p:sp>
      <p:graphicFrame>
        <p:nvGraphicFramePr>
          <p:cNvPr id="15" name="图表 14"/>
          <p:cNvGraphicFramePr>
            <a:graphicFrameLocks/>
          </p:cNvGraphicFramePr>
          <p:nvPr>
            <p:extLst/>
          </p:nvPr>
        </p:nvGraphicFramePr>
        <p:xfrm>
          <a:off x="1751105" y="1570850"/>
          <a:ext cx="4410075" cy="3086100"/>
        </p:xfrm>
        <a:graphic>
          <a:graphicData uri="http://schemas.openxmlformats.org/drawingml/2006/chart">
            <c:chart xmlns:c="http://schemas.openxmlformats.org/drawingml/2006/chart" xmlns:r="http://schemas.openxmlformats.org/officeDocument/2006/relationships" r:id="rId4"/>
          </a:graphicData>
        </a:graphic>
      </p:graphicFrame>
      <p:sp>
        <p:nvSpPr>
          <p:cNvPr id="4" name="灯片编号占位符 3"/>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27</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6253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CC"/>
                </a:solidFill>
                <a:ea typeface="Corbel" charset="0"/>
                <a:cs typeface="Corbel" charset="0"/>
              </a:rPr>
              <a:t>PIAS Recap</a:t>
            </a:r>
            <a:endParaRPr lang="zh-CN" altLang="en-US" dirty="0"/>
          </a:p>
        </p:txBody>
      </p:sp>
      <p:sp>
        <p:nvSpPr>
          <p:cNvPr id="3" name="内容占位符 2"/>
          <p:cNvSpPr>
            <a:spLocks noGrp="1"/>
          </p:cNvSpPr>
          <p:nvPr>
            <p:ph idx="1"/>
          </p:nvPr>
        </p:nvSpPr>
        <p:spPr>
          <a:xfrm>
            <a:off x="1097871" y="1600201"/>
            <a:ext cx="9661865" cy="4525963"/>
          </a:xfrm>
        </p:spPr>
        <p:txBody>
          <a:bodyPr/>
          <a:lstStyle/>
          <a:p>
            <a:r>
              <a:rPr lang="en-US" altLang="zh-CN" dirty="0">
                <a:cs typeface="Times New Roman" panose="02020603050405020304" pitchFamily="18" charset="0"/>
              </a:rPr>
              <a:t>PIAS: practical and effective</a:t>
            </a:r>
          </a:p>
          <a:p>
            <a:pPr lvl="1"/>
            <a:r>
              <a:rPr lang="en-US" altLang="zh-CN" dirty="0">
                <a:cs typeface="Times New Roman" panose="02020603050405020304" pitchFamily="18" charset="0"/>
              </a:rPr>
              <a:t>Not assume flow information from applications</a:t>
            </a:r>
          </a:p>
          <a:p>
            <a:pPr lvl="1"/>
            <a:endParaRPr lang="en-US" altLang="zh-CN" dirty="0">
              <a:cs typeface="Times New Roman" panose="02020603050405020304" pitchFamily="18" charset="0"/>
            </a:endParaRPr>
          </a:p>
          <a:p>
            <a:pPr lvl="1"/>
            <a:r>
              <a:rPr lang="en-US" altLang="zh-CN" dirty="0">
                <a:cs typeface="Times New Roman" panose="02020603050405020304" pitchFamily="18" charset="0"/>
              </a:rPr>
              <a:t>Enforce Multi-Level Feedback Queue scheduling</a:t>
            </a:r>
          </a:p>
          <a:p>
            <a:pPr lvl="1"/>
            <a:endParaRPr lang="en-US" altLang="zh-CN" dirty="0">
              <a:cs typeface="Times New Roman" panose="02020603050405020304" pitchFamily="18" charset="0"/>
            </a:endParaRPr>
          </a:p>
          <a:p>
            <a:pPr lvl="1"/>
            <a:r>
              <a:rPr lang="en-US" altLang="zh-CN" dirty="0">
                <a:cs typeface="Times New Roman" panose="02020603050405020304" pitchFamily="18" charset="0"/>
              </a:rPr>
              <a:t>Use commodity switches &amp; legacy network stacks</a:t>
            </a:r>
            <a:endParaRPr lang="zh-CN" altLang="en-US" dirty="0"/>
          </a:p>
        </p:txBody>
      </p:sp>
      <p:sp>
        <p:nvSpPr>
          <p:cNvPr id="4" name="圆角矩形 3"/>
          <p:cNvSpPr/>
          <p:nvPr/>
        </p:nvSpPr>
        <p:spPr>
          <a:xfrm>
            <a:off x="2855640" y="265068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defRPr/>
            </a:pPr>
            <a:r>
              <a:rPr lang="en-US" altLang="zh-CN" sz="2800">
                <a:solidFill>
                  <a:prstClr val="white"/>
                </a:solidFill>
                <a:latin typeface="Calibri"/>
                <a:ea typeface="宋体" panose="02010600030101010101" pitchFamily="2" charset="-122"/>
              </a:rPr>
              <a:t>Information-agnostic</a:t>
            </a:r>
            <a:endParaRPr lang="zh-CN" altLang="en-US" sz="2800">
              <a:solidFill>
                <a:prstClr val="white"/>
              </a:solidFill>
              <a:latin typeface="Calibri"/>
              <a:ea typeface="宋体" panose="02010600030101010101" pitchFamily="2" charset="-122"/>
            </a:endParaRPr>
          </a:p>
        </p:txBody>
      </p:sp>
      <p:sp>
        <p:nvSpPr>
          <p:cNvPr id="5" name="圆角矩形 4"/>
          <p:cNvSpPr/>
          <p:nvPr/>
        </p:nvSpPr>
        <p:spPr>
          <a:xfrm>
            <a:off x="2836483" y="371703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800">
                <a:solidFill>
                  <a:prstClr val="white"/>
                </a:solidFill>
                <a:latin typeface="Calibri"/>
                <a:ea typeface="宋体" panose="02010600030101010101" pitchFamily="2" charset="-122"/>
              </a:rPr>
              <a:t>FCT minimization</a:t>
            </a:r>
            <a:endParaRPr lang="zh-CN" altLang="en-US" sz="2800">
              <a:solidFill>
                <a:prstClr val="white"/>
              </a:solidFill>
              <a:latin typeface="Calibri"/>
              <a:ea typeface="宋体" panose="02010600030101010101" pitchFamily="2" charset="-122"/>
            </a:endParaRPr>
          </a:p>
        </p:txBody>
      </p:sp>
      <p:sp>
        <p:nvSpPr>
          <p:cNvPr id="6" name="圆角矩形 5"/>
          <p:cNvSpPr/>
          <p:nvPr/>
        </p:nvSpPr>
        <p:spPr>
          <a:xfrm>
            <a:off x="2855640" y="4725144"/>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2800">
                <a:solidFill>
                  <a:prstClr val="white"/>
                </a:solidFill>
                <a:latin typeface="Calibri"/>
                <a:ea typeface="宋体" panose="02010600030101010101" pitchFamily="2" charset="-122"/>
              </a:rPr>
              <a:t>Readily deployable</a:t>
            </a:r>
            <a:endParaRPr lang="zh-CN" altLang="en-US" sz="2800">
              <a:solidFill>
                <a:prstClr val="white"/>
              </a:solidFill>
              <a:latin typeface="Calibri"/>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914400">
              <a:defRPr/>
            </a:pPr>
            <a:fld id="{0C913308-F349-4B6D-A68A-DD1791B4A57B}" type="slidenum">
              <a:rPr lang="zh-CN" altLang="en-US">
                <a:solidFill>
                  <a:prstClr val="black"/>
                </a:solidFill>
                <a:latin typeface="Calibri"/>
                <a:ea typeface="宋体" panose="02010600030101010101" pitchFamily="2" charset="-122"/>
              </a:rPr>
              <a:pPr defTabSz="914400">
                <a:defRPr/>
              </a:pPr>
              <a:t>28</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1204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a:solidFill>
                  <a:srgbClr val="0000CC"/>
                </a:solidFill>
                <a:cs typeface="Times New Roman" panose="02020603050405020304" pitchFamily="18" charset="0"/>
              </a:rPr>
              <a:t>TLT</a:t>
            </a:r>
            <a:endParaRPr lang="zh-CN" altLang="en-US" sz="7200" b="1"/>
          </a:p>
        </p:txBody>
      </p:sp>
      <p:sp>
        <p:nvSpPr>
          <p:cNvPr id="5" name="TextBox 4">
            <a:extLst>
              <a:ext uri="{FF2B5EF4-FFF2-40B4-BE49-F238E27FC236}">
                <a16:creationId xmlns:a16="http://schemas.microsoft.com/office/drawing/2014/main" id="{3AAC6090-105C-4179-9DF9-4C1BAE0B1172}"/>
              </a:ext>
            </a:extLst>
          </p:cNvPr>
          <p:cNvSpPr txBox="1"/>
          <p:nvPr/>
        </p:nvSpPr>
        <p:spPr>
          <a:xfrm>
            <a:off x="6300576" y="5449117"/>
            <a:ext cx="4944431" cy="707886"/>
          </a:xfrm>
          <a:prstGeom prst="rect">
            <a:avLst/>
          </a:prstGeom>
          <a:noFill/>
        </p:spPr>
        <p:txBody>
          <a:bodyPr wrap="square" rtlCol="0">
            <a:spAutoFit/>
          </a:bodyPr>
          <a:lstStyle/>
          <a:p>
            <a:pPr algn="r"/>
            <a:r>
              <a:rPr lang="en-US" sz="2000" b="1" dirty="0">
                <a:solidFill>
                  <a:srgbClr val="FF0000"/>
                </a:solidFill>
              </a:rPr>
              <a:t>Ongoing</a:t>
            </a:r>
            <a:r>
              <a:rPr lang="en-US" sz="2000" dirty="0"/>
              <a:t> work with Yibo Zhu, Dongsu Han, Byungkwon Choi, </a:t>
            </a:r>
            <a:r>
              <a:rPr lang="en-US" sz="2000" dirty="0" err="1"/>
              <a:t>Hwijoon</a:t>
            </a:r>
            <a:r>
              <a:rPr lang="en-US" sz="2000" dirty="0"/>
              <a:t> Lim   </a:t>
            </a:r>
          </a:p>
        </p:txBody>
      </p:sp>
      <p:sp>
        <p:nvSpPr>
          <p:cNvPr id="7" name="Slide Number Placeholder 6">
            <a:extLst>
              <a:ext uri="{FF2B5EF4-FFF2-40B4-BE49-F238E27FC236}">
                <a16:creationId xmlns:a16="http://schemas.microsoft.com/office/drawing/2014/main" id="{5CEDCD35-A4D7-4553-AF89-2D2D55B419A4}"/>
              </a:ext>
            </a:extLst>
          </p:cNvPr>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26300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ounded Rectangle 534">
            <a:extLst>
              <a:ext uri="{FF2B5EF4-FFF2-40B4-BE49-F238E27FC236}">
                <a16:creationId xmlns:a16="http://schemas.microsoft.com/office/drawing/2014/main" id="{38D48F1C-5D83-4E35-A241-FE94D2FC612F}"/>
              </a:ext>
            </a:extLst>
          </p:cNvPr>
          <p:cNvSpPr/>
          <p:nvPr/>
        </p:nvSpPr>
        <p:spPr>
          <a:xfrm>
            <a:off x="1752600" y="2445776"/>
            <a:ext cx="8686800" cy="2886706"/>
          </a:xfrm>
          <a:prstGeom prst="roundRect">
            <a:avLst>
              <a:gd name="adj" fmla="val 9902"/>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endParaRPr lang="en-US" b="1" kern="0" dirty="0">
              <a:solidFill>
                <a:prstClr val="black"/>
              </a:solidFill>
              <a:latin typeface="Calibri"/>
            </a:endParaRPr>
          </a:p>
          <a:p>
            <a:pPr defTabSz="914400">
              <a:defRPr/>
            </a:pPr>
            <a:r>
              <a:rPr lang="en-US" sz="2400" b="1" kern="0" dirty="0">
                <a:solidFill>
                  <a:prstClr val="black"/>
                </a:solidFill>
                <a:latin typeface="Calibri"/>
              </a:rPr>
              <a:t>Fabric</a:t>
            </a: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a:p>
            <a:pPr defTabSz="914400">
              <a:defRPr/>
            </a:pPr>
            <a:endParaRPr lang="en-US" sz="1200" kern="0" dirty="0">
              <a:solidFill>
                <a:prstClr val="black"/>
              </a:solidFill>
              <a:latin typeface="Calibri"/>
            </a:endParaRPr>
          </a:p>
        </p:txBody>
      </p:sp>
      <p:pic>
        <p:nvPicPr>
          <p:cNvPr id="2" name="Picture 1">
            <a:extLst>
              <a:ext uri="{FF2B5EF4-FFF2-40B4-BE49-F238E27FC236}">
                <a16:creationId xmlns:a16="http://schemas.microsoft.com/office/drawing/2014/main" id="{D93275FC-F00F-4056-9902-4E567A30469E}"/>
              </a:ext>
            </a:extLst>
          </p:cNvPr>
          <p:cNvPicPr>
            <a:picLocks noChangeAspect="1"/>
          </p:cNvPicPr>
          <p:nvPr/>
        </p:nvPicPr>
        <p:blipFill>
          <a:blip r:embed="rId3"/>
          <a:stretch>
            <a:fillRect/>
          </a:stretch>
        </p:blipFill>
        <p:spPr>
          <a:xfrm>
            <a:off x="1685162" y="5428775"/>
            <a:ext cx="8821677" cy="1235452"/>
          </a:xfrm>
          <a:prstGeom prst="rect">
            <a:avLst/>
          </a:prstGeom>
        </p:spPr>
      </p:pic>
      <p:sp>
        <p:nvSpPr>
          <p:cNvPr id="120" name="Cloud 3"/>
          <p:cNvSpPr/>
          <p:nvPr/>
        </p:nvSpPr>
        <p:spPr>
          <a:xfrm>
            <a:off x="3048000" y="11247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      </a:t>
            </a:r>
            <a:r>
              <a:rPr lang="en-US" sz="2400" b="1" dirty="0"/>
              <a:t>INTERNET</a:t>
            </a:r>
          </a:p>
        </p:txBody>
      </p:sp>
      <p:grpSp>
        <p:nvGrpSpPr>
          <p:cNvPr id="15" name="Group 6"/>
          <p:cNvGrpSpPr/>
          <p:nvPr/>
        </p:nvGrpSpPr>
        <p:grpSpPr>
          <a:xfrm>
            <a:off x="1891584" y="1749888"/>
            <a:ext cx="8359205" cy="4343409"/>
            <a:chOff x="367583" y="1801491"/>
            <a:chExt cx="8359205" cy="4343409"/>
          </a:xfrm>
        </p:grpSpPr>
        <p:grpSp>
          <p:nvGrpSpPr>
            <p:cNvPr id="16" name="Group 182"/>
            <p:cNvGrpSpPr/>
            <p:nvPr/>
          </p:nvGrpSpPr>
          <p:grpSpPr>
            <a:xfrm>
              <a:off x="367583" y="2116456"/>
              <a:ext cx="8359205" cy="4028444"/>
              <a:chOff x="367583" y="2116456"/>
              <a:chExt cx="8359205" cy="4028444"/>
            </a:xfrm>
          </p:grpSpPr>
          <p:cxnSp>
            <p:nvCxnSpPr>
              <p:cNvPr id="30"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247"/>
              <p:cNvCxnSpPr>
                <a:stCxn id="76"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248"/>
              <p:cNvCxnSpPr>
                <a:stCxn id="77"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249"/>
              <p:cNvCxnSpPr>
                <a:stCxn id="76"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0"/>
              <p:cNvCxnSpPr>
                <a:stCxn id="77"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251"/>
              <p:cNvCxnSpPr>
                <a:stCxn id="80"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252"/>
              <p:cNvCxnSpPr>
                <a:stCxn id="81"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253"/>
              <p:cNvCxnSpPr>
                <a:stCxn id="80"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254"/>
              <p:cNvCxnSpPr>
                <a:stCxn id="81"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86"/>
              <p:cNvCxnSpPr>
                <a:stCxn id="78" idx="0"/>
                <a:endCxn id="76"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287"/>
              <p:cNvCxnSpPr>
                <a:stCxn id="79" idx="0"/>
                <a:endCxn id="77"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301"/>
              <p:cNvCxnSpPr>
                <a:stCxn id="82" idx="0"/>
                <a:endCxn id="80"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302"/>
              <p:cNvCxnSpPr>
                <a:stCxn id="83" idx="0"/>
                <a:endCxn id="81"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303"/>
              <p:cNvCxnSpPr>
                <a:stCxn id="86" idx="0"/>
                <a:endCxn id="84"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304"/>
              <p:cNvCxnSpPr>
                <a:stCxn id="87" idx="0"/>
                <a:endCxn id="85"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320"/>
              <p:cNvCxnSpPr>
                <a:stCxn id="78"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21"/>
              <p:cNvCxnSpPr>
                <a:stCxn id="79" idx="1"/>
                <a:endCxn id="76"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322"/>
              <p:cNvCxnSpPr>
                <a:stCxn id="80" idx="5"/>
                <a:endCxn id="83"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323"/>
              <p:cNvCxnSpPr>
                <a:stCxn id="82" idx="7"/>
                <a:endCxn id="81"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324"/>
              <p:cNvCxnSpPr>
                <a:stCxn id="84" idx="5"/>
                <a:endCxn id="87"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325"/>
              <p:cNvCxnSpPr>
                <a:stCxn id="86" idx="7"/>
                <a:endCxn id="85"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299"/>
              <p:cNvCxnSpPr>
                <a:stCxn id="73" idx="3"/>
                <a:endCxn id="88"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305"/>
              <p:cNvCxnSpPr>
                <a:stCxn id="73"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361"/>
              <p:cNvCxnSpPr>
                <a:stCxn id="75" idx="3"/>
                <a:endCxn id="90"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364"/>
              <p:cNvCxnSpPr>
                <a:stCxn id="75"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365"/>
              <p:cNvCxnSpPr>
                <a:stCxn id="78" idx="3"/>
                <a:endCxn id="92"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366"/>
              <p:cNvCxnSpPr>
                <a:stCxn id="78" idx="5"/>
                <a:endCxn id="93"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367"/>
              <p:cNvCxnSpPr>
                <a:stCxn id="79" idx="3"/>
                <a:endCxn id="94"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368"/>
              <p:cNvCxnSpPr>
                <a:stCxn id="79" idx="5"/>
                <a:endCxn id="95"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369"/>
              <p:cNvCxnSpPr>
                <a:stCxn id="82" idx="3"/>
                <a:endCxn id="96"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370"/>
              <p:cNvCxnSpPr>
                <a:stCxn id="82" idx="5"/>
                <a:endCxn id="97"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387"/>
              <p:cNvCxnSpPr>
                <a:stCxn id="83" idx="3"/>
                <a:endCxn id="98"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388"/>
              <p:cNvCxnSpPr>
                <a:stCxn id="83" idx="5"/>
                <a:endCxn id="99"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389"/>
              <p:cNvCxnSpPr>
                <a:stCxn id="86" idx="3"/>
                <a:endCxn id="100"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390"/>
              <p:cNvCxnSpPr>
                <a:stCxn id="86" idx="5"/>
                <a:endCxn id="101"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391"/>
              <p:cNvCxnSpPr>
                <a:stCxn id="87" idx="3"/>
                <a:endCxn id="102"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392"/>
              <p:cNvCxnSpPr>
                <a:stCxn id="87" idx="5"/>
                <a:endCxn id="103"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455"/>
              <p:cNvCxnSpPr>
                <a:stCxn id="73" idx="0"/>
                <a:endCxn id="72"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456"/>
              <p:cNvCxnSpPr>
                <a:stCxn id="75" idx="0"/>
                <a:endCxn id="74"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457"/>
              <p:cNvCxnSpPr>
                <a:stCxn id="73" idx="7"/>
                <a:endCxn id="74"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458"/>
              <p:cNvCxnSpPr>
                <a:stCxn id="75" idx="1"/>
                <a:endCxn id="72"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341" descr="server-gray.png"/>
              <p:cNvPicPr>
                <a:picLocks noChangeAspect="1"/>
              </p:cNvPicPr>
              <p:nvPr/>
            </p:nvPicPr>
            <p:blipFill>
              <a:blip r:embed="rId4" cstate="print"/>
              <a:stretch>
                <a:fillRect/>
              </a:stretch>
            </p:blipFill>
            <p:spPr>
              <a:xfrm>
                <a:off x="367583" y="5744126"/>
                <a:ext cx="376485" cy="400774"/>
              </a:xfrm>
              <a:prstGeom prst="rect">
                <a:avLst/>
              </a:prstGeom>
            </p:spPr>
          </p:pic>
          <p:pic>
            <p:nvPicPr>
              <p:cNvPr id="89" name="Picture 342" descr="server-gray.png"/>
              <p:cNvPicPr>
                <a:picLocks noChangeAspect="1"/>
              </p:cNvPicPr>
              <p:nvPr/>
            </p:nvPicPr>
            <p:blipFill>
              <a:blip r:embed="rId4" cstate="print"/>
              <a:stretch>
                <a:fillRect/>
              </a:stretch>
            </p:blipFill>
            <p:spPr>
              <a:xfrm>
                <a:off x="909772" y="5744126"/>
                <a:ext cx="376485" cy="400774"/>
              </a:xfrm>
              <a:prstGeom prst="rect">
                <a:avLst/>
              </a:prstGeom>
            </p:spPr>
          </p:pic>
          <p:pic>
            <p:nvPicPr>
              <p:cNvPr id="90" name="Picture 343" descr="server-gray.png"/>
              <p:cNvPicPr>
                <a:picLocks noChangeAspect="1"/>
              </p:cNvPicPr>
              <p:nvPr/>
            </p:nvPicPr>
            <p:blipFill>
              <a:blip r:embed="rId4" cstate="print"/>
              <a:stretch>
                <a:fillRect/>
              </a:stretch>
            </p:blipFill>
            <p:spPr>
              <a:xfrm>
                <a:off x="1432297" y="5744126"/>
                <a:ext cx="376485" cy="400774"/>
              </a:xfrm>
              <a:prstGeom prst="rect">
                <a:avLst/>
              </a:prstGeom>
            </p:spPr>
          </p:pic>
          <p:pic>
            <p:nvPicPr>
              <p:cNvPr id="91" name="Picture 344" descr="server-gray.png"/>
              <p:cNvPicPr>
                <a:picLocks noChangeAspect="1"/>
              </p:cNvPicPr>
              <p:nvPr/>
            </p:nvPicPr>
            <p:blipFill>
              <a:blip r:embed="rId4" cstate="print"/>
              <a:stretch>
                <a:fillRect/>
              </a:stretch>
            </p:blipFill>
            <p:spPr>
              <a:xfrm>
                <a:off x="1959551" y="5744126"/>
                <a:ext cx="376485" cy="400774"/>
              </a:xfrm>
              <a:prstGeom prst="rect">
                <a:avLst/>
              </a:prstGeom>
            </p:spPr>
          </p:pic>
          <p:pic>
            <p:nvPicPr>
              <p:cNvPr id="92" name="Picture 345" descr="server-gray.png"/>
              <p:cNvPicPr>
                <a:picLocks noChangeAspect="1"/>
              </p:cNvPicPr>
              <p:nvPr/>
            </p:nvPicPr>
            <p:blipFill>
              <a:blip r:embed="rId4" cstate="print"/>
              <a:stretch>
                <a:fillRect/>
              </a:stretch>
            </p:blipFill>
            <p:spPr>
              <a:xfrm>
                <a:off x="2491063" y="5744126"/>
                <a:ext cx="376485" cy="400774"/>
              </a:xfrm>
              <a:prstGeom prst="rect">
                <a:avLst/>
              </a:prstGeom>
            </p:spPr>
          </p:pic>
          <p:pic>
            <p:nvPicPr>
              <p:cNvPr id="93" name="Picture 346" descr="server-gray.png"/>
              <p:cNvPicPr>
                <a:picLocks noChangeAspect="1"/>
              </p:cNvPicPr>
              <p:nvPr/>
            </p:nvPicPr>
            <p:blipFill>
              <a:blip r:embed="rId4" cstate="print"/>
              <a:stretch>
                <a:fillRect/>
              </a:stretch>
            </p:blipFill>
            <p:spPr>
              <a:xfrm>
                <a:off x="3033252" y="5744126"/>
                <a:ext cx="376485" cy="400774"/>
              </a:xfrm>
              <a:prstGeom prst="rect">
                <a:avLst/>
              </a:prstGeom>
            </p:spPr>
          </p:pic>
          <p:pic>
            <p:nvPicPr>
              <p:cNvPr id="94" name="Picture 347" descr="server-gray.png"/>
              <p:cNvPicPr>
                <a:picLocks noChangeAspect="1"/>
              </p:cNvPicPr>
              <p:nvPr/>
            </p:nvPicPr>
            <p:blipFill>
              <a:blip r:embed="rId4" cstate="print"/>
              <a:stretch>
                <a:fillRect/>
              </a:stretch>
            </p:blipFill>
            <p:spPr>
              <a:xfrm>
                <a:off x="3555777" y="5744126"/>
                <a:ext cx="376485" cy="400774"/>
              </a:xfrm>
              <a:prstGeom prst="rect">
                <a:avLst/>
              </a:prstGeom>
            </p:spPr>
          </p:pic>
          <p:pic>
            <p:nvPicPr>
              <p:cNvPr id="95" name="Picture 348" descr="server-gray.png"/>
              <p:cNvPicPr>
                <a:picLocks noChangeAspect="1"/>
              </p:cNvPicPr>
              <p:nvPr/>
            </p:nvPicPr>
            <p:blipFill>
              <a:blip r:embed="rId4" cstate="print"/>
              <a:stretch>
                <a:fillRect/>
              </a:stretch>
            </p:blipFill>
            <p:spPr>
              <a:xfrm>
                <a:off x="4083031" y="5744126"/>
                <a:ext cx="376485" cy="400774"/>
              </a:xfrm>
              <a:prstGeom prst="rect">
                <a:avLst/>
              </a:prstGeom>
            </p:spPr>
          </p:pic>
          <p:pic>
            <p:nvPicPr>
              <p:cNvPr id="96" name="Picture 349" descr="server-gray.png"/>
              <p:cNvPicPr>
                <a:picLocks noChangeAspect="1"/>
              </p:cNvPicPr>
              <p:nvPr/>
            </p:nvPicPr>
            <p:blipFill>
              <a:blip r:embed="rId4" cstate="print"/>
              <a:stretch>
                <a:fillRect/>
              </a:stretch>
            </p:blipFill>
            <p:spPr>
              <a:xfrm>
                <a:off x="4625802" y="5744126"/>
                <a:ext cx="376485" cy="400774"/>
              </a:xfrm>
              <a:prstGeom prst="rect">
                <a:avLst/>
              </a:prstGeom>
            </p:spPr>
          </p:pic>
          <p:pic>
            <p:nvPicPr>
              <p:cNvPr id="97" name="Picture 350" descr="server-gray.png"/>
              <p:cNvPicPr>
                <a:picLocks noChangeAspect="1"/>
              </p:cNvPicPr>
              <p:nvPr/>
            </p:nvPicPr>
            <p:blipFill>
              <a:blip r:embed="rId4" cstate="print"/>
              <a:stretch>
                <a:fillRect/>
              </a:stretch>
            </p:blipFill>
            <p:spPr>
              <a:xfrm>
                <a:off x="5167991" y="5744126"/>
                <a:ext cx="376485" cy="400774"/>
              </a:xfrm>
              <a:prstGeom prst="rect">
                <a:avLst/>
              </a:prstGeom>
            </p:spPr>
          </p:pic>
          <p:pic>
            <p:nvPicPr>
              <p:cNvPr id="98" name="Picture 351" descr="server-gray.png"/>
              <p:cNvPicPr>
                <a:picLocks noChangeAspect="1"/>
              </p:cNvPicPr>
              <p:nvPr/>
            </p:nvPicPr>
            <p:blipFill>
              <a:blip r:embed="rId4" cstate="print"/>
              <a:stretch>
                <a:fillRect/>
              </a:stretch>
            </p:blipFill>
            <p:spPr>
              <a:xfrm>
                <a:off x="5690516" y="5744126"/>
                <a:ext cx="376485" cy="400774"/>
              </a:xfrm>
              <a:prstGeom prst="rect">
                <a:avLst/>
              </a:prstGeom>
            </p:spPr>
          </p:pic>
          <p:pic>
            <p:nvPicPr>
              <p:cNvPr id="99" name="Picture 352" descr="server-gray.png"/>
              <p:cNvPicPr>
                <a:picLocks noChangeAspect="1"/>
              </p:cNvPicPr>
              <p:nvPr/>
            </p:nvPicPr>
            <p:blipFill>
              <a:blip r:embed="rId4" cstate="print"/>
              <a:stretch>
                <a:fillRect/>
              </a:stretch>
            </p:blipFill>
            <p:spPr>
              <a:xfrm>
                <a:off x="6217770" y="5744126"/>
                <a:ext cx="376485" cy="400774"/>
              </a:xfrm>
              <a:prstGeom prst="rect">
                <a:avLst/>
              </a:prstGeom>
            </p:spPr>
          </p:pic>
          <p:pic>
            <p:nvPicPr>
              <p:cNvPr id="100" name="Picture 353" descr="server-gray.png"/>
              <p:cNvPicPr>
                <a:picLocks noChangeAspect="1"/>
              </p:cNvPicPr>
              <p:nvPr/>
            </p:nvPicPr>
            <p:blipFill>
              <a:blip r:embed="rId4" cstate="print"/>
              <a:stretch>
                <a:fillRect/>
              </a:stretch>
            </p:blipFill>
            <p:spPr>
              <a:xfrm>
                <a:off x="6758335" y="5744126"/>
                <a:ext cx="376485" cy="400774"/>
              </a:xfrm>
              <a:prstGeom prst="rect">
                <a:avLst/>
              </a:prstGeom>
            </p:spPr>
          </p:pic>
          <p:pic>
            <p:nvPicPr>
              <p:cNvPr id="101" name="Picture 354" descr="server-gray.png"/>
              <p:cNvPicPr>
                <a:picLocks noChangeAspect="1"/>
              </p:cNvPicPr>
              <p:nvPr/>
            </p:nvPicPr>
            <p:blipFill>
              <a:blip r:embed="rId4" cstate="print"/>
              <a:stretch>
                <a:fillRect/>
              </a:stretch>
            </p:blipFill>
            <p:spPr>
              <a:xfrm>
                <a:off x="7300524" y="5744126"/>
                <a:ext cx="376485" cy="400774"/>
              </a:xfrm>
              <a:prstGeom prst="rect">
                <a:avLst/>
              </a:prstGeom>
            </p:spPr>
          </p:pic>
          <p:pic>
            <p:nvPicPr>
              <p:cNvPr id="102" name="Picture 355" descr="server-gray.png"/>
              <p:cNvPicPr>
                <a:picLocks noChangeAspect="1"/>
              </p:cNvPicPr>
              <p:nvPr/>
            </p:nvPicPr>
            <p:blipFill>
              <a:blip r:embed="rId4" cstate="print"/>
              <a:stretch>
                <a:fillRect/>
              </a:stretch>
            </p:blipFill>
            <p:spPr>
              <a:xfrm>
                <a:off x="7823049" y="5744126"/>
                <a:ext cx="376485" cy="400774"/>
              </a:xfrm>
              <a:prstGeom prst="rect">
                <a:avLst/>
              </a:prstGeom>
            </p:spPr>
          </p:pic>
          <p:pic>
            <p:nvPicPr>
              <p:cNvPr id="103" name="Picture 356" descr="server-gray.png"/>
              <p:cNvPicPr>
                <a:picLocks noChangeAspect="1"/>
              </p:cNvPicPr>
              <p:nvPr/>
            </p:nvPicPr>
            <p:blipFill>
              <a:blip r:embed="rId4" cstate="print"/>
              <a:stretch>
                <a:fillRect/>
              </a:stretch>
            </p:blipFill>
            <p:spPr>
              <a:xfrm>
                <a:off x="8350303" y="5744126"/>
                <a:ext cx="376485" cy="400774"/>
              </a:xfrm>
              <a:prstGeom prst="rect">
                <a:avLst/>
              </a:prstGeom>
            </p:spPr>
          </p:pic>
          <p:pic>
            <p:nvPicPr>
              <p:cNvPr id="104" name="Picture 6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105" name="Picture 6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106" name="Picture 6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107" name="Picture 6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108" name="Picture 6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109" name="Picture 6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110" name="Picture 6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111" name="Picture 6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12"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48"/>
              <p:cNvCxnSpPr>
                <a:endCxn id="72"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49"/>
              <p:cNvCxnSpPr>
                <a:endCxn id="74"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50"/>
              <p:cNvCxnSpPr>
                <a:endCxn id="74"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51"/>
              <p:cNvCxnSpPr>
                <a:stCxn id="72"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71"/>
              <p:cNvCxnSpPr>
                <a:stCxn id="84"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72"/>
              <p:cNvCxnSpPr>
                <a:stCxn id="85"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73"/>
              <p:cNvCxnSpPr>
                <a:stCxn id="85"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74"/>
              <p:cNvCxnSpPr>
                <a:stCxn id="84"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30"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31" name="Picture 1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32"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33" name="Picture 1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34"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35" name="Picture 1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36"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137" name="Picture 1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17" name="Picture 21"/>
            <p:cNvPicPr>
              <a:picLocks noChangeAspect="1"/>
            </p:cNvPicPr>
            <p:nvPr/>
          </p:nvPicPr>
          <p:blipFill>
            <a:blip r:embed="rId6"/>
            <a:stretch>
              <a:fillRect/>
            </a:stretch>
          </p:blipFill>
          <p:spPr>
            <a:xfrm>
              <a:off x="3274308" y="1801491"/>
              <a:ext cx="916692" cy="609600"/>
            </a:xfrm>
            <a:prstGeom prst="rect">
              <a:avLst/>
            </a:prstGeom>
          </p:spPr>
        </p:pic>
        <p:grpSp>
          <p:nvGrpSpPr>
            <p:cNvPr id="18" name="Group 30"/>
            <p:cNvGrpSpPr/>
            <p:nvPr/>
          </p:nvGrpSpPr>
          <p:grpSpPr>
            <a:xfrm>
              <a:off x="2667000" y="2133600"/>
              <a:ext cx="3810000" cy="762000"/>
              <a:chOff x="2667000" y="2133600"/>
              <a:chExt cx="3810000" cy="762000"/>
            </a:xfrm>
          </p:grpSpPr>
          <p:cxnSp>
            <p:nvCxnSpPr>
              <p:cNvPr id="24"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Picture 129"/>
            <p:cNvPicPr>
              <a:picLocks noChangeAspect="1"/>
            </p:cNvPicPr>
            <p:nvPr/>
          </p:nvPicPr>
          <p:blipFill>
            <a:blip r:embed="rId6"/>
            <a:stretch>
              <a:fillRect/>
            </a:stretch>
          </p:blipFill>
          <p:spPr>
            <a:xfrm>
              <a:off x="4798308" y="1809750"/>
              <a:ext cx="916692" cy="609600"/>
            </a:xfrm>
            <a:prstGeom prst="rect">
              <a:avLst/>
            </a:prstGeom>
          </p:spPr>
        </p:pic>
        <p:pic>
          <p:nvPicPr>
            <p:cNvPr id="20"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21" name="Picture 1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22" name="Picture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23" name="Picture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125" name="标题 1">
            <a:extLst>
              <a:ext uri="{FF2B5EF4-FFF2-40B4-BE49-F238E27FC236}">
                <a16:creationId xmlns:a16="http://schemas.microsoft.com/office/drawing/2014/main" id="{EEB20C37-40EF-470B-9921-5A65479B47C8}"/>
              </a:ext>
            </a:extLst>
          </p:cNvPr>
          <p:cNvSpPr txBox="1">
            <a:spLocks/>
          </p:cNvSpPr>
          <p:nvPr/>
        </p:nvSpPr>
        <p:spPr>
          <a:xfrm>
            <a:off x="19812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a:solidFill>
                  <a:srgbClr val="0000CC"/>
                </a:solidFill>
                <a:latin typeface="Calibri"/>
                <a:ea typeface="宋体" panose="02010600030101010101" pitchFamily="2" charset="-122"/>
                <a:cs typeface="Times New Roman" panose="02020603050405020304" pitchFamily="18" charset="0"/>
              </a:rPr>
              <a:t>Data Center Network (DCN)</a:t>
            </a:r>
            <a:endParaRPr lang="zh-CN" altLang="en-US" dirty="0">
              <a:solidFill>
                <a:sysClr val="windowText" lastClr="000000"/>
              </a:solidFill>
              <a:latin typeface="Calibri"/>
              <a:ea typeface="宋体" panose="02010600030101010101" pitchFamily="2" charset="-122"/>
            </a:endParaRPr>
          </a:p>
        </p:txBody>
      </p:sp>
    </p:spTree>
    <p:extLst>
      <p:ext uri="{BB962C8B-B14F-4D97-AF65-F5344CB8AC3E}">
        <p14:creationId xmlns:p14="http://schemas.microsoft.com/office/powerpoint/2010/main" val="2982352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E217-6B2A-457E-8B77-BF4165EA7E7A}"/>
              </a:ext>
            </a:extLst>
          </p:cNvPr>
          <p:cNvSpPr>
            <a:spLocks noGrp="1"/>
          </p:cNvSpPr>
          <p:nvPr>
            <p:ph type="title"/>
          </p:nvPr>
        </p:nvSpPr>
        <p:spPr>
          <a:xfrm>
            <a:off x="1524000" y="274638"/>
            <a:ext cx="9144000" cy="1143000"/>
          </a:xfrm>
        </p:spPr>
        <p:txBody>
          <a:bodyPr>
            <a:normAutofit/>
          </a:bodyPr>
          <a:lstStyle/>
          <a:p>
            <a:r>
              <a:rPr lang="en-US" dirty="0">
                <a:solidFill>
                  <a:srgbClr val="0000CC"/>
                </a:solidFill>
              </a:rPr>
              <a:t>Lossy &amp; Loss-Less</a:t>
            </a:r>
            <a:endParaRPr lang="en-US" dirty="0"/>
          </a:p>
        </p:txBody>
      </p:sp>
      <p:sp>
        <p:nvSpPr>
          <p:cNvPr id="3" name="Content Placeholder 2">
            <a:extLst>
              <a:ext uri="{FF2B5EF4-FFF2-40B4-BE49-F238E27FC236}">
                <a16:creationId xmlns:a16="http://schemas.microsoft.com/office/drawing/2014/main" id="{C1319016-2128-4897-9E5C-8E21470B400E}"/>
              </a:ext>
            </a:extLst>
          </p:cNvPr>
          <p:cNvSpPr>
            <a:spLocks noGrp="1"/>
          </p:cNvSpPr>
          <p:nvPr>
            <p:ph idx="1"/>
          </p:nvPr>
        </p:nvSpPr>
        <p:spPr>
          <a:xfrm>
            <a:off x="1109709" y="1600201"/>
            <a:ext cx="10472690" cy="4525963"/>
          </a:xfrm>
        </p:spPr>
        <p:txBody>
          <a:bodyPr/>
          <a:lstStyle/>
          <a:p>
            <a:r>
              <a:rPr lang="en-US" dirty="0"/>
              <a:t>Lossy Ethernet</a:t>
            </a:r>
          </a:p>
          <a:p>
            <a:pPr lvl="1"/>
            <a:r>
              <a:rPr lang="en-US" dirty="0"/>
              <a:t>Packet losses increase end-to-end latency</a:t>
            </a:r>
          </a:p>
          <a:p>
            <a:pPr marL="457200" lvl="1" indent="0">
              <a:buNone/>
            </a:pPr>
            <a:endParaRPr lang="en-US" sz="2000" dirty="0"/>
          </a:p>
          <a:p>
            <a:r>
              <a:rPr lang="en-US" dirty="0"/>
              <a:t>Loss-Less Ethernet</a:t>
            </a:r>
          </a:p>
          <a:p>
            <a:pPr lvl="1"/>
            <a:r>
              <a:rPr lang="en-US" dirty="0"/>
              <a:t>Use PFC to eliminate congestion packet losses</a:t>
            </a:r>
          </a:p>
          <a:p>
            <a:pPr lvl="1"/>
            <a:r>
              <a:rPr lang="en-US" b="1" dirty="0">
                <a:solidFill>
                  <a:srgbClr val="FF0000"/>
                </a:solidFill>
              </a:rPr>
              <a:t>Cause new problems: </a:t>
            </a:r>
            <a:r>
              <a:rPr lang="en-US" dirty="0" err="1"/>
              <a:t>HoL</a:t>
            </a:r>
            <a:r>
              <a:rPr lang="en-US" dirty="0"/>
              <a:t> blocking, deadlock</a:t>
            </a:r>
          </a:p>
        </p:txBody>
      </p:sp>
      <p:sp>
        <p:nvSpPr>
          <p:cNvPr id="4" name="Slide Number Placeholder 3">
            <a:extLst>
              <a:ext uri="{FF2B5EF4-FFF2-40B4-BE49-F238E27FC236}">
                <a16:creationId xmlns:a16="http://schemas.microsoft.com/office/drawing/2014/main" id="{654733C9-3FA3-47DB-BA29-EF6B4D22A1E8}"/>
              </a:ext>
            </a:extLst>
          </p:cNvPr>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6" name="圆角矩形 8">
            <a:extLst>
              <a:ext uri="{FF2B5EF4-FFF2-40B4-BE49-F238E27FC236}">
                <a16:creationId xmlns:a16="http://schemas.microsoft.com/office/drawing/2014/main" id="{F09A91C9-2E66-437C-99C3-9F3F77BB1CD4}"/>
              </a:ext>
            </a:extLst>
          </p:cNvPr>
          <p:cNvSpPr/>
          <p:nvPr/>
        </p:nvSpPr>
        <p:spPr>
          <a:xfrm>
            <a:off x="2835966" y="5105782"/>
            <a:ext cx="6472362"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3200" dirty="0">
                <a:solidFill>
                  <a:prstClr val="white"/>
                </a:solidFill>
                <a:latin typeface="Calibri"/>
                <a:ea typeface="Corbel" charset="0"/>
                <a:cs typeface="Corbel" charset="0"/>
              </a:rPr>
              <a:t>Can we get benefits from both sides?</a:t>
            </a:r>
            <a:endParaRPr lang="zh-CN" altLang="en-US" sz="3200" dirty="0">
              <a:solidFill>
                <a:prstClr val="white"/>
              </a:solidFill>
              <a:latin typeface="Calibri"/>
              <a:ea typeface="Corbel" charset="0"/>
              <a:cs typeface="Corbel" charset="0"/>
            </a:endParaRPr>
          </a:p>
        </p:txBody>
      </p:sp>
    </p:spTree>
    <p:extLst>
      <p:ext uri="{BB962C8B-B14F-4D97-AF65-F5344CB8AC3E}">
        <p14:creationId xmlns:p14="http://schemas.microsoft.com/office/powerpoint/2010/main" val="257977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D213-2D7D-4927-8FBC-A3755CE247D6}"/>
              </a:ext>
            </a:extLst>
          </p:cNvPr>
          <p:cNvSpPr>
            <a:spLocks noGrp="1"/>
          </p:cNvSpPr>
          <p:nvPr>
            <p:ph type="title"/>
          </p:nvPr>
        </p:nvSpPr>
        <p:spPr/>
        <p:txBody>
          <a:bodyPr/>
          <a:lstStyle/>
          <a:p>
            <a:r>
              <a:rPr lang="en-US" dirty="0">
                <a:solidFill>
                  <a:srgbClr val="0000CC"/>
                </a:solidFill>
              </a:rPr>
              <a:t>Revisit the Impact of Packet Losses</a:t>
            </a:r>
            <a:endParaRPr lang="en-US" dirty="0"/>
          </a:p>
        </p:txBody>
      </p:sp>
      <p:sp>
        <p:nvSpPr>
          <p:cNvPr id="3" name="Content Placeholder 2">
            <a:extLst>
              <a:ext uri="{FF2B5EF4-FFF2-40B4-BE49-F238E27FC236}">
                <a16:creationId xmlns:a16="http://schemas.microsoft.com/office/drawing/2014/main" id="{32F00C6D-E33D-471C-A1C9-5BD52E1021E9}"/>
              </a:ext>
            </a:extLst>
          </p:cNvPr>
          <p:cNvSpPr>
            <a:spLocks noGrp="1"/>
          </p:cNvSpPr>
          <p:nvPr>
            <p:ph idx="1"/>
          </p:nvPr>
        </p:nvSpPr>
        <p:spPr>
          <a:xfrm>
            <a:off x="1216245" y="1607584"/>
            <a:ext cx="9898594" cy="4525963"/>
          </a:xfrm>
        </p:spPr>
        <p:txBody>
          <a:bodyPr/>
          <a:lstStyle/>
          <a:p>
            <a:r>
              <a:rPr lang="en-US" dirty="0"/>
              <a:t>Packet losses in the middle</a:t>
            </a:r>
          </a:p>
          <a:p>
            <a:pPr lvl="1"/>
            <a:r>
              <a:rPr lang="en-US" dirty="0"/>
              <a:t>Fast retransmissions: 1 RTT (100s of us)</a:t>
            </a:r>
          </a:p>
          <a:p>
            <a:pPr lvl="1"/>
            <a:endParaRPr lang="en-US" sz="800" dirty="0"/>
          </a:p>
          <a:p>
            <a:r>
              <a:rPr lang="en-US" dirty="0"/>
              <a:t>Packet losses at the tail</a:t>
            </a:r>
          </a:p>
          <a:p>
            <a:pPr lvl="1"/>
            <a:r>
              <a:rPr lang="en-US" dirty="0"/>
              <a:t>Timeout retransmissions: </a:t>
            </a:r>
            <a:r>
              <a:rPr lang="en-US" b="1" dirty="0">
                <a:solidFill>
                  <a:srgbClr val="FF0000"/>
                </a:solidFill>
              </a:rPr>
              <a:t>several </a:t>
            </a:r>
            <a:r>
              <a:rPr lang="en-US" b="1" dirty="0" err="1">
                <a:solidFill>
                  <a:srgbClr val="FF0000"/>
                </a:solidFill>
              </a:rPr>
              <a:t>ms</a:t>
            </a:r>
            <a:endParaRPr lang="en-US" b="1"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8A40EA56-78DD-429A-A0E1-D5475E24395C}"/>
              </a:ext>
            </a:extLst>
          </p:cNvPr>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cxnSp>
        <p:nvCxnSpPr>
          <p:cNvPr id="8" name="Straight Arrow Connector 7">
            <a:extLst>
              <a:ext uri="{FF2B5EF4-FFF2-40B4-BE49-F238E27FC236}">
                <a16:creationId xmlns:a16="http://schemas.microsoft.com/office/drawing/2014/main" id="{DF2326C1-8190-4E1F-A1EB-EA192B8B5B12}"/>
              </a:ext>
            </a:extLst>
          </p:cNvPr>
          <p:cNvCxnSpPr>
            <a:cxnSpLocks/>
          </p:cNvCxnSpPr>
          <p:nvPr/>
        </p:nvCxnSpPr>
        <p:spPr>
          <a:xfrm>
            <a:off x="3684381" y="4332528"/>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C442E8-A2EF-43F5-AFC0-9E6A6FB71E6C}"/>
              </a:ext>
            </a:extLst>
          </p:cNvPr>
          <p:cNvCxnSpPr>
            <a:cxnSpLocks/>
          </p:cNvCxnSpPr>
          <p:nvPr/>
        </p:nvCxnSpPr>
        <p:spPr>
          <a:xfrm>
            <a:off x="3684381" y="4533465"/>
            <a:ext cx="321557" cy="926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1DA155-9765-470C-AC1D-90760DCBB92C}"/>
              </a:ext>
            </a:extLst>
          </p:cNvPr>
          <p:cNvCxnSpPr/>
          <p:nvPr/>
        </p:nvCxnSpPr>
        <p:spPr>
          <a:xfrm>
            <a:off x="3684381"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AEFDFA-20D1-4F75-A174-A0AAA827F9C2}"/>
              </a:ext>
            </a:extLst>
          </p:cNvPr>
          <p:cNvCxnSpPr/>
          <p:nvPr/>
        </p:nvCxnSpPr>
        <p:spPr>
          <a:xfrm>
            <a:off x="4635311"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E13EDD9D-EFBF-49C5-9301-67243ED90E94}"/>
              </a:ext>
            </a:extLst>
          </p:cNvPr>
          <p:cNvSpPr/>
          <p:nvPr/>
        </p:nvSpPr>
        <p:spPr>
          <a:xfrm>
            <a:off x="4084974" y="4556158"/>
            <a:ext cx="185954" cy="25540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21" name="TextBox 20">
            <a:extLst>
              <a:ext uri="{FF2B5EF4-FFF2-40B4-BE49-F238E27FC236}">
                <a16:creationId xmlns:a16="http://schemas.microsoft.com/office/drawing/2014/main" id="{73C1D3CA-737C-40A7-91AB-C245CC76F74D}"/>
              </a:ext>
            </a:extLst>
          </p:cNvPr>
          <p:cNvSpPr txBox="1"/>
          <p:nvPr/>
        </p:nvSpPr>
        <p:spPr>
          <a:xfrm>
            <a:off x="3313211" y="4098243"/>
            <a:ext cx="416447" cy="369332"/>
          </a:xfrm>
          <a:prstGeom prst="rect">
            <a:avLst/>
          </a:prstGeom>
          <a:noFill/>
        </p:spPr>
        <p:txBody>
          <a:bodyPr wrap="square" rtlCol="0">
            <a:spAutoFit/>
          </a:bodyPr>
          <a:lstStyle/>
          <a:p>
            <a:pPr algn="ctr"/>
            <a:r>
              <a:rPr lang="en-US" altLang="zh-CN" b="1" dirty="0"/>
              <a:t>1</a:t>
            </a:r>
            <a:endParaRPr lang="en-US" b="1" dirty="0"/>
          </a:p>
        </p:txBody>
      </p:sp>
      <p:sp>
        <p:nvSpPr>
          <p:cNvPr id="22" name="TextBox 21">
            <a:extLst>
              <a:ext uri="{FF2B5EF4-FFF2-40B4-BE49-F238E27FC236}">
                <a16:creationId xmlns:a16="http://schemas.microsoft.com/office/drawing/2014/main" id="{4100D66E-09AD-4E44-B665-92F3157A307A}"/>
              </a:ext>
            </a:extLst>
          </p:cNvPr>
          <p:cNvSpPr txBox="1"/>
          <p:nvPr/>
        </p:nvSpPr>
        <p:spPr>
          <a:xfrm>
            <a:off x="3304146" y="4333598"/>
            <a:ext cx="416447" cy="369332"/>
          </a:xfrm>
          <a:prstGeom prst="rect">
            <a:avLst/>
          </a:prstGeom>
          <a:noFill/>
        </p:spPr>
        <p:txBody>
          <a:bodyPr wrap="square" rtlCol="0">
            <a:spAutoFit/>
          </a:bodyPr>
          <a:lstStyle/>
          <a:p>
            <a:pPr algn="ctr"/>
            <a:r>
              <a:rPr lang="en-US" altLang="zh-CN" b="1" dirty="0"/>
              <a:t>2</a:t>
            </a:r>
            <a:endParaRPr lang="en-US" b="1" dirty="0"/>
          </a:p>
        </p:txBody>
      </p:sp>
      <p:sp>
        <p:nvSpPr>
          <p:cNvPr id="23" name="TextBox 22">
            <a:extLst>
              <a:ext uri="{FF2B5EF4-FFF2-40B4-BE49-F238E27FC236}">
                <a16:creationId xmlns:a16="http://schemas.microsoft.com/office/drawing/2014/main" id="{1EA8D03E-17D1-4183-BD4D-F4E624086471}"/>
              </a:ext>
            </a:extLst>
          </p:cNvPr>
          <p:cNvSpPr txBox="1"/>
          <p:nvPr/>
        </p:nvSpPr>
        <p:spPr>
          <a:xfrm>
            <a:off x="3304146" y="4582030"/>
            <a:ext cx="416447" cy="369332"/>
          </a:xfrm>
          <a:prstGeom prst="rect">
            <a:avLst/>
          </a:prstGeom>
          <a:noFill/>
        </p:spPr>
        <p:txBody>
          <a:bodyPr wrap="square" rtlCol="0">
            <a:spAutoFit/>
          </a:bodyPr>
          <a:lstStyle/>
          <a:p>
            <a:pPr algn="ctr"/>
            <a:r>
              <a:rPr lang="en-US" altLang="zh-CN" b="1" dirty="0"/>
              <a:t>3</a:t>
            </a:r>
            <a:endParaRPr lang="en-US" b="1" dirty="0"/>
          </a:p>
        </p:txBody>
      </p:sp>
      <p:cxnSp>
        <p:nvCxnSpPr>
          <p:cNvPr id="24" name="Straight Arrow Connector 23">
            <a:extLst>
              <a:ext uri="{FF2B5EF4-FFF2-40B4-BE49-F238E27FC236}">
                <a16:creationId xmlns:a16="http://schemas.microsoft.com/office/drawing/2014/main" id="{734B14C7-853E-43FC-9F81-2A37088D981C}"/>
              </a:ext>
            </a:extLst>
          </p:cNvPr>
          <p:cNvCxnSpPr>
            <a:cxnSpLocks/>
          </p:cNvCxnSpPr>
          <p:nvPr/>
        </p:nvCxnSpPr>
        <p:spPr>
          <a:xfrm flipH="1">
            <a:off x="3681447" y="4612815"/>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B4FE0B-B528-4ADE-95A0-7C75B4CF1D1A}"/>
              </a:ext>
            </a:extLst>
          </p:cNvPr>
          <p:cNvSpPr txBox="1"/>
          <p:nvPr/>
        </p:nvSpPr>
        <p:spPr>
          <a:xfrm>
            <a:off x="4662785" y="4426334"/>
            <a:ext cx="751429" cy="369332"/>
          </a:xfrm>
          <a:prstGeom prst="rect">
            <a:avLst/>
          </a:prstGeom>
          <a:noFill/>
        </p:spPr>
        <p:txBody>
          <a:bodyPr wrap="square" rtlCol="0">
            <a:spAutoFit/>
          </a:bodyPr>
          <a:lstStyle/>
          <a:p>
            <a:pPr algn="ctr"/>
            <a:r>
              <a:rPr lang="en-US" altLang="zh-CN" b="1" dirty="0"/>
              <a:t>ACK1 </a:t>
            </a:r>
            <a:endParaRPr lang="en-US" b="1" dirty="0"/>
          </a:p>
        </p:txBody>
      </p:sp>
      <p:sp>
        <p:nvSpPr>
          <p:cNvPr id="30" name="TextBox 29">
            <a:extLst>
              <a:ext uri="{FF2B5EF4-FFF2-40B4-BE49-F238E27FC236}">
                <a16:creationId xmlns:a16="http://schemas.microsoft.com/office/drawing/2014/main" id="{D7BB8AB8-D1EC-47AD-8279-BD94F6337D2D}"/>
              </a:ext>
            </a:extLst>
          </p:cNvPr>
          <p:cNvSpPr txBox="1"/>
          <p:nvPr/>
        </p:nvSpPr>
        <p:spPr>
          <a:xfrm>
            <a:off x="4671522" y="4931906"/>
            <a:ext cx="751429" cy="369332"/>
          </a:xfrm>
          <a:prstGeom prst="rect">
            <a:avLst/>
          </a:prstGeom>
          <a:noFill/>
        </p:spPr>
        <p:txBody>
          <a:bodyPr wrap="square" rtlCol="0">
            <a:spAutoFit/>
          </a:bodyPr>
          <a:lstStyle/>
          <a:p>
            <a:pPr algn="ctr"/>
            <a:r>
              <a:rPr lang="en-US" altLang="zh-CN" b="1" dirty="0"/>
              <a:t>ACK1 </a:t>
            </a:r>
            <a:endParaRPr lang="en-US" b="1" dirty="0"/>
          </a:p>
        </p:txBody>
      </p:sp>
      <p:sp>
        <p:nvSpPr>
          <p:cNvPr id="33" name="TextBox 32">
            <a:extLst>
              <a:ext uri="{FF2B5EF4-FFF2-40B4-BE49-F238E27FC236}">
                <a16:creationId xmlns:a16="http://schemas.microsoft.com/office/drawing/2014/main" id="{C064A051-50AA-426F-B269-E1C7C03CA8C7}"/>
              </a:ext>
            </a:extLst>
          </p:cNvPr>
          <p:cNvSpPr txBox="1"/>
          <p:nvPr/>
        </p:nvSpPr>
        <p:spPr>
          <a:xfrm>
            <a:off x="3291033" y="5344347"/>
            <a:ext cx="416447" cy="369332"/>
          </a:xfrm>
          <a:prstGeom prst="rect">
            <a:avLst/>
          </a:prstGeom>
          <a:noFill/>
        </p:spPr>
        <p:txBody>
          <a:bodyPr wrap="square" rtlCol="0">
            <a:spAutoFit/>
          </a:bodyPr>
          <a:lstStyle/>
          <a:p>
            <a:pPr algn="ctr"/>
            <a:r>
              <a:rPr lang="en-US" altLang="zh-CN" b="1" dirty="0"/>
              <a:t>2</a:t>
            </a:r>
            <a:endParaRPr lang="en-US" b="1" dirty="0"/>
          </a:p>
        </p:txBody>
      </p:sp>
      <p:cxnSp>
        <p:nvCxnSpPr>
          <p:cNvPr id="44" name="Straight Arrow Connector 43">
            <a:extLst>
              <a:ext uri="{FF2B5EF4-FFF2-40B4-BE49-F238E27FC236}">
                <a16:creationId xmlns:a16="http://schemas.microsoft.com/office/drawing/2014/main" id="{C67E9EAC-9310-425E-B458-66074A7A6416}"/>
              </a:ext>
            </a:extLst>
          </p:cNvPr>
          <p:cNvCxnSpPr>
            <a:cxnSpLocks/>
          </p:cNvCxnSpPr>
          <p:nvPr/>
        </p:nvCxnSpPr>
        <p:spPr>
          <a:xfrm>
            <a:off x="3696336" y="4749402"/>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4F1646B-8E87-4A9A-B00B-DDB048B96786}"/>
              </a:ext>
            </a:extLst>
          </p:cNvPr>
          <p:cNvCxnSpPr>
            <a:cxnSpLocks/>
          </p:cNvCxnSpPr>
          <p:nvPr/>
        </p:nvCxnSpPr>
        <p:spPr>
          <a:xfrm>
            <a:off x="3696336" y="5543317"/>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0947E3-2D86-4C4D-901A-67BE84005C6C}"/>
              </a:ext>
            </a:extLst>
          </p:cNvPr>
          <p:cNvCxnSpPr>
            <a:cxnSpLocks/>
          </p:cNvCxnSpPr>
          <p:nvPr/>
        </p:nvCxnSpPr>
        <p:spPr>
          <a:xfrm flipH="1">
            <a:off x="3681612" y="5041980"/>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B53A-5904-4213-A5C7-BBACE9469578}"/>
              </a:ext>
            </a:extLst>
          </p:cNvPr>
          <p:cNvCxnSpPr>
            <a:cxnSpLocks/>
          </p:cNvCxnSpPr>
          <p:nvPr/>
        </p:nvCxnSpPr>
        <p:spPr>
          <a:xfrm>
            <a:off x="7660487" y="4371440"/>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CE8D011-9EF8-4F7B-868F-00725AC1C9FC}"/>
              </a:ext>
            </a:extLst>
          </p:cNvPr>
          <p:cNvCxnSpPr>
            <a:cxnSpLocks/>
          </p:cNvCxnSpPr>
          <p:nvPr/>
        </p:nvCxnSpPr>
        <p:spPr>
          <a:xfrm>
            <a:off x="7675328" y="4830142"/>
            <a:ext cx="571707" cy="1631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7368A3-2BA9-4C0E-AD61-00DF9AB0FD13}"/>
              </a:ext>
            </a:extLst>
          </p:cNvPr>
          <p:cNvCxnSpPr/>
          <p:nvPr/>
        </p:nvCxnSpPr>
        <p:spPr>
          <a:xfrm>
            <a:off x="7660487"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EC8A0D6-B579-482D-88E0-2F891CA1D052}"/>
              </a:ext>
            </a:extLst>
          </p:cNvPr>
          <p:cNvCxnSpPr/>
          <p:nvPr/>
        </p:nvCxnSpPr>
        <p:spPr>
          <a:xfrm>
            <a:off x="8611417" y="4155542"/>
            <a:ext cx="0" cy="2200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Multiplication Sign 68">
            <a:extLst>
              <a:ext uri="{FF2B5EF4-FFF2-40B4-BE49-F238E27FC236}">
                <a16:creationId xmlns:a16="http://schemas.microsoft.com/office/drawing/2014/main" id="{0B47F2E9-BADD-4DCF-B9D7-2425F456C299}"/>
              </a:ext>
            </a:extLst>
          </p:cNvPr>
          <p:cNvSpPr/>
          <p:nvPr/>
        </p:nvSpPr>
        <p:spPr>
          <a:xfrm>
            <a:off x="8284277" y="4922025"/>
            <a:ext cx="185954" cy="25540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70" name="TextBox 69">
            <a:extLst>
              <a:ext uri="{FF2B5EF4-FFF2-40B4-BE49-F238E27FC236}">
                <a16:creationId xmlns:a16="http://schemas.microsoft.com/office/drawing/2014/main" id="{D49224F6-BC28-475A-83DD-35884704800A}"/>
              </a:ext>
            </a:extLst>
          </p:cNvPr>
          <p:cNvSpPr txBox="1"/>
          <p:nvPr/>
        </p:nvSpPr>
        <p:spPr>
          <a:xfrm>
            <a:off x="7289317" y="4117699"/>
            <a:ext cx="416447" cy="369332"/>
          </a:xfrm>
          <a:prstGeom prst="rect">
            <a:avLst/>
          </a:prstGeom>
          <a:noFill/>
        </p:spPr>
        <p:txBody>
          <a:bodyPr wrap="square" rtlCol="0">
            <a:spAutoFit/>
          </a:bodyPr>
          <a:lstStyle/>
          <a:p>
            <a:pPr algn="ctr"/>
            <a:r>
              <a:rPr lang="en-US" altLang="zh-CN" b="1" dirty="0"/>
              <a:t>1</a:t>
            </a:r>
            <a:endParaRPr lang="en-US" b="1" dirty="0"/>
          </a:p>
        </p:txBody>
      </p:sp>
      <p:sp>
        <p:nvSpPr>
          <p:cNvPr id="72" name="TextBox 71">
            <a:extLst>
              <a:ext uri="{FF2B5EF4-FFF2-40B4-BE49-F238E27FC236}">
                <a16:creationId xmlns:a16="http://schemas.microsoft.com/office/drawing/2014/main" id="{F5C18D68-3ECD-4BCE-9C24-D7C3EB01DBF7}"/>
              </a:ext>
            </a:extLst>
          </p:cNvPr>
          <p:cNvSpPr txBox="1"/>
          <p:nvPr/>
        </p:nvSpPr>
        <p:spPr>
          <a:xfrm>
            <a:off x="7287463" y="4653154"/>
            <a:ext cx="416447" cy="369332"/>
          </a:xfrm>
          <a:prstGeom prst="rect">
            <a:avLst/>
          </a:prstGeom>
          <a:noFill/>
        </p:spPr>
        <p:txBody>
          <a:bodyPr wrap="square" rtlCol="0">
            <a:spAutoFit/>
          </a:bodyPr>
          <a:lstStyle/>
          <a:p>
            <a:pPr algn="ctr"/>
            <a:r>
              <a:rPr lang="en-US" altLang="zh-CN" b="1" dirty="0"/>
              <a:t>3</a:t>
            </a:r>
            <a:endParaRPr lang="en-US" b="1" dirty="0"/>
          </a:p>
        </p:txBody>
      </p:sp>
      <p:cxnSp>
        <p:nvCxnSpPr>
          <p:cNvPr id="73" name="Straight Arrow Connector 72">
            <a:extLst>
              <a:ext uri="{FF2B5EF4-FFF2-40B4-BE49-F238E27FC236}">
                <a16:creationId xmlns:a16="http://schemas.microsoft.com/office/drawing/2014/main" id="{2C7E997D-D294-4AC7-A072-78D678AF8591}"/>
              </a:ext>
            </a:extLst>
          </p:cNvPr>
          <p:cNvCxnSpPr>
            <a:cxnSpLocks/>
          </p:cNvCxnSpPr>
          <p:nvPr/>
        </p:nvCxnSpPr>
        <p:spPr>
          <a:xfrm flipH="1">
            <a:off x="7672161" y="4889029"/>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F007B47-8373-402A-AACE-88D5E17D8EB1}"/>
              </a:ext>
            </a:extLst>
          </p:cNvPr>
          <p:cNvSpPr txBox="1"/>
          <p:nvPr/>
        </p:nvSpPr>
        <p:spPr>
          <a:xfrm>
            <a:off x="8638891" y="4377694"/>
            <a:ext cx="751429" cy="369332"/>
          </a:xfrm>
          <a:prstGeom prst="rect">
            <a:avLst/>
          </a:prstGeom>
          <a:noFill/>
        </p:spPr>
        <p:txBody>
          <a:bodyPr wrap="square" rtlCol="0">
            <a:spAutoFit/>
          </a:bodyPr>
          <a:lstStyle/>
          <a:p>
            <a:pPr algn="ctr"/>
            <a:r>
              <a:rPr lang="en-US" altLang="zh-CN" b="1" dirty="0"/>
              <a:t>ACK1 </a:t>
            </a:r>
            <a:endParaRPr lang="en-US" b="1" dirty="0"/>
          </a:p>
        </p:txBody>
      </p:sp>
      <p:sp>
        <p:nvSpPr>
          <p:cNvPr id="75" name="TextBox 74">
            <a:extLst>
              <a:ext uri="{FF2B5EF4-FFF2-40B4-BE49-F238E27FC236}">
                <a16:creationId xmlns:a16="http://schemas.microsoft.com/office/drawing/2014/main" id="{763CA923-739E-4A01-BABD-198A08B0DA9E}"/>
              </a:ext>
            </a:extLst>
          </p:cNvPr>
          <p:cNvSpPr txBox="1"/>
          <p:nvPr/>
        </p:nvSpPr>
        <p:spPr>
          <a:xfrm>
            <a:off x="8637203" y="4665812"/>
            <a:ext cx="751429" cy="369332"/>
          </a:xfrm>
          <a:prstGeom prst="rect">
            <a:avLst/>
          </a:prstGeom>
          <a:noFill/>
        </p:spPr>
        <p:txBody>
          <a:bodyPr wrap="square" rtlCol="0">
            <a:spAutoFit/>
          </a:bodyPr>
          <a:lstStyle/>
          <a:p>
            <a:pPr algn="ctr"/>
            <a:r>
              <a:rPr lang="en-US" altLang="zh-CN" b="1" dirty="0"/>
              <a:t>ACK2 </a:t>
            </a:r>
            <a:endParaRPr lang="en-US" b="1" dirty="0"/>
          </a:p>
        </p:txBody>
      </p:sp>
      <p:sp>
        <p:nvSpPr>
          <p:cNvPr id="76" name="TextBox 75">
            <a:extLst>
              <a:ext uri="{FF2B5EF4-FFF2-40B4-BE49-F238E27FC236}">
                <a16:creationId xmlns:a16="http://schemas.microsoft.com/office/drawing/2014/main" id="{B68C1894-9A44-4F5F-A0BE-58B2CD9D6B30}"/>
              </a:ext>
            </a:extLst>
          </p:cNvPr>
          <p:cNvSpPr txBox="1"/>
          <p:nvPr/>
        </p:nvSpPr>
        <p:spPr>
          <a:xfrm>
            <a:off x="7288390" y="4402658"/>
            <a:ext cx="416447" cy="369332"/>
          </a:xfrm>
          <a:prstGeom prst="rect">
            <a:avLst/>
          </a:prstGeom>
          <a:noFill/>
        </p:spPr>
        <p:txBody>
          <a:bodyPr wrap="square" rtlCol="0">
            <a:spAutoFit/>
          </a:bodyPr>
          <a:lstStyle/>
          <a:p>
            <a:pPr algn="ctr"/>
            <a:r>
              <a:rPr lang="en-US" altLang="zh-CN" b="1" dirty="0"/>
              <a:t>2</a:t>
            </a:r>
            <a:endParaRPr lang="en-US" b="1" dirty="0"/>
          </a:p>
        </p:txBody>
      </p:sp>
      <p:cxnSp>
        <p:nvCxnSpPr>
          <p:cNvPr id="77" name="Straight Arrow Connector 76">
            <a:extLst>
              <a:ext uri="{FF2B5EF4-FFF2-40B4-BE49-F238E27FC236}">
                <a16:creationId xmlns:a16="http://schemas.microsoft.com/office/drawing/2014/main" id="{28BCD809-98FC-4D28-AD3C-6EF6DED8FB25}"/>
              </a:ext>
            </a:extLst>
          </p:cNvPr>
          <p:cNvCxnSpPr>
            <a:cxnSpLocks/>
          </p:cNvCxnSpPr>
          <p:nvPr/>
        </p:nvCxnSpPr>
        <p:spPr>
          <a:xfrm>
            <a:off x="7672161" y="4587324"/>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0287055-4CCF-4638-9AD2-1B0C33B4E428}"/>
              </a:ext>
            </a:extLst>
          </p:cNvPr>
          <p:cNvCxnSpPr>
            <a:cxnSpLocks/>
          </p:cNvCxnSpPr>
          <p:nvPr/>
        </p:nvCxnSpPr>
        <p:spPr>
          <a:xfrm flipH="1">
            <a:off x="7648814" y="4671075"/>
            <a:ext cx="926394" cy="482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C580F59-824F-43BA-80A1-5D5971C399BF}"/>
              </a:ext>
            </a:extLst>
          </p:cNvPr>
          <p:cNvCxnSpPr>
            <a:cxnSpLocks/>
          </p:cNvCxnSpPr>
          <p:nvPr/>
        </p:nvCxnSpPr>
        <p:spPr>
          <a:xfrm>
            <a:off x="7698034" y="6239000"/>
            <a:ext cx="950930" cy="248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D5E6A54-971C-4C66-B8A4-15567616C98E}"/>
              </a:ext>
            </a:extLst>
          </p:cNvPr>
          <p:cNvSpPr txBox="1"/>
          <p:nvPr/>
        </p:nvSpPr>
        <p:spPr>
          <a:xfrm>
            <a:off x="7288390" y="6033374"/>
            <a:ext cx="416447" cy="369332"/>
          </a:xfrm>
          <a:prstGeom prst="rect">
            <a:avLst/>
          </a:prstGeom>
          <a:noFill/>
        </p:spPr>
        <p:txBody>
          <a:bodyPr wrap="square" rtlCol="0">
            <a:spAutoFit/>
          </a:bodyPr>
          <a:lstStyle/>
          <a:p>
            <a:pPr algn="ctr"/>
            <a:r>
              <a:rPr lang="en-US" altLang="zh-CN" b="1" dirty="0"/>
              <a:t>3</a:t>
            </a:r>
            <a:endParaRPr lang="en-US" b="1" dirty="0"/>
          </a:p>
        </p:txBody>
      </p:sp>
    </p:spTree>
    <p:extLst>
      <p:ext uri="{BB962C8B-B14F-4D97-AF65-F5344CB8AC3E}">
        <p14:creationId xmlns:p14="http://schemas.microsoft.com/office/powerpoint/2010/main" val="1508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27" grpId="0"/>
      <p:bldP spid="30" grpId="0"/>
      <p:bldP spid="33" grpId="0"/>
      <p:bldP spid="69" grpId="0" animBg="1"/>
      <p:bldP spid="70" grpId="0"/>
      <p:bldP spid="72" grpId="0"/>
      <p:bldP spid="74" grpId="0"/>
      <p:bldP spid="75" grpId="0"/>
      <p:bldP spid="76" grpId="0"/>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D0A3-040D-4BD8-8271-35ADE4208BD4}"/>
              </a:ext>
            </a:extLst>
          </p:cNvPr>
          <p:cNvSpPr>
            <a:spLocks noGrp="1"/>
          </p:cNvSpPr>
          <p:nvPr>
            <p:ph type="title"/>
          </p:nvPr>
        </p:nvSpPr>
        <p:spPr/>
        <p:txBody>
          <a:bodyPr>
            <a:normAutofit/>
          </a:bodyPr>
          <a:lstStyle/>
          <a:p>
            <a:r>
              <a:rPr lang="en-US">
                <a:solidFill>
                  <a:srgbClr val="0000CC"/>
                </a:solidFill>
              </a:rPr>
              <a:t>Design Goals</a:t>
            </a:r>
          </a:p>
        </p:txBody>
      </p:sp>
      <p:sp>
        <p:nvSpPr>
          <p:cNvPr id="3" name="Content Placeholder 2">
            <a:extLst>
              <a:ext uri="{FF2B5EF4-FFF2-40B4-BE49-F238E27FC236}">
                <a16:creationId xmlns:a16="http://schemas.microsoft.com/office/drawing/2014/main" id="{7D77BB71-CBDD-4CE8-99E6-05EE56F0AC42}"/>
              </a:ext>
            </a:extLst>
          </p:cNvPr>
          <p:cNvSpPr>
            <a:spLocks noGrp="1"/>
          </p:cNvSpPr>
          <p:nvPr>
            <p:ph idx="1"/>
          </p:nvPr>
        </p:nvSpPr>
        <p:spPr>
          <a:xfrm>
            <a:off x="949910" y="1600201"/>
            <a:ext cx="10306975" cy="4525963"/>
          </a:xfrm>
        </p:spPr>
        <p:txBody>
          <a:bodyPr/>
          <a:lstStyle/>
          <a:p>
            <a:r>
              <a:rPr lang="en-US" dirty="0"/>
              <a:t>Eliminate timeout retransmissions</a:t>
            </a:r>
          </a:p>
          <a:p>
            <a:pPr marL="457200" lvl="1" indent="0">
              <a:buNone/>
            </a:pPr>
            <a:endParaRPr lang="en-US" sz="2400" dirty="0"/>
          </a:p>
          <a:p>
            <a:r>
              <a:rPr lang="en-US" dirty="0"/>
              <a:t>Small side effects -&gt; Rarely/Never trigger PFC</a:t>
            </a:r>
          </a:p>
          <a:p>
            <a:endParaRPr lang="en-US" sz="2400" dirty="0"/>
          </a:p>
          <a:p>
            <a:r>
              <a:rPr lang="en-US" dirty="0"/>
              <a:t>Work with commodity switch hardware</a:t>
            </a:r>
          </a:p>
          <a:p>
            <a:pPr lvl="1"/>
            <a:endParaRPr lang="en-US" sz="2000" dirty="0"/>
          </a:p>
          <a:p>
            <a:pPr marL="457200" lvl="1" indent="0">
              <a:buNone/>
            </a:pPr>
            <a:endParaRPr lang="en-US" dirty="0"/>
          </a:p>
        </p:txBody>
      </p:sp>
      <p:sp>
        <p:nvSpPr>
          <p:cNvPr id="4" name="Slide Number Placeholder 3">
            <a:extLst>
              <a:ext uri="{FF2B5EF4-FFF2-40B4-BE49-F238E27FC236}">
                <a16:creationId xmlns:a16="http://schemas.microsoft.com/office/drawing/2014/main" id="{D35B578A-E137-4F55-A757-DF952178E686}"/>
              </a:ext>
            </a:extLst>
          </p:cNvPr>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5" name="圆角矩形 8">
            <a:extLst>
              <a:ext uri="{FF2B5EF4-FFF2-40B4-BE49-F238E27FC236}">
                <a16:creationId xmlns:a16="http://schemas.microsoft.com/office/drawing/2014/main" id="{629529E3-2CDE-481A-AD1D-DF71A0EBA9F4}"/>
              </a:ext>
            </a:extLst>
          </p:cNvPr>
          <p:cNvSpPr/>
          <p:nvPr/>
        </p:nvSpPr>
        <p:spPr>
          <a:xfrm>
            <a:off x="3094383" y="4886725"/>
            <a:ext cx="6003234" cy="868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r>
              <a:rPr lang="en-US" altLang="zh-CN" sz="3600" dirty="0">
                <a:solidFill>
                  <a:prstClr val="white"/>
                </a:solidFill>
                <a:latin typeface="Calibri"/>
                <a:ea typeface="Corbel" charset="0"/>
                <a:cs typeface="Corbel" charset="0"/>
              </a:rPr>
              <a:t>Timeout-Less Transport (TLT)</a:t>
            </a:r>
            <a:endParaRPr lang="zh-CN" altLang="en-US" sz="3600" dirty="0">
              <a:solidFill>
                <a:prstClr val="white"/>
              </a:solidFill>
              <a:latin typeface="Calibri"/>
              <a:ea typeface="Corbel" charset="0"/>
              <a:cs typeface="Corbel" charset="0"/>
            </a:endParaRPr>
          </a:p>
        </p:txBody>
      </p:sp>
    </p:spTree>
    <p:extLst>
      <p:ext uri="{BB962C8B-B14F-4D97-AF65-F5344CB8AC3E}">
        <p14:creationId xmlns:p14="http://schemas.microsoft.com/office/powerpoint/2010/main" val="228235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7155-D7DC-4C64-8428-8E888E9FE17E}"/>
              </a:ext>
            </a:extLst>
          </p:cNvPr>
          <p:cNvSpPr>
            <a:spLocks noGrp="1"/>
          </p:cNvSpPr>
          <p:nvPr>
            <p:ph type="title"/>
          </p:nvPr>
        </p:nvSpPr>
        <p:spPr/>
        <p:txBody>
          <a:bodyPr>
            <a:normAutofit/>
          </a:bodyPr>
          <a:lstStyle/>
          <a:p>
            <a:r>
              <a:rPr lang="en-US">
                <a:solidFill>
                  <a:srgbClr val="0000CC"/>
                </a:solidFill>
              </a:rPr>
              <a:t>Design Rationale</a:t>
            </a:r>
          </a:p>
        </p:txBody>
      </p:sp>
      <p:sp>
        <p:nvSpPr>
          <p:cNvPr id="3" name="Content Placeholder 2">
            <a:extLst>
              <a:ext uri="{FF2B5EF4-FFF2-40B4-BE49-F238E27FC236}">
                <a16:creationId xmlns:a16="http://schemas.microsoft.com/office/drawing/2014/main" id="{271B5593-EE9A-4354-9162-44DB40430625}"/>
              </a:ext>
            </a:extLst>
          </p:cNvPr>
          <p:cNvSpPr>
            <a:spLocks noGrp="1"/>
          </p:cNvSpPr>
          <p:nvPr>
            <p:ph idx="1"/>
          </p:nvPr>
        </p:nvSpPr>
        <p:spPr/>
        <p:txBody>
          <a:bodyPr/>
          <a:lstStyle/>
          <a:p>
            <a:r>
              <a:rPr lang="en-US"/>
              <a:t>Some packets are </a:t>
            </a:r>
            <a:r>
              <a:rPr lang="en-US">
                <a:solidFill>
                  <a:srgbClr val="0000CC"/>
                </a:solidFill>
              </a:rPr>
              <a:t>important</a:t>
            </a:r>
            <a:r>
              <a:rPr lang="en-US"/>
              <a:t> as</a:t>
            </a:r>
            <a:r>
              <a:rPr lang="zh-CN" altLang="en-US"/>
              <a:t> </a:t>
            </a:r>
            <a:r>
              <a:rPr lang="en-US" altLang="zh-CN"/>
              <a:t>t</a:t>
            </a:r>
            <a:r>
              <a:rPr lang="en-US"/>
              <a:t>heir losses may cause timeouts</a:t>
            </a:r>
          </a:p>
          <a:p>
            <a:pPr lvl="1"/>
            <a:r>
              <a:rPr lang="en-US"/>
              <a:t>For example, last data packet in a message</a:t>
            </a:r>
          </a:p>
          <a:p>
            <a:pPr marL="457200" lvl="1" indent="0">
              <a:buNone/>
            </a:pPr>
            <a:endParaRPr lang="en-US"/>
          </a:p>
          <a:p>
            <a:r>
              <a:rPr lang="en-US"/>
              <a:t>Only guarantee important packets lossless </a:t>
            </a:r>
          </a:p>
          <a:p>
            <a:pPr lvl="1"/>
            <a:r>
              <a:rPr lang="en-US"/>
              <a:t>Unimportant packets can be dropped as usual </a:t>
            </a:r>
          </a:p>
        </p:txBody>
      </p:sp>
      <p:sp>
        <p:nvSpPr>
          <p:cNvPr id="4" name="Slide Number Placeholder 3">
            <a:extLst>
              <a:ext uri="{FF2B5EF4-FFF2-40B4-BE49-F238E27FC236}">
                <a16:creationId xmlns:a16="http://schemas.microsoft.com/office/drawing/2014/main" id="{7DBFD629-47B6-4AC8-8F34-40187F1E2B18}"/>
              </a:ext>
            </a:extLst>
          </p:cNvPr>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1833564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442B-82BB-4C32-8A0A-EFDF6A92E90F}"/>
              </a:ext>
            </a:extLst>
          </p:cNvPr>
          <p:cNvSpPr>
            <a:spLocks noGrp="1"/>
          </p:cNvSpPr>
          <p:nvPr>
            <p:ph type="title"/>
          </p:nvPr>
        </p:nvSpPr>
        <p:spPr/>
        <p:txBody>
          <a:bodyPr/>
          <a:lstStyle/>
          <a:p>
            <a:r>
              <a:rPr lang="en-US" dirty="0">
                <a:solidFill>
                  <a:srgbClr val="0000CC"/>
                </a:solidFill>
              </a:rPr>
              <a:t>Design Challenges</a:t>
            </a:r>
          </a:p>
        </p:txBody>
      </p:sp>
      <p:sp>
        <p:nvSpPr>
          <p:cNvPr id="3" name="Content Placeholder 2">
            <a:extLst>
              <a:ext uri="{FF2B5EF4-FFF2-40B4-BE49-F238E27FC236}">
                <a16:creationId xmlns:a16="http://schemas.microsoft.com/office/drawing/2014/main" id="{D2C61AD9-6C87-41B1-8591-3E89A452E2A2}"/>
              </a:ext>
            </a:extLst>
          </p:cNvPr>
          <p:cNvSpPr>
            <a:spLocks noGrp="1"/>
          </p:cNvSpPr>
          <p:nvPr>
            <p:ph idx="1"/>
          </p:nvPr>
        </p:nvSpPr>
        <p:spPr/>
        <p:txBody>
          <a:bodyPr/>
          <a:lstStyle/>
          <a:p>
            <a:r>
              <a:rPr lang="en-US" dirty="0"/>
              <a:t>How to select important packets?</a:t>
            </a:r>
          </a:p>
          <a:p>
            <a:pPr lvl="1"/>
            <a:r>
              <a:rPr lang="en-US" dirty="0"/>
              <a:t>As few as possible  </a:t>
            </a:r>
          </a:p>
          <a:p>
            <a:pPr lvl="1"/>
            <a:r>
              <a:rPr lang="en-US" dirty="0"/>
              <a:t>For both rate/window protocols</a:t>
            </a:r>
          </a:p>
          <a:p>
            <a:pPr lvl="1"/>
            <a:endParaRPr lang="en-US" dirty="0"/>
          </a:p>
          <a:p>
            <a:r>
              <a:rPr lang="en-US" dirty="0"/>
              <a:t>How</a:t>
            </a:r>
            <a:r>
              <a:rPr lang="zh-CN" altLang="en-US" dirty="0"/>
              <a:t> </a:t>
            </a:r>
            <a:r>
              <a:rPr lang="en-US" altLang="zh-CN" dirty="0"/>
              <a:t>to</a:t>
            </a:r>
            <a:r>
              <a:rPr lang="zh-CN" altLang="en-US" dirty="0"/>
              <a:t> </a:t>
            </a:r>
            <a:r>
              <a:rPr lang="en-US" altLang="zh-CN" dirty="0"/>
              <a:t>guarantee</a:t>
            </a:r>
            <a:r>
              <a:rPr lang="zh-CN" altLang="en-US" dirty="0"/>
              <a:t> </a:t>
            </a:r>
            <a:r>
              <a:rPr lang="en-US" altLang="zh-CN" dirty="0"/>
              <a:t>important</a:t>
            </a:r>
            <a:r>
              <a:rPr lang="zh-CN" altLang="en-US" dirty="0"/>
              <a:t> </a:t>
            </a:r>
            <a:r>
              <a:rPr lang="en-US" altLang="zh-CN" dirty="0"/>
              <a:t>packets</a:t>
            </a:r>
            <a:r>
              <a:rPr lang="zh-CN" altLang="en-US" dirty="0"/>
              <a:t> </a:t>
            </a:r>
            <a:r>
              <a:rPr lang="en-US" altLang="zh-CN" dirty="0"/>
              <a:t>lossless?</a:t>
            </a:r>
          </a:p>
          <a:p>
            <a:pPr lvl="1"/>
            <a:r>
              <a:rPr lang="en-US" dirty="0"/>
              <a:t>Separating important and unimportant packets into two queues causes out-of-order problem</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1FAA9F3-B8EB-4921-A06B-45CF9B41FC82}"/>
              </a:ext>
            </a:extLst>
          </p:cNvPr>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347755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F24-90A0-4397-8B2E-F67C04FBB4A4}"/>
              </a:ext>
            </a:extLst>
          </p:cNvPr>
          <p:cNvSpPr>
            <a:spLocks noGrp="1"/>
          </p:cNvSpPr>
          <p:nvPr>
            <p:ph type="title"/>
          </p:nvPr>
        </p:nvSpPr>
        <p:spPr>
          <a:xfrm>
            <a:off x="1524000" y="274638"/>
            <a:ext cx="9144000" cy="1143000"/>
          </a:xfrm>
        </p:spPr>
        <p:txBody>
          <a:bodyPr>
            <a:normAutofit/>
          </a:bodyPr>
          <a:lstStyle/>
          <a:p>
            <a:r>
              <a:rPr lang="en-US" sz="4000" dirty="0">
                <a:solidFill>
                  <a:srgbClr val="0000CC"/>
                </a:solidFill>
              </a:rPr>
              <a:t>Important Packets of Rate Protocols</a:t>
            </a:r>
          </a:p>
        </p:txBody>
      </p:sp>
      <p:sp>
        <p:nvSpPr>
          <p:cNvPr id="3" name="Content Placeholder 2">
            <a:extLst>
              <a:ext uri="{FF2B5EF4-FFF2-40B4-BE49-F238E27FC236}">
                <a16:creationId xmlns:a16="http://schemas.microsoft.com/office/drawing/2014/main" id="{6B839D50-DB6B-4CE7-99A7-7704CEA60AB1}"/>
              </a:ext>
            </a:extLst>
          </p:cNvPr>
          <p:cNvSpPr>
            <a:spLocks noGrp="1"/>
          </p:cNvSpPr>
          <p:nvPr>
            <p:ph idx="1"/>
          </p:nvPr>
        </p:nvSpPr>
        <p:spPr/>
        <p:txBody>
          <a:bodyPr/>
          <a:lstStyle/>
          <a:p>
            <a:r>
              <a:rPr lang="en-US" dirty="0"/>
              <a:t>Last packet of the message </a:t>
            </a:r>
            <a:r>
              <a:rPr lang="en-US" b="1" dirty="0">
                <a:solidFill>
                  <a:srgbClr val="0000CC"/>
                </a:solidFill>
              </a:rPr>
              <a:t>must</a:t>
            </a:r>
            <a:r>
              <a:rPr lang="en-US" i="1" dirty="0"/>
              <a:t> be </a:t>
            </a:r>
            <a:r>
              <a:rPr lang="en-US" dirty="0"/>
              <a:t>important</a:t>
            </a:r>
          </a:p>
          <a:p>
            <a:endParaRPr lang="en-US" dirty="0"/>
          </a:p>
          <a:p>
            <a:r>
              <a:rPr lang="en-US" dirty="0"/>
              <a:t>One of every N packets is selected as the important one</a:t>
            </a:r>
          </a:p>
          <a:p>
            <a:pPr lvl="1"/>
            <a:r>
              <a:rPr lang="en-US" dirty="0"/>
              <a:t>Further reduce retransmission delay</a:t>
            </a:r>
          </a:p>
        </p:txBody>
      </p:sp>
      <p:sp>
        <p:nvSpPr>
          <p:cNvPr id="4" name="Slide Number Placeholder 3">
            <a:extLst>
              <a:ext uri="{FF2B5EF4-FFF2-40B4-BE49-F238E27FC236}">
                <a16:creationId xmlns:a16="http://schemas.microsoft.com/office/drawing/2014/main" id="{958AAA88-EB79-4066-BDD0-D6B1C5C9AF71}"/>
              </a:ext>
            </a:extLst>
          </p:cNvPr>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301087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3516-2AC0-4D8C-A2B4-381045427117}"/>
              </a:ext>
            </a:extLst>
          </p:cNvPr>
          <p:cNvSpPr>
            <a:spLocks noGrp="1"/>
          </p:cNvSpPr>
          <p:nvPr>
            <p:ph type="title"/>
          </p:nvPr>
        </p:nvSpPr>
        <p:spPr>
          <a:xfrm>
            <a:off x="1524000" y="274638"/>
            <a:ext cx="9144000" cy="1143000"/>
          </a:xfrm>
        </p:spPr>
        <p:txBody>
          <a:bodyPr>
            <a:noAutofit/>
          </a:bodyPr>
          <a:lstStyle/>
          <a:p>
            <a:r>
              <a:rPr lang="en-US" sz="4000" dirty="0">
                <a:solidFill>
                  <a:srgbClr val="0000CC"/>
                </a:solidFill>
              </a:rPr>
              <a:t>Important Packets of Window Protocols</a:t>
            </a:r>
            <a:endParaRPr lang="en-US" sz="4000" dirty="0"/>
          </a:p>
        </p:txBody>
      </p:sp>
      <p:sp>
        <p:nvSpPr>
          <p:cNvPr id="3" name="Content Placeholder 2">
            <a:extLst>
              <a:ext uri="{FF2B5EF4-FFF2-40B4-BE49-F238E27FC236}">
                <a16:creationId xmlns:a16="http://schemas.microsoft.com/office/drawing/2014/main" id="{0F2230BC-2B84-4561-93DC-D1A6FA8A0841}"/>
              </a:ext>
            </a:extLst>
          </p:cNvPr>
          <p:cNvSpPr>
            <a:spLocks noGrp="1"/>
          </p:cNvSpPr>
          <p:nvPr>
            <p:ph idx="1"/>
          </p:nvPr>
        </p:nvSpPr>
        <p:spPr>
          <a:xfrm>
            <a:off x="603683" y="1600200"/>
            <a:ext cx="10759734" cy="4756150"/>
          </a:xfrm>
        </p:spPr>
        <p:txBody>
          <a:bodyPr>
            <a:normAutofit/>
          </a:bodyPr>
          <a:lstStyle/>
          <a:p>
            <a:r>
              <a:rPr lang="en-US" dirty="0"/>
              <a:t>Insight: at least one in-flight packet is important</a:t>
            </a:r>
          </a:p>
          <a:p>
            <a:pPr marL="0" indent="0">
              <a:buNone/>
            </a:pPr>
            <a:endParaRPr lang="en-US" sz="2600" dirty="0"/>
          </a:p>
          <a:p>
            <a:r>
              <a:rPr lang="en-US" dirty="0"/>
              <a:t>In the first window, randomly choose one important packet</a:t>
            </a:r>
          </a:p>
          <a:p>
            <a:endParaRPr lang="en-US" sz="2600" dirty="0"/>
          </a:p>
          <a:p>
            <a:r>
              <a:rPr lang="en-US" dirty="0"/>
              <a:t>When receiving an ACK for an important packet</a:t>
            </a:r>
          </a:p>
          <a:p>
            <a:pPr lvl="1"/>
            <a:r>
              <a:rPr lang="en-US" dirty="0"/>
              <a:t>If the window allows, transmit a new packet (or a lost packet) and mark it as important</a:t>
            </a:r>
          </a:p>
          <a:p>
            <a:pPr lvl="1"/>
            <a:r>
              <a:rPr lang="en-US" dirty="0"/>
              <a:t>Otherwise, </a:t>
            </a:r>
            <a:r>
              <a:rPr lang="en-US" b="1" dirty="0">
                <a:solidFill>
                  <a:srgbClr val="0000CC"/>
                </a:solidFill>
              </a:rPr>
              <a:t>transmit the last unacknowledged packet</a:t>
            </a:r>
            <a:r>
              <a:rPr lang="en-US" dirty="0">
                <a:solidFill>
                  <a:srgbClr val="0000CC"/>
                </a:solidFill>
              </a:rPr>
              <a:t> </a:t>
            </a:r>
            <a:r>
              <a:rPr lang="en-US" dirty="0"/>
              <a:t>and mark it as important</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C2FD7C15-FF5A-41AB-A162-598E0EF878BB}"/>
              </a:ext>
            </a:extLst>
          </p:cNvPr>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158719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1E5-E0BC-4EFD-B538-C475EBB98990}"/>
              </a:ext>
            </a:extLst>
          </p:cNvPr>
          <p:cNvSpPr>
            <a:spLocks noGrp="1"/>
          </p:cNvSpPr>
          <p:nvPr>
            <p:ph type="title"/>
          </p:nvPr>
        </p:nvSpPr>
        <p:spPr>
          <a:xfrm>
            <a:off x="1524000" y="274638"/>
            <a:ext cx="9144000" cy="1143000"/>
          </a:xfrm>
        </p:spPr>
        <p:txBody>
          <a:bodyPr>
            <a:noAutofit/>
          </a:bodyPr>
          <a:lstStyle/>
          <a:p>
            <a:r>
              <a:rPr lang="en-US" altLang="zh-CN" dirty="0">
                <a:solidFill>
                  <a:srgbClr val="0000CC"/>
                </a:solidFill>
              </a:rPr>
              <a:t>Guarantee</a:t>
            </a:r>
            <a:r>
              <a:rPr lang="zh-CN" altLang="en-US" dirty="0">
                <a:solidFill>
                  <a:srgbClr val="0000CC"/>
                </a:solidFill>
              </a:rPr>
              <a:t> </a:t>
            </a:r>
            <a:r>
              <a:rPr lang="en-US" altLang="zh-CN" dirty="0">
                <a:solidFill>
                  <a:srgbClr val="0000CC"/>
                </a:solidFill>
              </a:rPr>
              <a:t>Important</a:t>
            </a:r>
            <a:r>
              <a:rPr lang="zh-CN" altLang="en-US" dirty="0">
                <a:solidFill>
                  <a:srgbClr val="0000CC"/>
                </a:solidFill>
              </a:rPr>
              <a:t> </a:t>
            </a:r>
            <a:r>
              <a:rPr lang="en-US" altLang="zh-CN" dirty="0">
                <a:solidFill>
                  <a:srgbClr val="0000CC"/>
                </a:solidFill>
              </a:rPr>
              <a:t>Packets</a:t>
            </a:r>
            <a:r>
              <a:rPr lang="zh-CN" altLang="en-US" dirty="0">
                <a:solidFill>
                  <a:srgbClr val="0000CC"/>
                </a:solidFill>
              </a:rPr>
              <a:t> </a:t>
            </a:r>
            <a:r>
              <a:rPr lang="en-US" altLang="zh-CN" dirty="0">
                <a:solidFill>
                  <a:srgbClr val="0000CC"/>
                </a:solidFill>
              </a:rPr>
              <a:t>Lossless</a:t>
            </a:r>
            <a:endParaRPr lang="en-US" dirty="0">
              <a:solidFill>
                <a:srgbClr val="0000CC"/>
              </a:solidFill>
            </a:endParaRPr>
          </a:p>
        </p:txBody>
      </p:sp>
      <p:sp>
        <p:nvSpPr>
          <p:cNvPr id="4" name="Slide Number Placeholder 3">
            <a:extLst>
              <a:ext uri="{FF2B5EF4-FFF2-40B4-BE49-F238E27FC236}">
                <a16:creationId xmlns:a16="http://schemas.microsoft.com/office/drawing/2014/main" id="{A3A93D58-609C-4ABA-AA5C-752905230DB8}"/>
              </a:ext>
            </a:extLst>
          </p:cNvPr>
          <p:cNvSpPr>
            <a:spLocks noGrp="1"/>
          </p:cNvSpPr>
          <p:nvPr>
            <p:ph type="sldNum" sz="quarter" idx="12"/>
          </p:nvPr>
        </p:nvSpPr>
        <p:spPr>
          <a:xfrm>
            <a:off x="8077200" y="6356351"/>
            <a:ext cx="2133600" cy="365125"/>
          </a:xfrm>
        </p:spPr>
        <p:txBody>
          <a:bodyPr/>
          <a:lstStyle/>
          <a:p>
            <a:fld id="{0C913308-F349-4B6D-A68A-DD1791B4A57B}" type="slidenum">
              <a:rPr lang="zh-CN" altLang="en-US" smtClean="0"/>
              <a:pPr/>
              <a:t>37</a:t>
            </a:fld>
            <a:endParaRPr lang="zh-CN" altLang="en-US"/>
          </a:p>
        </p:txBody>
      </p:sp>
      <p:grpSp>
        <p:nvGrpSpPr>
          <p:cNvPr id="6" name="Group 151">
            <a:extLst>
              <a:ext uri="{FF2B5EF4-FFF2-40B4-BE49-F238E27FC236}">
                <a16:creationId xmlns:a16="http://schemas.microsoft.com/office/drawing/2014/main" id="{96AFD88F-B2E2-42CC-997D-1094F0222E69}"/>
              </a:ext>
            </a:extLst>
          </p:cNvPr>
          <p:cNvGrpSpPr>
            <a:grpSpLocks/>
          </p:cNvGrpSpPr>
          <p:nvPr/>
        </p:nvGrpSpPr>
        <p:grpSpPr bwMode="auto">
          <a:xfrm>
            <a:off x="4077627" y="3738829"/>
            <a:ext cx="3791515" cy="561144"/>
            <a:chOff x="4032" y="480"/>
            <a:chExt cx="768" cy="576"/>
          </a:xfr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p:grpSpPr>
        <p:sp>
          <p:nvSpPr>
            <p:cNvPr id="7" name="Freeform 152">
              <a:extLst>
                <a:ext uri="{FF2B5EF4-FFF2-40B4-BE49-F238E27FC236}">
                  <a16:creationId xmlns:a16="http://schemas.microsoft.com/office/drawing/2014/main" id="{9B8CA89D-C3EE-4CCB-B5F7-A4D009FA6C07}"/>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8" name="Line 153">
              <a:extLst>
                <a:ext uri="{FF2B5EF4-FFF2-40B4-BE49-F238E27FC236}">
                  <a16:creationId xmlns:a16="http://schemas.microsoft.com/office/drawing/2014/main" id="{0A20D159-9EE8-4775-BB0D-97978BFD53D5}"/>
                </a:ext>
              </a:extLst>
            </p:cNvPr>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13" name="TextBox 12">
            <a:extLst>
              <a:ext uri="{FF2B5EF4-FFF2-40B4-BE49-F238E27FC236}">
                <a16:creationId xmlns:a16="http://schemas.microsoft.com/office/drawing/2014/main" id="{3B4C2A36-E3AB-44DC-BB1E-3538E8F1E0B4}"/>
              </a:ext>
            </a:extLst>
          </p:cNvPr>
          <p:cNvSpPr txBox="1"/>
          <p:nvPr/>
        </p:nvSpPr>
        <p:spPr>
          <a:xfrm>
            <a:off x="3830267" y="3008451"/>
            <a:ext cx="3996444" cy="523220"/>
          </a:xfrm>
          <a:prstGeom prst="rect">
            <a:avLst/>
          </a:prstGeom>
          <a:noFill/>
        </p:spPr>
        <p:txBody>
          <a:bodyPr wrap="square" rtlCol="0">
            <a:spAutoFit/>
          </a:bodyPr>
          <a:lstStyle/>
          <a:p>
            <a:pPr algn="ctr"/>
            <a:r>
              <a:rPr lang="en-US" altLang="zh-CN" sz="2800" dirty="0"/>
              <a:t>Drop</a:t>
            </a:r>
            <a:r>
              <a:rPr lang="zh-CN" altLang="en-US" sz="2800" dirty="0"/>
              <a:t> </a:t>
            </a:r>
            <a:r>
              <a:rPr lang="en-US" altLang="zh-CN" sz="2800" dirty="0"/>
              <a:t>thresh.</a:t>
            </a:r>
            <a:endParaRPr lang="zh-CN" altLang="en-US" sz="2800" dirty="0"/>
          </a:p>
        </p:txBody>
      </p:sp>
      <p:sp>
        <p:nvSpPr>
          <p:cNvPr id="14" name="Rectangle 25">
            <a:extLst>
              <a:ext uri="{FF2B5EF4-FFF2-40B4-BE49-F238E27FC236}">
                <a16:creationId xmlns:a16="http://schemas.microsoft.com/office/drawing/2014/main" id="{3C5EA362-F898-4FAB-841C-56E9084C9FEE}"/>
              </a:ext>
            </a:extLst>
          </p:cNvPr>
          <p:cNvSpPr/>
          <p:nvPr/>
        </p:nvSpPr>
        <p:spPr>
          <a:xfrm>
            <a:off x="5487983" y="4782742"/>
            <a:ext cx="255002" cy="47505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 name="Rectangle 25">
            <a:extLst>
              <a:ext uri="{FF2B5EF4-FFF2-40B4-BE49-F238E27FC236}">
                <a16:creationId xmlns:a16="http://schemas.microsoft.com/office/drawing/2014/main" id="{2FA4A54F-3F62-49D7-A991-E501F6E62005}"/>
              </a:ext>
            </a:extLst>
          </p:cNvPr>
          <p:cNvSpPr/>
          <p:nvPr/>
        </p:nvSpPr>
        <p:spPr>
          <a:xfrm>
            <a:off x="5487984" y="552796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6" name="TextBox 15">
            <a:extLst>
              <a:ext uri="{FF2B5EF4-FFF2-40B4-BE49-F238E27FC236}">
                <a16:creationId xmlns:a16="http://schemas.microsoft.com/office/drawing/2014/main" id="{17C45B06-EC18-4249-8C2B-8A76B8E7834B}"/>
              </a:ext>
            </a:extLst>
          </p:cNvPr>
          <p:cNvSpPr txBox="1"/>
          <p:nvPr/>
        </p:nvSpPr>
        <p:spPr>
          <a:xfrm>
            <a:off x="6243661" y="4795906"/>
            <a:ext cx="1908132" cy="523220"/>
          </a:xfrm>
          <a:prstGeom prst="rect">
            <a:avLst/>
          </a:prstGeom>
          <a:noFill/>
        </p:spPr>
        <p:txBody>
          <a:bodyPr wrap="square" rtlCol="0">
            <a:spAutoFit/>
          </a:bodyPr>
          <a:lstStyle/>
          <a:p>
            <a:pPr algn="ctr"/>
            <a:r>
              <a:rPr lang="en-US" altLang="zh-CN" sz="2800" dirty="0"/>
              <a:t>Important</a:t>
            </a:r>
            <a:endParaRPr lang="zh-CN" altLang="en-US" sz="2800" dirty="0"/>
          </a:p>
        </p:txBody>
      </p:sp>
      <p:sp>
        <p:nvSpPr>
          <p:cNvPr id="17" name="TextBox 16">
            <a:extLst>
              <a:ext uri="{FF2B5EF4-FFF2-40B4-BE49-F238E27FC236}">
                <a16:creationId xmlns:a16="http://schemas.microsoft.com/office/drawing/2014/main" id="{C6B40247-F833-4315-87B3-19D0B85F7968}"/>
              </a:ext>
            </a:extLst>
          </p:cNvPr>
          <p:cNvSpPr txBox="1"/>
          <p:nvPr/>
        </p:nvSpPr>
        <p:spPr>
          <a:xfrm>
            <a:off x="6156050" y="5542749"/>
            <a:ext cx="2083354" cy="523220"/>
          </a:xfrm>
          <a:prstGeom prst="rect">
            <a:avLst/>
          </a:prstGeom>
          <a:noFill/>
        </p:spPr>
        <p:txBody>
          <a:bodyPr wrap="square" rtlCol="0">
            <a:spAutoFit/>
          </a:bodyPr>
          <a:lstStyle/>
          <a:p>
            <a:pPr algn="ctr"/>
            <a:r>
              <a:rPr lang="en-US" altLang="zh-CN" sz="2800" dirty="0"/>
              <a:t>Unimportant</a:t>
            </a:r>
            <a:endParaRPr lang="zh-CN" altLang="en-US" sz="2800" dirty="0"/>
          </a:p>
        </p:txBody>
      </p:sp>
      <p:sp>
        <p:nvSpPr>
          <p:cNvPr id="20" name="Rectangle 25">
            <a:extLst>
              <a:ext uri="{FF2B5EF4-FFF2-40B4-BE49-F238E27FC236}">
                <a16:creationId xmlns:a16="http://schemas.microsoft.com/office/drawing/2014/main" id="{A819CD3E-DD15-485E-80F6-51EDBA5D168E}"/>
              </a:ext>
            </a:extLst>
          </p:cNvPr>
          <p:cNvSpPr/>
          <p:nvPr/>
        </p:nvSpPr>
        <p:spPr>
          <a:xfrm>
            <a:off x="7614139" y="3759412"/>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1" name="Rectangle 25">
            <a:extLst>
              <a:ext uri="{FF2B5EF4-FFF2-40B4-BE49-F238E27FC236}">
                <a16:creationId xmlns:a16="http://schemas.microsoft.com/office/drawing/2014/main" id="{BFB7FE77-DE57-49A6-85D8-5E7F58D45A97}"/>
              </a:ext>
            </a:extLst>
          </p:cNvPr>
          <p:cNvSpPr/>
          <p:nvPr/>
        </p:nvSpPr>
        <p:spPr>
          <a:xfrm>
            <a:off x="7340345" y="3748143"/>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2" name="Rectangle 25">
            <a:extLst>
              <a:ext uri="{FF2B5EF4-FFF2-40B4-BE49-F238E27FC236}">
                <a16:creationId xmlns:a16="http://schemas.microsoft.com/office/drawing/2014/main" id="{668DF7CC-8BCD-4ACE-9BDC-69190782F132}"/>
              </a:ext>
            </a:extLst>
          </p:cNvPr>
          <p:cNvSpPr/>
          <p:nvPr/>
        </p:nvSpPr>
        <p:spPr>
          <a:xfrm>
            <a:off x="7066550" y="3749090"/>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3" name="Rectangle 25">
            <a:extLst>
              <a:ext uri="{FF2B5EF4-FFF2-40B4-BE49-F238E27FC236}">
                <a16:creationId xmlns:a16="http://schemas.microsoft.com/office/drawing/2014/main" id="{ACB96383-7554-4EE0-BD4C-47CA14F35F8C}"/>
              </a:ext>
            </a:extLst>
          </p:cNvPr>
          <p:cNvSpPr/>
          <p:nvPr/>
        </p:nvSpPr>
        <p:spPr>
          <a:xfrm>
            <a:off x="6820813" y="37484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4" name="Rectangle 25">
            <a:extLst>
              <a:ext uri="{FF2B5EF4-FFF2-40B4-BE49-F238E27FC236}">
                <a16:creationId xmlns:a16="http://schemas.microsoft.com/office/drawing/2014/main" id="{D25A1702-6228-4050-9903-B00EB16200E2}"/>
              </a:ext>
            </a:extLst>
          </p:cNvPr>
          <p:cNvSpPr/>
          <p:nvPr/>
        </p:nvSpPr>
        <p:spPr>
          <a:xfrm>
            <a:off x="6557366" y="3755294"/>
            <a:ext cx="246558" cy="53084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5">
            <a:extLst>
              <a:ext uri="{FF2B5EF4-FFF2-40B4-BE49-F238E27FC236}">
                <a16:creationId xmlns:a16="http://schemas.microsoft.com/office/drawing/2014/main" id="{B0A50C96-B6B4-4E6D-AC0F-412F838CA981}"/>
              </a:ext>
            </a:extLst>
          </p:cNvPr>
          <p:cNvSpPr/>
          <p:nvPr/>
        </p:nvSpPr>
        <p:spPr>
          <a:xfrm>
            <a:off x="6290111" y="3757796"/>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a:extLst>
              <a:ext uri="{FF2B5EF4-FFF2-40B4-BE49-F238E27FC236}">
                <a16:creationId xmlns:a16="http://schemas.microsoft.com/office/drawing/2014/main" id="{6A442962-6668-490D-B79F-EA5FE6E28633}"/>
              </a:ext>
            </a:extLst>
          </p:cNvPr>
          <p:cNvSpPr/>
          <p:nvPr/>
        </p:nvSpPr>
        <p:spPr>
          <a:xfrm>
            <a:off x="6016316" y="3758743"/>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5">
            <a:extLst>
              <a:ext uri="{FF2B5EF4-FFF2-40B4-BE49-F238E27FC236}">
                <a16:creationId xmlns:a16="http://schemas.microsoft.com/office/drawing/2014/main" id="{9D573427-21A3-41E0-B12A-925B12253E83}"/>
              </a:ext>
            </a:extLst>
          </p:cNvPr>
          <p:cNvSpPr/>
          <p:nvPr/>
        </p:nvSpPr>
        <p:spPr>
          <a:xfrm>
            <a:off x="5770579" y="375814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a:extLst>
              <a:ext uri="{FF2B5EF4-FFF2-40B4-BE49-F238E27FC236}">
                <a16:creationId xmlns:a16="http://schemas.microsoft.com/office/drawing/2014/main" id="{F49E1DEE-018D-4C2E-9F96-4E777E7E2363}"/>
              </a:ext>
            </a:extLst>
          </p:cNvPr>
          <p:cNvSpPr/>
          <p:nvPr/>
        </p:nvSpPr>
        <p:spPr>
          <a:xfrm>
            <a:off x="2225266" y="3742951"/>
            <a:ext cx="255002" cy="536384"/>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9" name="Straight Connector 4">
            <a:extLst>
              <a:ext uri="{FF2B5EF4-FFF2-40B4-BE49-F238E27FC236}">
                <a16:creationId xmlns:a16="http://schemas.microsoft.com/office/drawing/2014/main" id="{F48628B1-3CF0-4B56-BF7C-4BD0036E8F51}"/>
              </a:ext>
            </a:extLst>
          </p:cNvPr>
          <p:cNvCxnSpPr>
            <a:cxnSpLocks/>
          </p:cNvCxnSpPr>
          <p:nvPr/>
        </p:nvCxnSpPr>
        <p:spPr>
          <a:xfrm>
            <a:off x="5739124" y="3531672"/>
            <a:ext cx="0" cy="970075"/>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5">
            <a:extLst>
              <a:ext uri="{FF2B5EF4-FFF2-40B4-BE49-F238E27FC236}">
                <a16:creationId xmlns:a16="http://schemas.microsoft.com/office/drawing/2014/main" id="{F2A69CF9-D0E5-4556-92D9-FBB904BFE70B}"/>
              </a:ext>
            </a:extLst>
          </p:cNvPr>
          <p:cNvSpPr/>
          <p:nvPr/>
        </p:nvSpPr>
        <p:spPr>
          <a:xfrm>
            <a:off x="1950519" y="3738829"/>
            <a:ext cx="256907" cy="538000"/>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30" name="直接连接符 71">
            <a:extLst>
              <a:ext uri="{FF2B5EF4-FFF2-40B4-BE49-F238E27FC236}">
                <a16:creationId xmlns:a16="http://schemas.microsoft.com/office/drawing/2014/main" id="{4DC09579-0866-48E8-B41D-4093CEB80CF7}"/>
              </a:ext>
            </a:extLst>
          </p:cNvPr>
          <p:cNvCxnSpPr/>
          <p:nvPr/>
        </p:nvCxnSpPr>
        <p:spPr>
          <a:xfrm flipV="1">
            <a:off x="8007943" y="4036056"/>
            <a:ext cx="539482"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4CC90C89-8CB8-461E-B30C-CA0593B603FA}"/>
              </a:ext>
            </a:extLst>
          </p:cNvPr>
          <p:cNvSpPr>
            <a:spLocks noGrp="1"/>
          </p:cNvSpPr>
          <p:nvPr>
            <p:ph idx="1"/>
          </p:nvPr>
        </p:nvSpPr>
        <p:spPr>
          <a:xfrm>
            <a:off x="941033" y="1600200"/>
            <a:ext cx="10129421" cy="4983162"/>
          </a:xfrm>
        </p:spPr>
        <p:txBody>
          <a:bodyPr>
            <a:normAutofit/>
          </a:bodyPr>
          <a:lstStyle/>
          <a:p>
            <a:r>
              <a:rPr lang="en-US" dirty="0"/>
              <a:t>Switch</a:t>
            </a:r>
            <a:r>
              <a:rPr lang="en-US" dirty="0">
                <a:solidFill>
                  <a:srgbClr val="0000CC"/>
                </a:solidFill>
              </a:rPr>
              <a:t> proactively drops </a:t>
            </a:r>
            <a:r>
              <a:rPr lang="en-US" dirty="0"/>
              <a:t>unimportant packets</a:t>
            </a:r>
          </a:p>
          <a:p>
            <a:pPr marL="457200" lvl="1" indent="0">
              <a:buNone/>
            </a:pPr>
            <a:endParaRPr lang="en-US" dirty="0"/>
          </a:p>
        </p:txBody>
      </p:sp>
    </p:spTree>
    <p:extLst>
      <p:ext uri="{BB962C8B-B14F-4D97-AF65-F5344CB8AC3E}">
        <p14:creationId xmlns:p14="http://schemas.microsoft.com/office/powerpoint/2010/main" val="23505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1.25E-6 -3.7037E-6 L 0.26641 0.00348 " pathEditMode="relative" rAng="0" ptsTypes="AA">
                                      <p:cBhvr>
                                        <p:cTn id="9" dur="1000" fill="hold"/>
                                        <p:tgtEl>
                                          <p:spTgt spid="28"/>
                                        </p:tgtEl>
                                        <p:attrNameLst>
                                          <p:attrName>ppt_x</p:attrName>
                                          <p:attrName>ppt_y</p:attrName>
                                        </p:attrNameLst>
                                      </p:cBhvr>
                                      <p:rCtr x="13320" y="162"/>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4.375E-6 -2.22222E-6 L 0.27461 -0.00254 L 0.27149 0.47847 " pathEditMode="relative" rAng="0" ptsTypes="AAA">
                                      <p:cBhvr>
                                        <p:cTn id="17" dur="1500" fill="hold"/>
                                        <p:tgtEl>
                                          <p:spTgt spid="29"/>
                                        </p:tgtEl>
                                        <p:attrNameLst>
                                          <p:attrName>ppt_x</p:attrName>
                                          <p:attrName>ppt_y</p:attrName>
                                        </p:attrNameLst>
                                      </p:cBhvr>
                                      <p:rCtr x="13724" y="2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51E5-E0BC-4EFD-B538-C475EBB98990}"/>
              </a:ext>
            </a:extLst>
          </p:cNvPr>
          <p:cNvSpPr>
            <a:spLocks noGrp="1"/>
          </p:cNvSpPr>
          <p:nvPr>
            <p:ph type="title"/>
          </p:nvPr>
        </p:nvSpPr>
        <p:spPr>
          <a:xfrm>
            <a:off x="1524000" y="274638"/>
            <a:ext cx="9144000" cy="1143000"/>
          </a:xfrm>
        </p:spPr>
        <p:txBody>
          <a:bodyPr>
            <a:noAutofit/>
          </a:bodyPr>
          <a:lstStyle/>
          <a:p>
            <a:r>
              <a:rPr lang="en-US" altLang="zh-CN" dirty="0">
                <a:solidFill>
                  <a:srgbClr val="0000CC"/>
                </a:solidFill>
              </a:rPr>
              <a:t>Guarantee</a:t>
            </a:r>
            <a:r>
              <a:rPr lang="zh-CN" altLang="en-US" dirty="0">
                <a:solidFill>
                  <a:srgbClr val="0000CC"/>
                </a:solidFill>
              </a:rPr>
              <a:t> </a:t>
            </a:r>
            <a:r>
              <a:rPr lang="en-US" altLang="zh-CN" dirty="0">
                <a:solidFill>
                  <a:srgbClr val="0000CC"/>
                </a:solidFill>
              </a:rPr>
              <a:t>Important</a:t>
            </a:r>
            <a:r>
              <a:rPr lang="zh-CN" altLang="en-US" dirty="0">
                <a:solidFill>
                  <a:srgbClr val="0000CC"/>
                </a:solidFill>
              </a:rPr>
              <a:t> </a:t>
            </a:r>
            <a:r>
              <a:rPr lang="en-US" altLang="zh-CN" dirty="0">
                <a:solidFill>
                  <a:srgbClr val="0000CC"/>
                </a:solidFill>
              </a:rPr>
              <a:t>Packets</a:t>
            </a:r>
            <a:r>
              <a:rPr lang="zh-CN" altLang="en-US" dirty="0">
                <a:solidFill>
                  <a:srgbClr val="0000CC"/>
                </a:solidFill>
              </a:rPr>
              <a:t> </a:t>
            </a:r>
            <a:r>
              <a:rPr lang="en-US" altLang="zh-CN" dirty="0">
                <a:solidFill>
                  <a:srgbClr val="0000CC"/>
                </a:solidFill>
              </a:rPr>
              <a:t>Lossless</a:t>
            </a:r>
            <a:endParaRPr lang="en-US" dirty="0">
              <a:solidFill>
                <a:srgbClr val="0000CC"/>
              </a:solidFill>
            </a:endParaRPr>
          </a:p>
        </p:txBody>
      </p:sp>
      <p:sp>
        <p:nvSpPr>
          <p:cNvPr id="3" name="Content Placeholder 2">
            <a:extLst>
              <a:ext uri="{FF2B5EF4-FFF2-40B4-BE49-F238E27FC236}">
                <a16:creationId xmlns:a16="http://schemas.microsoft.com/office/drawing/2014/main" id="{A29C501B-0AF8-4F7C-A479-C9DD88EA98A0}"/>
              </a:ext>
            </a:extLst>
          </p:cNvPr>
          <p:cNvSpPr>
            <a:spLocks noGrp="1"/>
          </p:cNvSpPr>
          <p:nvPr>
            <p:ph idx="1"/>
          </p:nvPr>
        </p:nvSpPr>
        <p:spPr>
          <a:xfrm>
            <a:off x="941033" y="1600200"/>
            <a:ext cx="10129421" cy="4983162"/>
          </a:xfrm>
        </p:spPr>
        <p:txBody>
          <a:bodyPr>
            <a:normAutofit/>
          </a:bodyPr>
          <a:lstStyle/>
          <a:p>
            <a:r>
              <a:rPr lang="en-US" dirty="0"/>
              <a:t>Switch</a:t>
            </a:r>
            <a:r>
              <a:rPr lang="en-US" dirty="0">
                <a:solidFill>
                  <a:srgbClr val="0000CC"/>
                </a:solidFill>
              </a:rPr>
              <a:t> proactively drops </a:t>
            </a:r>
            <a:r>
              <a:rPr lang="en-US" dirty="0"/>
              <a:t>unimportant packets</a:t>
            </a:r>
          </a:p>
          <a:p>
            <a:pPr lvl="1"/>
            <a:r>
              <a:rPr lang="en-US" dirty="0"/>
              <a:t>Leave buffer headroom for important packets</a:t>
            </a:r>
          </a:p>
          <a:p>
            <a:pPr lvl="1"/>
            <a:r>
              <a:rPr lang="en-US" dirty="0"/>
              <a:t>Avoid triggering PFC </a:t>
            </a:r>
          </a:p>
          <a:p>
            <a:pPr marL="457200" lvl="1" indent="0">
              <a:buNone/>
            </a:pPr>
            <a:endParaRPr lang="en-US" dirty="0"/>
          </a:p>
          <a:p>
            <a:r>
              <a:rPr lang="en-US" dirty="0"/>
              <a:t>Enable PFC to handle extreme cases</a:t>
            </a:r>
          </a:p>
          <a:p>
            <a:pPr lvl="1"/>
            <a:r>
              <a:rPr lang="en-US" dirty="0"/>
              <a:t>For example, a large # of single-packet flows</a:t>
            </a:r>
          </a:p>
          <a:p>
            <a:pPr marL="457200" lvl="1" indent="0">
              <a:buNone/>
            </a:pPr>
            <a:endParaRPr lang="en-US" dirty="0"/>
          </a:p>
        </p:txBody>
      </p:sp>
      <p:sp>
        <p:nvSpPr>
          <p:cNvPr id="4" name="Slide Number Placeholder 3">
            <a:extLst>
              <a:ext uri="{FF2B5EF4-FFF2-40B4-BE49-F238E27FC236}">
                <a16:creationId xmlns:a16="http://schemas.microsoft.com/office/drawing/2014/main" id="{A3A93D58-609C-4ABA-AA5C-752905230DB8}"/>
              </a:ext>
            </a:extLst>
          </p:cNvPr>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406537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19E1-EF70-401C-8FE3-95FF8381FE19}"/>
              </a:ext>
            </a:extLst>
          </p:cNvPr>
          <p:cNvSpPr>
            <a:spLocks noGrp="1"/>
          </p:cNvSpPr>
          <p:nvPr>
            <p:ph type="title"/>
          </p:nvPr>
        </p:nvSpPr>
        <p:spPr/>
        <p:txBody>
          <a:bodyPr>
            <a:normAutofit/>
          </a:bodyPr>
          <a:lstStyle/>
          <a:p>
            <a:r>
              <a:rPr lang="en-US">
                <a:solidFill>
                  <a:srgbClr val="0000CC"/>
                </a:solidFill>
              </a:rPr>
              <a:t>Ongoing &amp; Future Work</a:t>
            </a:r>
            <a:endParaRPr lang="en-US"/>
          </a:p>
        </p:txBody>
      </p:sp>
      <p:sp>
        <p:nvSpPr>
          <p:cNvPr id="3" name="Content Placeholder 2">
            <a:extLst>
              <a:ext uri="{FF2B5EF4-FFF2-40B4-BE49-F238E27FC236}">
                <a16:creationId xmlns:a16="http://schemas.microsoft.com/office/drawing/2014/main" id="{9DE96321-7B68-4F13-88E6-51DAC5766B33}"/>
              </a:ext>
            </a:extLst>
          </p:cNvPr>
          <p:cNvSpPr>
            <a:spLocks noGrp="1"/>
          </p:cNvSpPr>
          <p:nvPr>
            <p:ph idx="1"/>
          </p:nvPr>
        </p:nvSpPr>
        <p:spPr/>
        <p:txBody>
          <a:bodyPr/>
          <a:lstStyle/>
          <a:p>
            <a:r>
              <a:rPr lang="en-US"/>
              <a:t>Further reduce the size of important traffic</a:t>
            </a:r>
          </a:p>
          <a:p>
            <a:endParaRPr lang="en-US" sz="2000"/>
          </a:p>
          <a:p>
            <a:r>
              <a:rPr lang="en-US"/>
              <a:t>How to choose the dropping threshold for unimportant packets</a:t>
            </a:r>
          </a:p>
          <a:p>
            <a:endParaRPr lang="en-US" sz="2000"/>
          </a:p>
          <a:p>
            <a:r>
              <a:rPr lang="en-US"/>
              <a:t>Interaction with congestion control algorithms</a:t>
            </a:r>
          </a:p>
          <a:p>
            <a:endParaRPr lang="en-US" sz="2000"/>
          </a:p>
          <a:p>
            <a:r>
              <a:rPr lang="en-US"/>
              <a:t>Prototype implementation and evaluation</a:t>
            </a:r>
          </a:p>
          <a:p>
            <a:endParaRPr lang="en-US"/>
          </a:p>
        </p:txBody>
      </p:sp>
      <p:sp>
        <p:nvSpPr>
          <p:cNvPr id="4" name="Slide Number Placeholder 3">
            <a:extLst>
              <a:ext uri="{FF2B5EF4-FFF2-40B4-BE49-F238E27FC236}">
                <a16:creationId xmlns:a16="http://schemas.microsoft.com/office/drawing/2014/main" id="{1D7502B6-CD71-46CC-95AD-33CA04C67BB3}"/>
              </a:ext>
            </a:extLst>
          </p:cNvPr>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321735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8"/>
          <p:cNvSpPr>
            <a:spLocks noGrp="1"/>
          </p:cNvSpPr>
          <p:nvPr>
            <p:ph type="title"/>
          </p:nvPr>
        </p:nvSpPr>
        <p:spPr>
          <a:xfrm>
            <a:off x="1541481" y="2780928"/>
            <a:ext cx="9036496" cy="1143000"/>
          </a:xfrm>
        </p:spPr>
        <p:txBody>
          <a:bodyPr>
            <a:noAutofit/>
          </a:bodyPr>
          <a:lstStyle/>
          <a:p>
            <a:pPr algn="ctr"/>
            <a:r>
              <a:rPr lang="en-US" altLang="zh-CN" dirty="0">
                <a:latin typeface="+mn-lt"/>
                <a:ea typeface="+mn-ea"/>
                <a:cs typeface="Times New Roman" panose="02020603050405020304" pitchFamily="18" charset="0"/>
              </a:rPr>
              <a:t>Data center applications </a:t>
            </a:r>
            <a:br>
              <a:rPr lang="en-US" altLang="zh-CN" dirty="0">
                <a:latin typeface="+mn-lt"/>
                <a:ea typeface="+mn-ea"/>
                <a:cs typeface="Times New Roman" panose="02020603050405020304" pitchFamily="18" charset="0"/>
              </a:rPr>
            </a:br>
            <a:r>
              <a:rPr lang="en-US" altLang="zh-CN" dirty="0">
                <a:latin typeface="+mn-lt"/>
                <a:ea typeface="+mn-ea"/>
                <a:cs typeface="Times New Roman" panose="02020603050405020304" pitchFamily="18" charset="0"/>
              </a:rPr>
              <a:t>really care about </a:t>
            </a:r>
            <a:r>
              <a:rPr lang="en-US" altLang="zh-CN" b="1" dirty="0">
                <a:solidFill>
                  <a:srgbClr val="0000CC"/>
                </a:solidFill>
                <a:latin typeface="+mn-lt"/>
                <a:ea typeface="+mn-ea"/>
                <a:cs typeface="Times New Roman" panose="02020603050405020304" pitchFamily="18" charset="0"/>
              </a:rPr>
              <a:t>latency!</a:t>
            </a:r>
            <a:endParaRPr lang="zh-CN" altLang="en-US" b="1" dirty="0">
              <a:solidFill>
                <a:srgbClr val="0000CC"/>
              </a:solidFill>
              <a:latin typeface="+mn-lt"/>
              <a:ea typeface="+mn-ea"/>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64938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860-CB38-4664-B983-CFA8CB210A47}"/>
              </a:ext>
            </a:extLst>
          </p:cNvPr>
          <p:cNvSpPr>
            <a:spLocks noGrp="1"/>
          </p:cNvSpPr>
          <p:nvPr>
            <p:ph type="title"/>
          </p:nvPr>
        </p:nvSpPr>
        <p:spPr/>
        <p:txBody>
          <a:bodyPr/>
          <a:lstStyle/>
          <a:p>
            <a:pPr algn="ctr"/>
            <a:r>
              <a:rPr lang="en-US">
                <a:solidFill>
                  <a:srgbClr val="0000CC"/>
                </a:solidFill>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54A10BA5-D759-49C9-89CC-948BB530BDA5}"/>
              </a:ext>
            </a:extLst>
          </p:cNvPr>
          <p:cNvSpPr>
            <a:spLocks noGrp="1"/>
          </p:cNvSpPr>
          <p:nvPr>
            <p:ph idx="1"/>
          </p:nvPr>
        </p:nvSpPr>
        <p:spPr/>
        <p:txBody>
          <a:bodyPr/>
          <a:lstStyle/>
          <a:p>
            <a:r>
              <a:rPr lang="en-US"/>
              <a:t>PIAS uses MLFQ to reduce the queueing delay (completion time) for small flows</a:t>
            </a:r>
          </a:p>
          <a:p>
            <a:pPr marL="457200" lvl="1" indent="0">
              <a:buNone/>
            </a:pPr>
            <a:endParaRPr lang="en-US" sz="3200"/>
          </a:p>
          <a:p>
            <a:r>
              <a:rPr lang="en-US"/>
              <a:t>TLT ensures that every congestion loss can be recovered using fast retransmission</a:t>
            </a:r>
          </a:p>
          <a:p>
            <a:endParaRPr lang="en-US"/>
          </a:p>
          <a:p>
            <a:endParaRPr lang="en-US"/>
          </a:p>
        </p:txBody>
      </p:sp>
      <p:sp>
        <p:nvSpPr>
          <p:cNvPr id="7" name="Slide Number Placeholder 6">
            <a:extLst>
              <a:ext uri="{FF2B5EF4-FFF2-40B4-BE49-F238E27FC236}">
                <a16:creationId xmlns:a16="http://schemas.microsoft.com/office/drawing/2014/main" id="{DF277C50-C400-43E5-A3A2-5813019EE72B}"/>
              </a:ext>
            </a:extLst>
          </p:cNvPr>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2852078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dirty="0">
                <a:solidFill>
                  <a:srgbClr val="0000CC"/>
                </a:solidFill>
                <a:cs typeface="Times New Roman" panose="02020603050405020304" pitchFamily="18" charset="0"/>
              </a:rPr>
              <a:t>Thank You!</a:t>
            </a:r>
            <a:endParaRPr lang="zh-CN" altLang="en-US" sz="7200" b="1" dirty="0"/>
          </a:p>
        </p:txBody>
      </p:sp>
      <p:sp>
        <p:nvSpPr>
          <p:cNvPr id="6" name="Slide Number Placeholder 5">
            <a:extLst>
              <a:ext uri="{FF2B5EF4-FFF2-40B4-BE49-F238E27FC236}">
                <a16:creationId xmlns:a16="http://schemas.microsoft.com/office/drawing/2014/main" id="{7488D790-AFD7-401F-9E75-E71615596189}"/>
              </a:ext>
            </a:extLst>
          </p:cNvPr>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80165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maz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362" y="3477965"/>
            <a:ext cx="2641476" cy="147922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48788" y="4869160"/>
            <a:ext cx="5472608" cy="1261884"/>
          </a:xfrm>
          <a:prstGeom prst="rect">
            <a:avLst/>
          </a:prstGeom>
          <a:noFill/>
        </p:spPr>
        <p:txBody>
          <a:bodyPr wrap="square" rtlCol="0">
            <a:spAutoFit/>
          </a:bodyPr>
          <a:lstStyle/>
          <a:p>
            <a:pPr algn="ctr"/>
            <a:r>
              <a:rPr lang="en-US" altLang="zh-CN" sz="2800" dirty="0"/>
              <a:t>Revenue decreased by </a:t>
            </a:r>
            <a:r>
              <a:rPr lang="en-US" altLang="zh-CN" sz="2800" b="1" dirty="0">
                <a:solidFill>
                  <a:srgbClr val="FF0000"/>
                </a:solidFill>
              </a:rPr>
              <a:t>1% of sales </a:t>
            </a:r>
            <a:r>
              <a:rPr lang="en-US" altLang="zh-CN" sz="2800" dirty="0"/>
              <a:t>for every 100ms latency</a:t>
            </a:r>
          </a:p>
          <a:p>
            <a:pPr algn="ctr"/>
            <a:r>
              <a:rPr lang="en-US" altLang="zh-CN" sz="2000" dirty="0">
                <a:solidFill>
                  <a:schemeClr val="bg1">
                    <a:lumMod val="50000"/>
                  </a:schemeClr>
                </a:solidFill>
              </a:rPr>
              <a:t>[Speed matters; Greg Linden]</a:t>
            </a:r>
            <a:endParaRPr lang="zh-CN" altLang="en-US" sz="2000" dirty="0">
              <a:solidFill>
                <a:schemeClr val="bg1">
                  <a:lumMod val="50000"/>
                </a:schemeClr>
              </a:solidFill>
            </a:endParaRPr>
          </a:p>
        </p:txBody>
      </p:sp>
      <p:pic>
        <p:nvPicPr>
          <p:cNvPr id="10" name="图片 9"/>
          <p:cNvPicPr>
            <a:picLocks noChangeAspect="1"/>
          </p:cNvPicPr>
          <p:nvPr/>
        </p:nvPicPr>
        <p:blipFill>
          <a:blip r:embed="rId4"/>
          <a:stretch>
            <a:fillRect/>
          </a:stretch>
        </p:blipFill>
        <p:spPr>
          <a:xfrm>
            <a:off x="4653508" y="548681"/>
            <a:ext cx="3314700" cy="1381125"/>
          </a:xfrm>
          <a:prstGeom prst="rect">
            <a:avLst/>
          </a:prstGeom>
        </p:spPr>
      </p:pic>
      <p:sp>
        <p:nvSpPr>
          <p:cNvPr id="12" name="文本框 11"/>
          <p:cNvSpPr txBox="1"/>
          <p:nvPr/>
        </p:nvSpPr>
        <p:spPr>
          <a:xfrm>
            <a:off x="3431704" y="1772816"/>
            <a:ext cx="5781170" cy="1261884"/>
          </a:xfrm>
          <a:prstGeom prst="rect">
            <a:avLst/>
          </a:prstGeom>
          <a:noFill/>
        </p:spPr>
        <p:txBody>
          <a:bodyPr wrap="square" rtlCol="0">
            <a:spAutoFit/>
          </a:bodyPr>
          <a:lstStyle/>
          <a:p>
            <a:pPr algn="ctr"/>
            <a:r>
              <a:rPr lang="en-US" altLang="zh-CN" sz="2800"/>
              <a:t>100ms slowdown reduced </a:t>
            </a:r>
          </a:p>
          <a:p>
            <a:pPr algn="ctr"/>
            <a:r>
              <a:rPr lang="en-US" altLang="zh-CN" sz="2800"/>
              <a:t># searches by </a:t>
            </a:r>
            <a:r>
              <a:rPr lang="en-US" altLang="zh-CN" sz="2800" b="1">
                <a:solidFill>
                  <a:srgbClr val="FF0000"/>
                </a:solidFill>
              </a:rPr>
              <a:t>0.2-0.4%</a:t>
            </a:r>
            <a:endParaRPr lang="en-US" altLang="zh-CN" sz="2800"/>
          </a:p>
          <a:p>
            <a:pPr algn="ctr"/>
            <a:r>
              <a:rPr lang="en-US" altLang="zh-CN" sz="2000">
                <a:solidFill>
                  <a:schemeClr val="bg1">
                    <a:lumMod val="50000"/>
                  </a:schemeClr>
                </a:solidFill>
              </a:rPr>
              <a:t>[Speed matters for Google Web Search; Jake </a:t>
            </a:r>
            <a:r>
              <a:rPr lang="en-US" altLang="zh-CN" sz="2000" err="1">
                <a:solidFill>
                  <a:schemeClr val="bg1">
                    <a:lumMod val="50000"/>
                  </a:schemeClr>
                </a:solidFill>
              </a:rPr>
              <a:t>Brutlag</a:t>
            </a:r>
            <a:r>
              <a:rPr lang="en-US" altLang="zh-CN" sz="2000">
                <a:solidFill>
                  <a:schemeClr val="bg1">
                    <a:lumMod val="50000"/>
                  </a:schemeClr>
                </a:solidFill>
              </a:rPr>
              <a:t>]</a:t>
            </a:r>
            <a:endParaRPr lang="zh-CN" altLang="en-US" sz="2000">
              <a:solidFill>
                <a:schemeClr val="bg1">
                  <a:lumMod val="50000"/>
                </a:schemeClr>
              </a:solidFill>
            </a:endParaRPr>
          </a:p>
        </p:txBody>
      </p:sp>
      <p:sp>
        <p:nvSpPr>
          <p:cNvPr id="15" name="文本框 14"/>
          <p:cNvSpPr txBox="1"/>
          <p:nvPr/>
        </p:nvSpPr>
        <p:spPr>
          <a:xfrm>
            <a:off x="6383339" y="4869160"/>
            <a:ext cx="5781170" cy="1261884"/>
          </a:xfrm>
          <a:prstGeom prst="rect">
            <a:avLst/>
          </a:prstGeom>
          <a:noFill/>
        </p:spPr>
        <p:txBody>
          <a:bodyPr wrap="square" rtlCol="0">
            <a:spAutoFit/>
          </a:bodyPr>
          <a:lstStyle/>
          <a:p>
            <a:pPr algn="ctr"/>
            <a:r>
              <a:rPr lang="en-US" altLang="zh-CN" sz="2800" dirty="0"/>
              <a:t>400ms slowdown resulted </a:t>
            </a:r>
          </a:p>
          <a:p>
            <a:pPr algn="ctr"/>
            <a:r>
              <a:rPr lang="en-US" altLang="zh-CN" sz="2800" dirty="0"/>
              <a:t>in a traffic decrease of </a:t>
            </a:r>
            <a:r>
              <a:rPr lang="en-US" altLang="zh-CN" sz="2800" b="1" dirty="0">
                <a:solidFill>
                  <a:srgbClr val="FF0000"/>
                </a:solidFill>
              </a:rPr>
              <a:t>9%</a:t>
            </a:r>
            <a:endParaRPr lang="en-US" altLang="zh-CN" sz="2800" dirty="0"/>
          </a:p>
          <a:p>
            <a:pPr algn="ctr"/>
            <a:r>
              <a:rPr lang="en-US" altLang="zh-CN" sz="2000" dirty="0">
                <a:solidFill>
                  <a:schemeClr val="bg1">
                    <a:lumMod val="50000"/>
                  </a:schemeClr>
                </a:solidFill>
              </a:rPr>
              <a:t>[</a:t>
            </a:r>
            <a:r>
              <a:rPr lang="en-US" altLang="zh-CN" sz="2000" dirty="0" err="1">
                <a:solidFill>
                  <a:schemeClr val="bg1">
                    <a:lumMod val="50000"/>
                  </a:schemeClr>
                </a:solidFill>
              </a:rPr>
              <a:t>Yslow</a:t>
            </a:r>
            <a:r>
              <a:rPr lang="en-US" altLang="zh-CN" sz="2000" dirty="0">
                <a:solidFill>
                  <a:schemeClr val="bg1">
                    <a:lumMod val="50000"/>
                  </a:schemeClr>
                </a:solidFill>
              </a:rPr>
              <a:t> 2.0; </a:t>
            </a:r>
            <a:r>
              <a:rPr lang="en-US" altLang="zh-CN" sz="2000" dirty="0" err="1">
                <a:solidFill>
                  <a:schemeClr val="bg1">
                    <a:lumMod val="50000"/>
                  </a:schemeClr>
                </a:solidFill>
              </a:rPr>
              <a:t>Stoyan</a:t>
            </a:r>
            <a:r>
              <a:rPr lang="en-US" altLang="zh-CN" sz="2000" dirty="0">
                <a:solidFill>
                  <a:schemeClr val="bg1">
                    <a:lumMod val="50000"/>
                  </a:schemeClr>
                </a:solidFill>
              </a:rPr>
              <a:t> </a:t>
            </a:r>
            <a:r>
              <a:rPr lang="en-US" altLang="zh-CN" sz="2000" dirty="0" err="1">
                <a:solidFill>
                  <a:schemeClr val="bg1">
                    <a:lumMod val="50000"/>
                  </a:schemeClr>
                </a:solidFill>
              </a:rPr>
              <a:t>Stefanov</a:t>
            </a:r>
            <a:r>
              <a:rPr lang="en-US" altLang="zh-CN" sz="2000" dirty="0">
                <a:solidFill>
                  <a:schemeClr val="bg1">
                    <a:lumMod val="50000"/>
                  </a:schemeClr>
                </a:solidFill>
              </a:rPr>
              <a:t>]</a:t>
            </a:r>
            <a:endParaRPr lang="zh-CN" altLang="en-US" sz="2000" dirty="0">
              <a:solidFill>
                <a:schemeClr val="bg1">
                  <a:lumMod val="50000"/>
                </a:schemeClr>
              </a:solidFill>
            </a:endParaRPr>
          </a:p>
        </p:txBody>
      </p:sp>
      <p:pic>
        <p:nvPicPr>
          <p:cNvPr id="16" name="图片 15"/>
          <p:cNvPicPr>
            <a:picLocks noChangeAspect="1"/>
          </p:cNvPicPr>
          <p:nvPr/>
        </p:nvPicPr>
        <p:blipFill>
          <a:blip r:embed="rId5"/>
          <a:stretch>
            <a:fillRect/>
          </a:stretch>
        </p:blipFill>
        <p:spPr>
          <a:xfrm>
            <a:off x="7237052" y="3501009"/>
            <a:ext cx="3842467" cy="1355565"/>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65812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06336" y="537077"/>
            <a:ext cx="8229600" cy="1143000"/>
          </a:xfrm>
        </p:spPr>
        <p:txBody>
          <a:bodyPr>
            <a:normAutofit/>
          </a:bodyPr>
          <a:lstStyle/>
          <a:p>
            <a:pPr algn="ctr"/>
            <a:r>
              <a:rPr lang="en-US" altLang="zh-CN" sz="4800" dirty="0">
                <a:solidFill>
                  <a:srgbClr val="0000CC"/>
                </a:solidFill>
                <a:latin typeface="Calibri (Headings)"/>
                <a:cs typeface="Times New Roman" panose="02020603050405020304" pitchFamily="18" charset="0"/>
              </a:rPr>
              <a:t>Goal of My Research</a:t>
            </a:r>
            <a:endParaRPr lang="zh-CN" altLang="en-US" sz="4800" dirty="0">
              <a:latin typeface="Calibri (Headings)"/>
            </a:endParaRPr>
          </a:p>
        </p:txBody>
      </p:sp>
      <p:sp>
        <p:nvSpPr>
          <p:cNvPr id="3" name="内容占位符 2"/>
          <p:cNvSpPr>
            <a:spLocks noGrp="1"/>
          </p:cNvSpPr>
          <p:nvPr>
            <p:ph idx="1"/>
          </p:nvPr>
        </p:nvSpPr>
        <p:spPr>
          <a:xfrm>
            <a:off x="1981200" y="1927376"/>
            <a:ext cx="8229600" cy="4525963"/>
          </a:xfrm>
        </p:spPr>
        <p:txBody>
          <a:bodyPr/>
          <a:lstStyle/>
          <a:p>
            <a:pPr marL="0" indent="0">
              <a:buNone/>
            </a:pPr>
            <a:endParaRPr lang="en-US" altLang="zh-CN" dirty="0"/>
          </a:p>
          <a:p>
            <a:pPr marL="0" indent="0" algn="ctr">
              <a:buNone/>
            </a:pPr>
            <a:endParaRPr lang="en-US" altLang="zh-CN" sz="4000" dirty="0"/>
          </a:p>
          <a:p>
            <a:pPr marL="0" indent="0" algn="ctr">
              <a:buNone/>
            </a:pPr>
            <a:r>
              <a:rPr lang="en-US" altLang="zh-CN" sz="4000" dirty="0"/>
              <a:t>Low Latency Data Center Networks</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91795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8F6-E166-4407-BEF6-156F535D0F47}"/>
              </a:ext>
            </a:extLst>
          </p:cNvPr>
          <p:cNvSpPr>
            <a:spLocks noGrp="1"/>
          </p:cNvSpPr>
          <p:nvPr>
            <p:ph type="title"/>
          </p:nvPr>
        </p:nvSpPr>
        <p:spPr/>
        <p:txBody>
          <a:bodyPr/>
          <a:lstStyle/>
          <a:p>
            <a:pPr algn="ctr"/>
            <a:r>
              <a:rPr lang="en-US" dirty="0">
                <a:solidFill>
                  <a:srgbClr val="0000CC"/>
                </a:solidFill>
                <a:latin typeface="Calibri (Headings)"/>
                <a:cs typeface="Times New Roman" panose="02020603050405020304" pitchFamily="18" charset="0"/>
              </a:rPr>
              <a:t>Sources of Network Latency</a:t>
            </a:r>
            <a:endParaRPr lang="en-US" dirty="0"/>
          </a:p>
        </p:txBody>
      </p:sp>
      <p:sp>
        <p:nvSpPr>
          <p:cNvPr id="3" name="Content Placeholder 2">
            <a:extLst>
              <a:ext uri="{FF2B5EF4-FFF2-40B4-BE49-F238E27FC236}">
                <a16:creationId xmlns:a16="http://schemas.microsoft.com/office/drawing/2014/main" id="{0F6CF64A-B932-45FA-870D-846EC71E5B99}"/>
              </a:ext>
            </a:extLst>
          </p:cNvPr>
          <p:cNvSpPr>
            <a:spLocks noGrp="1"/>
          </p:cNvSpPr>
          <p:nvPr>
            <p:ph idx="1"/>
          </p:nvPr>
        </p:nvSpPr>
        <p:spPr/>
        <p:txBody>
          <a:bodyPr/>
          <a:lstStyle/>
          <a:p>
            <a:r>
              <a:rPr lang="en-US" sz="3200" dirty="0"/>
              <a:t>Queueing delay</a:t>
            </a:r>
          </a:p>
          <a:p>
            <a:pPr lvl="1"/>
            <a:r>
              <a:rPr lang="en-US" sz="2800" dirty="0"/>
              <a:t>Moderate queueing is necessary for high throughput</a:t>
            </a:r>
          </a:p>
          <a:p>
            <a:pPr lvl="1"/>
            <a:r>
              <a:rPr lang="en-US" sz="2800" dirty="0"/>
              <a:t>Excessive queueing </a:t>
            </a:r>
            <a:r>
              <a:rPr lang="en-US" sz="2800" b="1" dirty="0">
                <a:solidFill>
                  <a:srgbClr val="FF0000"/>
                </a:solidFill>
              </a:rPr>
              <a:t>only degrades latency</a:t>
            </a:r>
          </a:p>
          <a:p>
            <a:pPr marL="0" indent="0">
              <a:buNone/>
            </a:pPr>
            <a:r>
              <a:rPr lang="en-US" dirty="0"/>
              <a:t>	</a:t>
            </a:r>
          </a:p>
          <a:p>
            <a:r>
              <a:rPr lang="en-US" sz="3200" dirty="0"/>
              <a:t>Retransmission delay</a:t>
            </a:r>
          </a:p>
          <a:p>
            <a:pPr lvl="1"/>
            <a:r>
              <a:rPr lang="en-US" sz="2800" dirty="0"/>
              <a:t>Fast retransmission: 1 RTT (100s of us)</a:t>
            </a:r>
          </a:p>
          <a:p>
            <a:pPr lvl="1"/>
            <a:r>
              <a:rPr lang="en-US" sz="2800" dirty="0"/>
              <a:t>Timeout retransmission: </a:t>
            </a:r>
            <a:r>
              <a:rPr lang="en-US" sz="2800" b="1" dirty="0">
                <a:solidFill>
                  <a:srgbClr val="FF0000"/>
                </a:solidFill>
              </a:rPr>
              <a:t>several </a:t>
            </a:r>
            <a:r>
              <a:rPr lang="en-US" sz="2800" b="1" dirty="0" err="1">
                <a:solidFill>
                  <a:srgbClr val="FF0000"/>
                </a:solidFill>
              </a:rPr>
              <a:t>ms</a:t>
            </a:r>
            <a:endParaRPr lang="en-US" sz="2800" b="1" dirty="0">
              <a:solidFill>
                <a:srgbClr val="FF0000"/>
              </a:solidFill>
            </a:endParaRP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8EC3D6D7-9876-4EBE-8972-D7AFD9A72B08}"/>
              </a:ext>
            </a:extLst>
          </p:cNvPr>
          <p:cNvSpPr>
            <a:spLocks noGrp="1"/>
          </p:cNvSpPr>
          <p:nvPr>
            <p:ph type="sldNum" sz="quarter" idx="12"/>
          </p:nvPr>
        </p:nvSpPr>
        <p:spPr/>
        <p:txBody>
          <a:bodyPr/>
          <a:lstStyle/>
          <a:p>
            <a:fld id="{28AFCE61-A974-455F-9759-CF99396BC8D8}" type="slidenum">
              <a:rPr lang="en-US" smtClean="0"/>
              <a:pPr/>
              <a:t>7</a:t>
            </a:fld>
            <a:endParaRPr lang="en-US" dirty="0"/>
          </a:p>
        </p:txBody>
      </p:sp>
    </p:spTree>
    <p:extLst>
      <p:ext uri="{BB962C8B-B14F-4D97-AF65-F5344CB8AC3E}">
        <p14:creationId xmlns:p14="http://schemas.microsoft.com/office/powerpoint/2010/main" val="124472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860-CB38-4664-B983-CFA8CB210A47}"/>
              </a:ext>
            </a:extLst>
          </p:cNvPr>
          <p:cNvSpPr>
            <a:spLocks noGrp="1"/>
          </p:cNvSpPr>
          <p:nvPr>
            <p:ph type="title"/>
          </p:nvPr>
        </p:nvSpPr>
        <p:spPr/>
        <p:txBody>
          <a:bodyPr/>
          <a:lstStyle/>
          <a:p>
            <a:pPr algn="ctr"/>
            <a:r>
              <a:rPr lang="en-US" dirty="0">
                <a:solidFill>
                  <a:srgbClr val="0000CC"/>
                </a:solidFill>
                <a:latin typeface="Calibri (Headings)"/>
                <a:cs typeface="Times New Roman" panose="02020603050405020304" pitchFamily="18" charset="0"/>
              </a:rPr>
              <a:t>My Research Work</a:t>
            </a:r>
          </a:p>
        </p:txBody>
      </p:sp>
      <p:sp>
        <p:nvSpPr>
          <p:cNvPr id="3" name="Content Placeholder 2">
            <a:extLst>
              <a:ext uri="{FF2B5EF4-FFF2-40B4-BE49-F238E27FC236}">
                <a16:creationId xmlns:a16="http://schemas.microsoft.com/office/drawing/2014/main" id="{54A10BA5-D759-49C9-89CC-948BB530BDA5}"/>
              </a:ext>
            </a:extLst>
          </p:cNvPr>
          <p:cNvSpPr>
            <a:spLocks noGrp="1"/>
          </p:cNvSpPr>
          <p:nvPr>
            <p:ph idx="1"/>
          </p:nvPr>
        </p:nvSpPr>
        <p:spPr/>
        <p:txBody>
          <a:bodyPr/>
          <a:lstStyle/>
          <a:p>
            <a:r>
              <a:rPr lang="en-US" sz="3200" dirty="0"/>
              <a:t>To reduce queueing delay</a:t>
            </a:r>
          </a:p>
          <a:p>
            <a:pPr lvl="1"/>
            <a:r>
              <a:rPr lang="en-US" sz="2800" dirty="0"/>
              <a:t>PIAS [NSDI’15] minimizes flow completion time  without prior knowledge of flow size info </a:t>
            </a:r>
          </a:p>
          <a:p>
            <a:pPr marL="457200" lvl="1" indent="0">
              <a:buNone/>
            </a:pPr>
            <a:endParaRPr lang="en-US" sz="3200" dirty="0"/>
          </a:p>
          <a:p>
            <a:r>
              <a:rPr lang="en-US" sz="3200" dirty="0"/>
              <a:t>To reduce retransmission delay</a:t>
            </a:r>
          </a:p>
          <a:p>
            <a:pPr lvl="1"/>
            <a:r>
              <a:rPr lang="en-US" sz="2800" dirty="0"/>
              <a:t>TLT (</a:t>
            </a:r>
            <a:r>
              <a:rPr lang="en-US" sz="2800" b="1" dirty="0">
                <a:solidFill>
                  <a:srgbClr val="FF0000"/>
                </a:solidFill>
              </a:rPr>
              <a:t>ongoing</a:t>
            </a:r>
            <a:r>
              <a:rPr lang="en-US" sz="2800" dirty="0"/>
              <a:t>) eliminates congestion timeouts</a:t>
            </a:r>
          </a:p>
          <a:p>
            <a:endParaRPr lang="en-US" dirty="0"/>
          </a:p>
          <a:p>
            <a:endParaRPr lang="en-US" dirty="0"/>
          </a:p>
        </p:txBody>
      </p:sp>
      <p:sp>
        <p:nvSpPr>
          <p:cNvPr id="7" name="Slide Number Placeholder 6">
            <a:extLst>
              <a:ext uri="{FF2B5EF4-FFF2-40B4-BE49-F238E27FC236}">
                <a16:creationId xmlns:a16="http://schemas.microsoft.com/office/drawing/2014/main" id="{9D9B1B7E-36BB-49C2-9F15-662413752829}"/>
              </a:ext>
            </a:extLst>
          </p:cNvPr>
          <p:cNvSpPr>
            <a:spLocks noGrp="1"/>
          </p:cNvSpPr>
          <p:nvPr>
            <p:ph type="sldNum" sz="quarter" idx="12"/>
          </p:nvPr>
        </p:nvSpPr>
        <p:spPr/>
        <p:txBody>
          <a:bodyPr/>
          <a:lstStyle/>
          <a:p>
            <a:fld id="{28AFCE61-A974-455F-9759-CF99396BC8D8}" type="slidenum">
              <a:rPr lang="en-US" smtClean="0"/>
              <a:t>8</a:t>
            </a:fld>
            <a:endParaRPr lang="en-US"/>
          </a:p>
        </p:txBody>
      </p:sp>
    </p:spTree>
    <p:extLst>
      <p:ext uri="{BB962C8B-B14F-4D97-AF65-F5344CB8AC3E}">
        <p14:creationId xmlns:p14="http://schemas.microsoft.com/office/powerpoint/2010/main" val="407133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C3CE9B-AAD2-4F72-8F07-7F1619B1C59A}"/>
              </a:ext>
            </a:extLst>
          </p:cNvPr>
          <p:cNvSpPr>
            <a:spLocks noGrp="1"/>
          </p:cNvSpPr>
          <p:nvPr>
            <p:ph type="title"/>
          </p:nvPr>
        </p:nvSpPr>
        <p:spPr>
          <a:xfrm>
            <a:off x="2006336" y="823326"/>
            <a:ext cx="8229600" cy="4559708"/>
          </a:xfrm>
        </p:spPr>
        <p:txBody>
          <a:bodyPr>
            <a:normAutofit/>
          </a:bodyPr>
          <a:lstStyle/>
          <a:p>
            <a:pPr algn="ctr"/>
            <a:r>
              <a:rPr lang="en-US" altLang="zh-CN" sz="7200" b="1">
                <a:solidFill>
                  <a:srgbClr val="0000CC"/>
                </a:solidFill>
                <a:cs typeface="Times New Roman" panose="02020603050405020304" pitchFamily="18" charset="0"/>
              </a:rPr>
              <a:t>PIAS</a:t>
            </a:r>
            <a:endParaRPr lang="zh-CN" altLang="en-US" sz="7200" b="1"/>
          </a:p>
        </p:txBody>
      </p:sp>
      <p:sp>
        <p:nvSpPr>
          <p:cNvPr id="7" name="Slide Number Placeholder 6">
            <a:extLst>
              <a:ext uri="{FF2B5EF4-FFF2-40B4-BE49-F238E27FC236}">
                <a16:creationId xmlns:a16="http://schemas.microsoft.com/office/drawing/2014/main" id="{2900F7F0-1CED-447B-92CA-D8F5E96F228F}"/>
              </a:ext>
            </a:extLst>
          </p:cNvPr>
          <p:cNvSpPr>
            <a:spLocks noGrp="1"/>
          </p:cNvSpPr>
          <p:nvPr>
            <p:ph type="sldNum" sz="quarter" idx="12"/>
          </p:nvPr>
        </p:nvSpPr>
        <p:spPr/>
        <p:txBody>
          <a:bodyPr/>
          <a:lstStyle/>
          <a:p>
            <a:fld id="{28AFCE61-A974-455F-9759-CF99396BC8D8}" type="slidenum">
              <a:rPr lang="en-US" smtClean="0"/>
              <a:t>9</a:t>
            </a:fld>
            <a:endParaRPr lang="en-US"/>
          </a:p>
        </p:txBody>
      </p:sp>
      <p:sp>
        <p:nvSpPr>
          <p:cNvPr id="5" name="TextBox 4">
            <a:extLst>
              <a:ext uri="{FF2B5EF4-FFF2-40B4-BE49-F238E27FC236}">
                <a16:creationId xmlns:a16="http://schemas.microsoft.com/office/drawing/2014/main" id="{3AAC6090-105C-4179-9DF9-4C1BAE0B1172}"/>
              </a:ext>
            </a:extLst>
          </p:cNvPr>
          <p:cNvSpPr txBox="1"/>
          <p:nvPr/>
        </p:nvSpPr>
        <p:spPr>
          <a:xfrm>
            <a:off x="6867279" y="5449117"/>
            <a:ext cx="4212909" cy="707886"/>
          </a:xfrm>
          <a:prstGeom prst="rect">
            <a:avLst/>
          </a:prstGeom>
          <a:noFill/>
        </p:spPr>
        <p:txBody>
          <a:bodyPr wrap="square" rtlCol="0">
            <a:spAutoFit/>
          </a:bodyPr>
          <a:lstStyle/>
          <a:p>
            <a:pPr algn="r"/>
            <a:r>
              <a:rPr lang="en-US" sz="2000" dirty="0"/>
              <a:t>Joint work with Li Chen, Kai Chen, </a:t>
            </a:r>
          </a:p>
          <a:p>
            <a:pPr algn="r"/>
            <a:r>
              <a:rPr lang="en-US" sz="2000" dirty="0"/>
              <a:t>Dongsu Han, Chen Tian and Hao Wang</a:t>
            </a:r>
          </a:p>
        </p:txBody>
      </p:sp>
    </p:spTree>
    <p:extLst>
      <p:ext uri="{BB962C8B-B14F-4D97-AF65-F5344CB8AC3E}">
        <p14:creationId xmlns:p14="http://schemas.microsoft.com/office/powerpoint/2010/main" val="3941722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2562</Words>
  <Application>Microsoft Office PowerPoint</Application>
  <PresentationFormat>Widescreen</PresentationFormat>
  <Paragraphs>389</Paragraphs>
  <Slides>41</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Calibri (Headings)</vt:lpstr>
      <vt:lpstr>等线</vt:lpstr>
      <vt:lpstr>等线 Light</vt:lpstr>
      <vt:lpstr>宋体</vt:lpstr>
      <vt:lpstr>Arial</vt:lpstr>
      <vt:lpstr>Calibri</vt:lpstr>
      <vt:lpstr>Calibri Light</vt:lpstr>
      <vt:lpstr>Cambria Math</vt:lpstr>
      <vt:lpstr>Corbel</vt:lpstr>
      <vt:lpstr>Times New Roman</vt:lpstr>
      <vt:lpstr>Wingdings</vt:lpstr>
      <vt:lpstr>Office 主题</vt:lpstr>
      <vt:lpstr>Office Theme</vt:lpstr>
      <vt:lpstr>PowerPoint Presentation</vt:lpstr>
      <vt:lpstr>PowerPoint Presentation</vt:lpstr>
      <vt:lpstr>PowerPoint Presentation</vt:lpstr>
      <vt:lpstr>Data center applications  really care about latency!</vt:lpstr>
      <vt:lpstr>PowerPoint Presentation</vt:lpstr>
      <vt:lpstr>Goal of My Research</vt:lpstr>
      <vt:lpstr>Sources of Network Latency</vt:lpstr>
      <vt:lpstr>My Research Work</vt:lpstr>
      <vt:lpstr>PIAS</vt:lpstr>
      <vt:lpstr>Flow Completion Time (FCT) is Key</vt:lpstr>
      <vt:lpstr>Existing Solutions</vt:lpstr>
      <vt:lpstr>Question</vt:lpstr>
      <vt:lpstr>Design Goal 1</vt:lpstr>
      <vt:lpstr>Design Goal 2</vt:lpstr>
      <vt:lpstr>Design Goal 3</vt:lpstr>
      <vt:lpstr>Our Answer</vt:lpstr>
      <vt:lpstr>PIAS Key Idea</vt:lpstr>
      <vt:lpstr>PIAS Key Idea</vt:lpstr>
      <vt:lpstr>PIAS Key Idea</vt:lpstr>
      <vt:lpstr>How to implement PIAS?</vt:lpstr>
      <vt:lpstr>How to implement PIAS?</vt:lpstr>
      <vt:lpstr>How to implement PIAS?</vt:lpstr>
      <vt:lpstr>Threshold vs Traffic Mismatch</vt:lpstr>
      <vt:lpstr>PIAS in 1 Slide</vt:lpstr>
      <vt:lpstr>Prototyping &amp; Evaluation</vt:lpstr>
      <vt:lpstr>Testbed: Small Flows (&lt;100KB)</vt:lpstr>
      <vt:lpstr>NS-2: Comparison with pFabric</vt:lpstr>
      <vt:lpstr>PIAS Recap</vt:lpstr>
      <vt:lpstr>TLT</vt:lpstr>
      <vt:lpstr>Lossy &amp; Loss-Less</vt:lpstr>
      <vt:lpstr>Revisit the Impact of Packet Losses</vt:lpstr>
      <vt:lpstr>Design Goals</vt:lpstr>
      <vt:lpstr>Design Rationale</vt:lpstr>
      <vt:lpstr>Design Challenges</vt:lpstr>
      <vt:lpstr>Important Packets of Rate Protocols</vt:lpstr>
      <vt:lpstr>Important Packets of Window Protocols</vt:lpstr>
      <vt:lpstr>Guarantee Important Packets Lossless</vt:lpstr>
      <vt:lpstr>Guarantee Important Packets Lossless</vt:lpstr>
      <vt:lpstr>Ongoing &amp; Future Work</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Bai</dc:creator>
  <cp:lastModifiedBy>Wei Bai</cp:lastModifiedBy>
  <cp:revision>30</cp:revision>
  <dcterms:created xsi:type="dcterms:W3CDTF">2018-10-11T17:58:48Z</dcterms:created>
  <dcterms:modified xsi:type="dcterms:W3CDTF">2018-10-20T04:11:00Z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webai@microsoft.com</vt:lpwstr>
  </property>
  <property fmtid="{D5CDD505-2E9C-101B-9397-08002B2CF9AE}" pid="5" name="MSIP_Label_f42aa342-8706-4288-bd11-ebb85995028c_SetDate">
    <vt:lpwstr>2018-10-11T17:59:41.8073182Z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