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324CC-EE0A-05EB-3A5D-33A9AF59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57E5F3-DC88-9DF0-E9B2-A52D9A63E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58D5-35EF-66A8-5F9A-F620C1D0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64A47-CFCF-67BC-19AD-C3FEBBF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8859F-BB69-D6D5-EA1A-57E34990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51D63-977C-5680-8F90-9BE62E89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A9EFE-9560-0733-2060-706ADF4A5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F12E9-5D42-2909-258E-B0846E6D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8D2DB-8686-F8C3-B33E-BF636301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A7246-4946-0951-D48B-38A66B5D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4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D1A4A0-69C2-63E8-D349-EC6000B68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6906A-77C2-CD27-41B8-05324B800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D0899-9A17-02BD-E478-FB739B64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BE592-5EE9-F408-3877-ED3A015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23505-330C-5636-20BE-82CBE59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7EBC2-7CC0-C486-3609-16797E31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37ECE-4F5A-B32E-BBE6-E8906B1E6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736E6-60C5-364C-C36D-82C36E8D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85197C-0A41-FDDB-9C96-18493E1D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EFD645-A42F-4958-62D8-2CAA26D9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2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89A2A-5CD4-3532-C888-B59C523C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209B4-753D-6C7C-28CC-4C1A6998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2C2D5-D213-1B30-C768-700AA6B6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2378B-C0C7-8CAB-88A7-5F0B3463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44368-1F85-9EC3-21D1-EABAD4DC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9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92277-8A68-3D41-17DD-D0F756D4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7B80A3-D6AC-1FEE-16EA-115D67B64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C4F1C-032E-D53A-15BD-8F4E05B0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E1F2F-885D-45A3-A657-57B68398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F55A9-AE4F-455C-C67D-72A2EA96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CC989E-5187-ABEB-7E08-9031DA29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26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30889-3FD4-CFB9-3EE6-6603FDA1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C69EF5-60FA-A37E-A82D-17E72E2F9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FBDB08-E30A-3516-6920-72C3EBC14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0B3187-1BED-89E2-FBB9-7FE572322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9C099-8658-1914-6393-5E3B4D6FD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3A92AA-AA6C-C0D0-8FF1-1B8F7004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B6005F-0754-0E13-AE05-25BAD80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A8FCEA-C5EF-38ED-2709-187AB2AF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CB1FF-6FA8-F7EA-9551-24A1CC22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05D9E0-7B0D-883F-BBF8-F068B37D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8D3430-8EAB-7047-9066-D25C7593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49611E-29F6-C312-4C78-6AC398DD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8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D1F412-8992-4A53-9962-5EE92651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463454-9CAD-F1ED-A921-7BE48061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C8FAB3-EC71-335E-B6B2-9A0D4157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1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E9D82-AE38-BE4B-72EA-D1C513AE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D0557-A64B-876A-D76C-D4B7F9B1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DF681-B4D8-5AFE-4038-DB3E7869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08E1B-4B39-8DE2-DE66-8EF72F0D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D92FF-316E-408E-40D1-36007B999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CF4B5-3BE2-BC92-064A-0F2EF172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5876-0BE9-0DEE-6922-C836EB37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F7008A-AB6F-0390-5CB1-E17461A2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CE2A93-CB47-C74E-818B-9E070641A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B437B-74FB-20E1-211C-32BD0075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8361F-10AE-807F-F464-F88FE599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374F2-BC79-C423-FEB1-94ECE8A2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F7F852-5824-1C3C-1B9B-BD7D78A9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A002A3-58A5-931F-6229-31579882A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4AD84-F2B0-6081-3773-14FA44B64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10761-260B-4A55-94A9-7CA87584C445}" type="datetimeFigureOut">
              <a:rPr lang="zh-CN" altLang="en-US" smtClean="0"/>
              <a:t>2024-10-26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37A66-DFFA-D46D-0A96-5FEA061AB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63B5F-D6AD-196B-1C6B-7065678F1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FCC01-5E5D-4205-8CC0-4CF6C2383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3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0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6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6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5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98F5425-4E27-EADF-AF42-BA99ED650BAE}"/>
              </a:ext>
            </a:extLst>
          </p:cNvPr>
          <p:cNvSpPr/>
          <p:nvPr/>
        </p:nvSpPr>
        <p:spPr>
          <a:xfrm>
            <a:off x="1965203" y="2354202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FE45A7-AA9E-82A0-12C8-2A5163082A89}"/>
              </a:ext>
            </a:extLst>
          </p:cNvPr>
          <p:cNvSpPr/>
          <p:nvPr/>
        </p:nvSpPr>
        <p:spPr>
          <a:xfrm>
            <a:off x="3365431" y="1410332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4D7D9F5-4043-C09D-7E54-51899B9A88E6}"/>
              </a:ext>
            </a:extLst>
          </p:cNvPr>
          <p:cNvSpPr/>
          <p:nvPr/>
        </p:nvSpPr>
        <p:spPr>
          <a:xfrm>
            <a:off x="2778564" y="364749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8670DE3-7353-911D-73BA-6D168FCF4A65}"/>
              </a:ext>
            </a:extLst>
          </p:cNvPr>
          <p:cNvSpPr/>
          <p:nvPr/>
        </p:nvSpPr>
        <p:spPr>
          <a:xfrm>
            <a:off x="4012922" y="497699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537D914-3E68-B713-8CA9-DB1575E5D5FF}"/>
              </a:ext>
            </a:extLst>
          </p:cNvPr>
          <p:cNvSpPr/>
          <p:nvPr/>
        </p:nvSpPr>
        <p:spPr>
          <a:xfrm>
            <a:off x="4729452" y="309809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DF912DC-8C4E-C460-BFB8-5EC0EDBD3651}"/>
              </a:ext>
            </a:extLst>
          </p:cNvPr>
          <p:cNvSpPr/>
          <p:nvPr/>
        </p:nvSpPr>
        <p:spPr>
          <a:xfrm>
            <a:off x="5653957" y="1410332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A2964D-6310-7991-DB37-CAA0EADB3334}"/>
              </a:ext>
            </a:extLst>
          </p:cNvPr>
          <p:cNvSpPr/>
          <p:nvPr/>
        </p:nvSpPr>
        <p:spPr>
          <a:xfrm>
            <a:off x="6785591" y="3168406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78BA4D-9871-0F8B-1CB4-A99FC7A7DFF1}"/>
              </a:ext>
            </a:extLst>
          </p:cNvPr>
          <p:cNvSpPr/>
          <p:nvPr/>
        </p:nvSpPr>
        <p:spPr>
          <a:xfrm>
            <a:off x="9159998" y="3316595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8C619A1-C3EA-BE33-6250-087464AD2BF9}"/>
              </a:ext>
            </a:extLst>
          </p:cNvPr>
          <p:cNvCxnSpPr>
            <a:endCxn id="4" idx="1"/>
          </p:cNvCxnSpPr>
          <p:nvPr/>
        </p:nvCxnSpPr>
        <p:spPr>
          <a:xfrm>
            <a:off x="1076062" y="1909631"/>
            <a:ext cx="988279" cy="541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392B9-F0A5-5DEF-53D6-15F7ADD8E07F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303683" y="3016005"/>
            <a:ext cx="574019" cy="728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369CD74-8AA1-618C-8847-CD9E52493E3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3205248" y="4309300"/>
            <a:ext cx="807674" cy="9986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D6D60AA-BB5D-0AD6-88AB-DCB051241433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3356385" y="4212381"/>
            <a:ext cx="755675" cy="861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D8F7D6A-5EAC-58B5-DA89-88AEC54918CF}"/>
              </a:ext>
            </a:extLst>
          </p:cNvPr>
          <p:cNvCxnSpPr>
            <a:cxnSpLocks/>
          </p:cNvCxnSpPr>
          <p:nvPr/>
        </p:nvCxnSpPr>
        <p:spPr>
          <a:xfrm flipV="1">
            <a:off x="4590742" y="3770591"/>
            <a:ext cx="477189" cy="1314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8CF7AA2-9825-380A-465E-4A5F88C6BE5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4351402" y="3662982"/>
            <a:ext cx="477188" cy="13140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87B858B-A216-9F4E-EFF4-D2E7211A4007}"/>
              </a:ext>
            </a:extLst>
          </p:cNvPr>
          <p:cNvCxnSpPr>
            <a:cxnSpLocks/>
            <a:stCxn id="7" idx="5"/>
            <a:endCxn id="11" idx="4"/>
          </p:cNvCxnSpPr>
          <p:nvPr/>
        </p:nvCxnSpPr>
        <p:spPr>
          <a:xfrm flipV="1">
            <a:off x="4590743" y="3978398"/>
            <a:ext cx="4907735" cy="1563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9296C49-A767-FBBA-5639-8B5C23BA5552}"/>
              </a:ext>
            </a:extLst>
          </p:cNvPr>
          <p:cNvCxnSpPr>
            <a:cxnSpLocks/>
            <a:stCxn id="4" idx="5"/>
            <a:endCxn id="8" idx="2"/>
          </p:cNvCxnSpPr>
          <p:nvPr/>
        </p:nvCxnSpPr>
        <p:spPr>
          <a:xfrm>
            <a:off x="2543024" y="2919086"/>
            <a:ext cx="2186428" cy="509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3B7355A-3EF5-575D-3A3B-892ACC393BDE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2543024" y="1975216"/>
            <a:ext cx="921545" cy="475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D6B886F-FE93-8633-3931-4417EA0367D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012921" y="1507251"/>
            <a:ext cx="1740174" cy="1144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6E9D0B6-3B54-8D85-BC83-AB03E43EE10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42390" y="1741234"/>
            <a:ext cx="1611567" cy="114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530BC16-B2A1-47B7-D0AE-4B754411AC3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406411" y="3429000"/>
            <a:ext cx="1379180" cy="70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6DE0F8-769D-7A07-044D-5D9B3B4C71EA}"/>
              </a:ext>
            </a:extLst>
          </p:cNvPr>
          <p:cNvCxnSpPr>
            <a:cxnSpLocks/>
            <a:stCxn id="10" idx="1"/>
            <a:endCxn id="8" idx="7"/>
          </p:cNvCxnSpPr>
          <p:nvPr/>
        </p:nvCxnSpPr>
        <p:spPr>
          <a:xfrm flipH="1" flipV="1">
            <a:off x="5307273" y="3195017"/>
            <a:ext cx="1577456" cy="70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F6B135E-EA23-6D9D-7934-38DD216C71C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112526" y="2025744"/>
            <a:ext cx="772203" cy="1239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C346C6E-83BC-56E2-B6C5-BEDB7E95FFDC}"/>
              </a:ext>
            </a:extLst>
          </p:cNvPr>
          <p:cNvCxnSpPr>
            <a:cxnSpLocks/>
            <a:stCxn id="9" idx="5"/>
            <a:endCxn id="10" idx="0"/>
          </p:cNvCxnSpPr>
          <p:nvPr/>
        </p:nvCxnSpPr>
        <p:spPr>
          <a:xfrm>
            <a:off x="6231778" y="1975216"/>
            <a:ext cx="892293" cy="11931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FA4D78B-5051-613E-FED0-02F685C0965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462550" y="3499308"/>
            <a:ext cx="1697448" cy="1481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E44F9D6-4CFD-5894-11F5-F56847F65F8D}"/>
              </a:ext>
            </a:extLst>
          </p:cNvPr>
          <p:cNvCxnSpPr>
            <a:cxnSpLocks/>
            <a:stCxn id="6" idx="7"/>
            <a:endCxn id="5" idx="5"/>
          </p:cNvCxnSpPr>
          <p:nvPr/>
        </p:nvCxnSpPr>
        <p:spPr>
          <a:xfrm flipV="1">
            <a:off x="3356385" y="1975216"/>
            <a:ext cx="586867" cy="176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BF97A34E-37C0-D6F0-E060-6E20E202F563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3117044" y="2072135"/>
            <a:ext cx="586867" cy="15753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9FD52CF1-27D4-03FF-F9F5-E84DCBE9E90C}"/>
              </a:ext>
            </a:extLst>
          </p:cNvPr>
          <p:cNvSpPr txBox="1"/>
          <p:nvPr/>
        </p:nvSpPr>
        <p:spPr>
          <a:xfrm>
            <a:off x="2570063" y="1895362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ED9948B-BDE0-194E-0DAF-BF4DD4C305A5}"/>
              </a:ext>
            </a:extLst>
          </p:cNvPr>
          <p:cNvSpPr txBox="1"/>
          <p:nvPr/>
        </p:nvSpPr>
        <p:spPr>
          <a:xfrm>
            <a:off x="3126186" y="2422057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3D06E0-9403-08D4-505D-87AB14F7AA63}"/>
              </a:ext>
            </a:extLst>
          </p:cNvPr>
          <p:cNvSpPr txBox="1"/>
          <p:nvPr/>
        </p:nvSpPr>
        <p:spPr>
          <a:xfrm>
            <a:off x="3686855" y="2524961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9B343E5-92C0-04F3-C4C0-6BCF58C5A5FF}"/>
              </a:ext>
            </a:extLst>
          </p:cNvPr>
          <p:cNvSpPr txBox="1"/>
          <p:nvPr/>
        </p:nvSpPr>
        <p:spPr>
          <a:xfrm>
            <a:off x="6740746" y="4820981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F267CBC-F394-5E92-1FB2-1025F3AED53B}"/>
              </a:ext>
            </a:extLst>
          </p:cNvPr>
          <p:cNvSpPr txBox="1"/>
          <p:nvPr/>
        </p:nvSpPr>
        <p:spPr>
          <a:xfrm>
            <a:off x="5837403" y="2839459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DE7575-02E9-9A6C-4F26-BF10D3127CD2}"/>
              </a:ext>
            </a:extLst>
          </p:cNvPr>
          <p:cNvSpPr txBox="1"/>
          <p:nvPr/>
        </p:nvSpPr>
        <p:spPr>
          <a:xfrm>
            <a:off x="5833506" y="3483822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7C9AB9A-9D3B-452E-5B8F-CB59362F1A74}"/>
              </a:ext>
            </a:extLst>
          </p:cNvPr>
          <p:cNvSpPr txBox="1"/>
          <p:nvPr/>
        </p:nvSpPr>
        <p:spPr>
          <a:xfrm>
            <a:off x="3161924" y="4593644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61C14EE-E771-0C12-4C44-57F77DE84E88}"/>
              </a:ext>
            </a:extLst>
          </p:cNvPr>
          <p:cNvSpPr txBox="1"/>
          <p:nvPr/>
        </p:nvSpPr>
        <p:spPr>
          <a:xfrm>
            <a:off x="3632233" y="4316805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E2E94A2-9D0F-5573-40F0-E0FD727B4A74}"/>
              </a:ext>
            </a:extLst>
          </p:cNvPr>
          <p:cNvSpPr txBox="1"/>
          <p:nvPr/>
        </p:nvSpPr>
        <p:spPr>
          <a:xfrm>
            <a:off x="6058737" y="2385735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B0799FEC-124E-4F39-FB86-A54F56C52997}"/>
              </a:ext>
            </a:extLst>
          </p:cNvPr>
          <p:cNvSpPr txBox="1"/>
          <p:nvPr/>
        </p:nvSpPr>
        <p:spPr>
          <a:xfrm>
            <a:off x="6667289" y="2263951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8FF6C444-0A35-8ECE-76BA-3FF185BD83DC}"/>
              </a:ext>
            </a:extLst>
          </p:cNvPr>
          <p:cNvSpPr txBox="1"/>
          <p:nvPr/>
        </p:nvSpPr>
        <p:spPr>
          <a:xfrm>
            <a:off x="8040045" y="1097871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464E680-77C1-A045-6107-6452AF52AAD6}"/>
              </a:ext>
            </a:extLst>
          </p:cNvPr>
          <p:cNvSpPr txBox="1"/>
          <p:nvPr/>
        </p:nvSpPr>
        <p:spPr>
          <a:xfrm>
            <a:off x="4189633" y="4045932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DDB95A3-76C4-47F0-5CF1-AFFA915ACDF1}"/>
              </a:ext>
            </a:extLst>
          </p:cNvPr>
          <p:cNvSpPr txBox="1"/>
          <p:nvPr/>
        </p:nvSpPr>
        <p:spPr>
          <a:xfrm>
            <a:off x="4845416" y="4221649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22EDA49-3BD3-4285-CDC0-DB14E5D3B707}"/>
              </a:ext>
            </a:extLst>
          </p:cNvPr>
          <p:cNvSpPr txBox="1"/>
          <p:nvPr/>
        </p:nvSpPr>
        <p:spPr>
          <a:xfrm>
            <a:off x="4557361" y="1204931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529D4E0-630D-706F-593D-418F72FB0231}"/>
              </a:ext>
            </a:extLst>
          </p:cNvPr>
          <p:cNvSpPr txBox="1"/>
          <p:nvPr/>
        </p:nvSpPr>
        <p:spPr>
          <a:xfrm>
            <a:off x="4589996" y="1815741"/>
            <a:ext cx="542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8399FCA5-7F1C-D08E-1D51-CE7779144261}"/>
              </a:ext>
            </a:extLst>
          </p:cNvPr>
          <p:cNvCxnSpPr>
            <a:stCxn id="11" idx="0"/>
            <a:endCxn id="5" idx="0"/>
          </p:cNvCxnSpPr>
          <p:nvPr/>
        </p:nvCxnSpPr>
        <p:spPr>
          <a:xfrm rot="16200000" flipV="1">
            <a:off x="5648064" y="-533820"/>
            <a:ext cx="1906263" cy="5794567"/>
          </a:xfrm>
          <a:prstGeom prst="curvedConnector3">
            <a:avLst>
              <a:gd name="adj1" fmla="val 11199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5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21ABD-A6E6-6712-A162-58A95C2B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8559751-E296-A2F5-745D-43AFCD6D3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4779" y="3891392"/>
          <a:ext cx="1458949" cy="3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B2EA584-B60B-DB1A-41DE-C8D9C280F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4779" y="3891392"/>
                        <a:ext cx="1458949" cy="31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56C1B9A4-A447-D7F3-BDCB-502B810D432F}"/>
              </a:ext>
            </a:extLst>
          </p:cNvPr>
          <p:cNvSpPr/>
          <p:nvPr/>
        </p:nvSpPr>
        <p:spPr>
          <a:xfrm>
            <a:off x="2767995" y="289294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2E23763C-0859-2B92-FE3E-28884B815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140809"/>
              </p:ext>
            </p:extLst>
          </p:nvPr>
        </p:nvGraphicFramePr>
        <p:xfrm>
          <a:off x="2916848" y="2893053"/>
          <a:ext cx="409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6576B2D8-F90F-A7C8-1050-C0E04232F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16848" y="2893053"/>
                        <a:ext cx="4095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708E496-EF29-2FE8-2625-97285B8EF630}"/>
              </a:ext>
            </a:extLst>
          </p:cNvPr>
          <p:cNvCxnSpPr>
            <a:cxnSpLocks/>
            <a:stCxn id="28" idx="1"/>
            <a:endCxn id="28" idx="7"/>
          </p:cNvCxnSpPr>
          <p:nvPr/>
        </p:nvCxnSpPr>
        <p:spPr>
          <a:xfrm rot="5400000" flipH="1" flipV="1">
            <a:off x="6753099" y="2729454"/>
            <a:ext cx="12700" cy="553476"/>
          </a:xfrm>
          <a:prstGeom prst="curvedConnector3">
            <a:avLst>
              <a:gd name="adj1" fmla="val 30496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707376FE-28EB-747B-54BD-0BEE29C534AE}"/>
              </a:ext>
            </a:extLst>
          </p:cNvPr>
          <p:cNvSpPr/>
          <p:nvPr/>
        </p:nvSpPr>
        <p:spPr>
          <a:xfrm>
            <a:off x="2716074" y="2837210"/>
            <a:ext cx="782732" cy="7732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C48770E-E249-E046-71D4-CA0B6356F397}"/>
              </a:ext>
            </a:extLst>
          </p:cNvPr>
          <p:cNvSpPr/>
          <p:nvPr/>
        </p:nvSpPr>
        <p:spPr>
          <a:xfrm>
            <a:off x="4835078" y="2911310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75EBABD-EC4B-BA78-D79F-59810ABBB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859422"/>
              </p:ext>
            </p:extLst>
          </p:nvPr>
        </p:nvGraphicFramePr>
        <p:xfrm>
          <a:off x="4998061" y="2912103"/>
          <a:ext cx="3794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C6C571F-B787-5E0F-A2ED-48E63BC293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98061" y="2912103"/>
                        <a:ext cx="379412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2020516A-03EE-BC4F-D875-353D154B6358}"/>
              </a:ext>
            </a:extLst>
          </p:cNvPr>
          <p:cNvSpPr/>
          <p:nvPr/>
        </p:nvSpPr>
        <p:spPr>
          <a:xfrm>
            <a:off x="8181612" y="2963329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8ACC6-A098-75A7-6381-C1FD5E69C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550048"/>
              </p:ext>
            </p:extLst>
          </p:nvPr>
        </p:nvGraphicFramePr>
        <p:xfrm>
          <a:off x="8329086" y="2963329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3AEB7B1-46EE-786A-546F-FDA8A1E617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29086" y="2963329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AE35321C-A0FE-E234-0469-5ADCCEDFD88B}"/>
              </a:ext>
            </a:extLst>
          </p:cNvPr>
          <p:cNvCxnSpPr>
            <a:cxnSpLocks/>
            <a:stCxn id="4" idx="0"/>
            <a:endCxn id="28" idx="1"/>
          </p:cNvCxnSpPr>
          <p:nvPr/>
        </p:nvCxnSpPr>
        <p:spPr>
          <a:xfrm rot="16200000" flipH="1">
            <a:off x="4707409" y="1237241"/>
            <a:ext cx="168982" cy="3368921"/>
          </a:xfrm>
          <a:prstGeom prst="curvedConnector3">
            <a:avLst>
              <a:gd name="adj1" fmla="val -36249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64780FC5-B27C-6BE0-E3A7-08E3D1FCB33D}"/>
              </a:ext>
            </a:extLst>
          </p:cNvPr>
          <p:cNvSpPr/>
          <p:nvPr/>
        </p:nvSpPr>
        <p:spPr>
          <a:xfrm>
            <a:off x="8128725" y="2892948"/>
            <a:ext cx="782732" cy="7732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691F45E-DD66-0505-FC59-20A5100500A6}"/>
              </a:ext>
            </a:extLst>
          </p:cNvPr>
          <p:cNvSpPr txBox="1"/>
          <p:nvPr/>
        </p:nvSpPr>
        <p:spPr>
          <a:xfrm>
            <a:off x="6972082" y="2328868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3CEFEA0-B40F-67B7-1DA5-FC051B2DDDAF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3498806" y="3223849"/>
            <a:ext cx="1336272" cy="18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28E334A-E81F-E2C0-DFE9-837AB33D68F7}"/>
              </a:ext>
            </a:extLst>
          </p:cNvPr>
          <p:cNvSpPr txBox="1"/>
          <p:nvPr/>
        </p:nvSpPr>
        <p:spPr>
          <a:xfrm>
            <a:off x="3964835" y="2777397"/>
            <a:ext cx="67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7033756-70DF-50EA-5510-95FF33604863}"/>
              </a:ext>
            </a:extLst>
          </p:cNvPr>
          <p:cNvSpPr/>
          <p:nvPr/>
        </p:nvSpPr>
        <p:spPr>
          <a:xfrm>
            <a:off x="6413654" y="2948686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F6181C63-2438-9DF2-D615-8BD37F6A7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42010"/>
              </p:ext>
            </p:extLst>
          </p:nvPr>
        </p:nvGraphicFramePr>
        <p:xfrm>
          <a:off x="6562507" y="2948791"/>
          <a:ext cx="409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2E23763C-0859-2B92-FE3E-28884B815F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62507" y="2948791"/>
                        <a:ext cx="4095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椭圆 27">
            <a:extLst>
              <a:ext uri="{FF2B5EF4-FFF2-40B4-BE49-F238E27FC236}">
                <a16:creationId xmlns:a16="http://schemas.microsoft.com/office/drawing/2014/main" id="{8392CCA8-340F-F010-D1D8-76162331C38A}"/>
              </a:ext>
            </a:extLst>
          </p:cNvPr>
          <p:cNvSpPr/>
          <p:nvPr/>
        </p:nvSpPr>
        <p:spPr>
          <a:xfrm>
            <a:off x="6361733" y="2892948"/>
            <a:ext cx="782732" cy="7732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05D31E4-FAB6-E3A3-3178-380FB502209B}"/>
              </a:ext>
            </a:extLst>
          </p:cNvPr>
          <p:cNvSpPr txBox="1"/>
          <p:nvPr/>
        </p:nvSpPr>
        <p:spPr>
          <a:xfrm>
            <a:off x="4726832" y="1726365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0D92054-B82D-51DA-E455-CA2E2E89A95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762669" y="2478828"/>
            <a:ext cx="953405" cy="745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6E584A23-9FE4-907E-4761-DBDA366711CB}"/>
              </a:ext>
            </a:extLst>
          </p:cNvPr>
          <p:cNvCxnSpPr>
            <a:cxnSpLocks/>
            <a:stCxn id="3" idx="4"/>
            <a:endCxn id="30" idx="4"/>
          </p:cNvCxnSpPr>
          <p:nvPr/>
        </p:nvCxnSpPr>
        <p:spPr>
          <a:xfrm rot="16200000" flipH="1">
            <a:off x="6800268" y="1946402"/>
            <a:ext cx="93112" cy="3346533"/>
          </a:xfrm>
          <a:prstGeom prst="curvedConnector3">
            <a:avLst>
              <a:gd name="adj1" fmla="val 4865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C0AC267A-238D-11BD-9CB4-EEC9188154DC}"/>
              </a:ext>
            </a:extLst>
          </p:cNvPr>
          <p:cNvSpPr txBox="1"/>
          <p:nvPr/>
        </p:nvSpPr>
        <p:spPr>
          <a:xfrm>
            <a:off x="6662565" y="4059818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6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78AF-6792-9A4E-833B-5510A6D8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E24DCB3-C427-8CA2-B619-B2EAFF5558E6}"/>
              </a:ext>
            </a:extLst>
          </p:cNvPr>
          <p:cNvSpPr/>
          <p:nvPr/>
        </p:nvSpPr>
        <p:spPr>
          <a:xfrm>
            <a:off x="2394621" y="28177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B06A0A-C492-7FAC-ACD3-1C65EA4A84DB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91575" y="3148619"/>
            <a:ext cx="11731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4E32F2E-5F03-4EDD-190B-E615194B111F}"/>
              </a:ext>
            </a:extLst>
          </p:cNvPr>
          <p:cNvSpPr txBox="1"/>
          <p:nvPr/>
        </p:nvSpPr>
        <p:spPr>
          <a:xfrm>
            <a:off x="6150481" y="2012138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3700B2A-376F-F4AB-36A1-057C92B1E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61671"/>
              </p:ext>
            </p:extLst>
          </p:nvPr>
        </p:nvGraphicFramePr>
        <p:xfrm>
          <a:off x="6421710" y="3946965"/>
          <a:ext cx="1458949" cy="3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1EB6494-B0CF-1197-0778-05DD9FC45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1710" y="3946965"/>
                        <a:ext cx="1458949" cy="31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54DA9F1-F470-F943-35D0-F4B7EF09B3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54155"/>
              </p:ext>
            </p:extLst>
          </p:nvPr>
        </p:nvGraphicFramePr>
        <p:xfrm>
          <a:off x="2542095" y="2817718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8E812C0-A52E-2A08-0D73-A3BBEA028A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2095" y="2817718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CBF3F01D-3108-B06B-CB5B-2BE2C6EDA87B}"/>
              </a:ext>
            </a:extLst>
          </p:cNvPr>
          <p:cNvSpPr/>
          <p:nvPr/>
        </p:nvSpPr>
        <p:spPr>
          <a:xfrm>
            <a:off x="4264678" y="28177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C028CAB-D57B-4788-BB6B-0AF63FB01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75577"/>
              </p:ext>
            </p:extLst>
          </p:nvPr>
        </p:nvGraphicFramePr>
        <p:xfrm>
          <a:off x="4427811" y="2818254"/>
          <a:ext cx="3794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56F61E2-C0D0-687D-9685-1B901BCF5F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11" y="2818254"/>
                        <a:ext cx="37941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7D962CBF-0A2F-EC00-06D2-49F66FA8661A}"/>
              </a:ext>
            </a:extLst>
          </p:cNvPr>
          <p:cNvSpPr/>
          <p:nvPr/>
        </p:nvSpPr>
        <p:spPr>
          <a:xfrm>
            <a:off x="5962128" y="28177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19DACFF-7009-9203-62FC-E7A8D300B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849827"/>
              </p:ext>
            </p:extLst>
          </p:nvPr>
        </p:nvGraphicFramePr>
        <p:xfrm>
          <a:off x="6109602" y="2817718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D290C17-39EE-05C4-8525-4A03B6DAD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09602" y="2817718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85B00ED-9349-1FAA-7C1A-E9A9B042DE97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936499" y="3148619"/>
            <a:ext cx="10256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B2603E3A-E511-5E28-1991-C2581F98F99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78194" y="2659082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5E4F729A-512F-FAB3-080B-9AC7BACADB72}"/>
              </a:ext>
            </a:extLst>
          </p:cNvPr>
          <p:cNvSpPr txBox="1"/>
          <p:nvPr/>
        </p:nvSpPr>
        <p:spPr>
          <a:xfrm>
            <a:off x="3524728" y="270531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BF0467-71A1-221F-8B3B-D25A12277CA7}"/>
              </a:ext>
            </a:extLst>
          </p:cNvPr>
          <p:cNvSpPr txBox="1"/>
          <p:nvPr/>
        </p:nvSpPr>
        <p:spPr>
          <a:xfrm>
            <a:off x="5224200" y="2677454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1D03871-F1DB-02DD-2731-CC103F7A7E86}"/>
              </a:ext>
            </a:extLst>
          </p:cNvPr>
          <p:cNvSpPr/>
          <p:nvPr/>
        </p:nvSpPr>
        <p:spPr>
          <a:xfrm>
            <a:off x="9327558" y="28082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AC3D10C-629B-119F-8678-CAFA5BA8C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639008"/>
              </p:ext>
            </p:extLst>
          </p:nvPr>
        </p:nvGraphicFramePr>
        <p:xfrm>
          <a:off x="9475032" y="2808218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19DACFF-7009-9203-62FC-E7A8D300BF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75032" y="2808218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5949FF9B-879E-FC41-5F95-CF6FDBCECA82}"/>
              </a:ext>
            </a:extLst>
          </p:cNvPr>
          <p:cNvSpPr/>
          <p:nvPr/>
        </p:nvSpPr>
        <p:spPr>
          <a:xfrm>
            <a:off x="9275637" y="2752480"/>
            <a:ext cx="782732" cy="7732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359D292-DAFB-6A9E-3BB3-E68ABC030724}"/>
              </a:ext>
            </a:extLst>
          </p:cNvPr>
          <p:cNvSpPr/>
          <p:nvPr/>
        </p:nvSpPr>
        <p:spPr>
          <a:xfrm>
            <a:off x="7674859" y="280821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FD4F1E7-17EA-1C92-713C-3392613D1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483524"/>
              </p:ext>
            </p:extLst>
          </p:nvPr>
        </p:nvGraphicFramePr>
        <p:xfrm>
          <a:off x="7821719" y="2809149"/>
          <a:ext cx="4111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C028CAB-D57B-4788-BB6B-0AF63FB016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21719" y="2809149"/>
                        <a:ext cx="4111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25158707-4085-E099-9356-A9997E97C540}"/>
              </a:ext>
            </a:extLst>
          </p:cNvPr>
          <p:cNvCxnSpPr>
            <a:cxnSpLocks/>
            <a:stCxn id="17" idx="4"/>
            <a:endCxn id="7" idx="4"/>
          </p:cNvCxnSpPr>
          <p:nvPr/>
        </p:nvCxnSpPr>
        <p:spPr>
          <a:xfrm rot="16200000" flipH="1">
            <a:off x="7960687" y="1819441"/>
            <a:ext cx="46236" cy="3366395"/>
          </a:xfrm>
          <a:prstGeom prst="curvedConnector3">
            <a:avLst>
              <a:gd name="adj1" fmla="val 98777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858473E-4921-C150-F40A-218F00A99CFF}"/>
              </a:ext>
            </a:extLst>
          </p:cNvPr>
          <p:cNvSpPr txBox="1"/>
          <p:nvPr/>
        </p:nvSpPr>
        <p:spPr>
          <a:xfrm>
            <a:off x="7830051" y="3921526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EA9344-EB1C-C121-86D1-80E661953B5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6639087" y="3139119"/>
            <a:ext cx="1035772" cy="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D75D5E-F008-2E67-BEE5-D5AAD8AA156F}"/>
              </a:ext>
            </a:extLst>
          </p:cNvPr>
          <p:cNvCxnSpPr>
            <a:cxnSpLocks/>
            <a:stCxn id="9" idx="3"/>
            <a:endCxn id="17" idx="5"/>
          </p:cNvCxnSpPr>
          <p:nvPr/>
        </p:nvCxnSpPr>
        <p:spPr>
          <a:xfrm flipH="1">
            <a:off x="6539949" y="3373101"/>
            <a:ext cx="1234048" cy="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FE92164-7FC6-1608-2CC1-36583CBF4DB8}"/>
              </a:ext>
            </a:extLst>
          </p:cNvPr>
          <p:cNvSpPr txBox="1"/>
          <p:nvPr/>
        </p:nvSpPr>
        <p:spPr>
          <a:xfrm>
            <a:off x="7012264" y="3297652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E746B01-49C7-3DFD-7872-26E34F9780D3}"/>
              </a:ext>
            </a:extLst>
          </p:cNvPr>
          <p:cNvSpPr txBox="1"/>
          <p:nvPr/>
        </p:nvSpPr>
        <p:spPr>
          <a:xfrm>
            <a:off x="7004884" y="2712546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8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E2C0-D19A-2AA3-2F7F-A45ED8E95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3A54A5-CCB4-14B2-57BA-41A4F4407FA9}"/>
              </a:ext>
            </a:extLst>
          </p:cNvPr>
          <p:cNvSpPr/>
          <p:nvPr/>
        </p:nvSpPr>
        <p:spPr>
          <a:xfrm>
            <a:off x="2394621" y="28177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A0F77FE-BCCB-0EDA-2338-4746162D5AE0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91575" y="3148619"/>
            <a:ext cx="11731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22DA3B-AD63-F9EC-9B91-42B7750C4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710" y="3946965"/>
          <a:ext cx="1458949" cy="3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3700B2A-376F-F4AB-36A1-057C92B1E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1710" y="3946965"/>
                        <a:ext cx="1458949" cy="31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65176D-C1D9-8F32-CE95-2237A8BA2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2095" y="2817718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54DA9F1-F470-F943-35D0-F4B7EF09B3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2095" y="2817718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858C5529-A592-F34B-D9FE-767C6CCE5214}"/>
              </a:ext>
            </a:extLst>
          </p:cNvPr>
          <p:cNvSpPr/>
          <p:nvPr/>
        </p:nvSpPr>
        <p:spPr>
          <a:xfrm>
            <a:off x="4264678" y="28177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173FA1-787B-67DC-5E2E-9CC45593B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811" y="2818254"/>
          <a:ext cx="3794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C028CAB-D57B-4788-BB6B-0AF63FB016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11" y="2818254"/>
                        <a:ext cx="37941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A3327B76-A8C1-DEC3-A5C4-EC181F2ABC1F}"/>
              </a:ext>
            </a:extLst>
          </p:cNvPr>
          <p:cNvSpPr/>
          <p:nvPr/>
        </p:nvSpPr>
        <p:spPr>
          <a:xfrm>
            <a:off x="5962128" y="28177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89D375B-4912-C296-0AAB-5419EBEF1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9602" y="2817718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19DACFF-7009-9203-62FC-E7A8D300BF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09602" y="2817718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3B7709D-14F7-EF31-6E10-405D80EE65BB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936499" y="3148619"/>
            <a:ext cx="10256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28474A-F6FE-9374-B1FA-6D48595988B0}"/>
              </a:ext>
            </a:extLst>
          </p:cNvPr>
          <p:cNvSpPr txBox="1"/>
          <p:nvPr/>
        </p:nvSpPr>
        <p:spPr>
          <a:xfrm>
            <a:off x="3524728" y="270531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5C730DE-F93E-126E-9CDF-B70CC2BDD632}"/>
              </a:ext>
            </a:extLst>
          </p:cNvPr>
          <p:cNvSpPr txBox="1"/>
          <p:nvPr/>
        </p:nvSpPr>
        <p:spPr>
          <a:xfrm>
            <a:off x="5224200" y="2677454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A1EF770-8066-BAD7-88E5-00F0EA1A7471}"/>
              </a:ext>
            </a:extLst>
          </p:cNvPr>
          <p:cNvSpPr/>
          <p:nvPr/>
        </p:nvSpPr>
        <p:spPr>
          <a:xfrm>
            <a:off x="7674859" y="280821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BECFA00-B5C5-918F-CBC2-CEAFAB935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1719" y="2809149"/>
          <a:ext cx="4111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FD4F1E7-17EA-1C92-713C-3392613D1E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821719" y="2809149"/>
                        <a:ext cx="4111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CE3BDA18-AAD6-AF7C-CAF1-34ACBE79AF17}"/>
              </a:ext>
            </a:extLst>
          </p:cNvPr>
          <p:cNvCxnSpPr>
            <a:cxnSpLocks/>
            <a:stCxn id="11" idx="0"/>
            <a:endCxn id="13" idx="0"/>
          </p:cNvCxnSpPr>
          <p:nvPr/>
        </p:nvCxnSpPr>
        <p:spPr>
          <a:xfrm rot="16200000" flipH="1" flipV="1">
            <a:off x="6317856" y="1108809"/>
            <a:ext cx="9105" cy="3409783"/>
          </a:xfrm>
          <a:prstGeom prst="curvedConnector3">
            <a:avLst>
              <a:gd name="adj1" fmla="val -661661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8155EF2-268D-764F-9E4F-F7A0C04CA943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6639087" y="3139119"/>
            <a:ext cx="1035772" cy="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53D1AC9-3D0F-E96C-BCE4-9C338F0074CD}"/>
              </a:ext>
            </a:extLst>
          </p:cNvPr>
          <p:cNvSpPr txBox="1"/>
          <p:nvPr/>
        </p:nvSpPr>
        <p:spPr>
          <a:xfrm>
            <a:off x="7004884" y="2712546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0BB5DB0-4162-173B-C2A3-B347CE21395F}"/>
              </a:ext>
            </a:extLst>
          </p:cNvPr>
          <p:cNvCxnSpPr>
            <a:cxnSpLocks/>
            <a:stCxn id="12" idx="3"/>
            <a:endCxn id="2" idx="5"/>
          </p:cNvCxnSpPr>
          <p:nvPr/>
        </p:nvCxnSpPr>
        <p:spPr>
          <a:xfrm flipH="1">
            <a:off x="2972442" y="3382602"/>
            <a:ext cx="13913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EDDF2A0-13CD-78F8-EAFB-42923B534C47}"/>
              </a:ext>
            </a:extLst>
          </p:cNvPr>
          <p:cNvSpPr txBox="1"/>
          <p:nvPr/>
        </p:nvSpPr>
        <p:spPr>
          <a:xfrm>
            <a:off x="3512008" y="3429000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F1133A8C-A132-0F19-E3E7-A911CF00C9A7}"/>
              </a:ext>
            </a:extLst>
          </p:cNvPr>
          <p:cNvCxnSpPr>
            <a:cxnSpLocks/>
            <a:stCxn id="9" idx="4"/>
            <a:endCxn id="12" idx="4"/>
          </p:cNvCxnSpPr>
          <p:nvPr/>
        </p:nvCxnSpPr>
        <p:spPr>
          <a:xfrm rot="5400000">
            <a:off x="6303499" y="1769680"/>
            <a:ext cx="9501" cy="3410181"/>
          </a:xfrm>
          <a:prstGeom prst="curvedConnector3">
            <a:avLst>
              <a:gd name="adj1" fmla="val 42607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B668BA5-7BFF-0C94-509D-6D07CCDE2CDD}"/>
              </a:ext>
            </a:extLst>
          </p:cNvPr>
          <p:cNvSpPr txBox="1"/>
          <p:nvPr/>
        </p:nvSpPr>
        <p:spPr>
          <a:xfrm>
            <a:off x="6085671" y="1695715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4EBBB9B-BCBC-2206-1F22-F163D198FF7C}"/>
              </a:ext>
            </a:extLst>
          </p:cNvPr>
          <p:cNvSpPr txBox="1"/>
          <p:nvPr/>
        </p:nvSpPr>
        <p:spPr>
          <a:xfrm>
            <a:off x="6087019" y="3946965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47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F0F1F-33FE-DA54-BE21-5342EB5A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26F2F7A0-ACCF-E029-6F3F-27C6F0216455}"/>
              </a:ext>
            </a:extLst>
          </p:cNvPr>
          <p:cNvSpPr/>
          <p:nvPr/>
        </p:nvSpPr>
        <p:spPr>
          <a:xfrm>
            <a:off x="2394621" y="28177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2430C1-C6CB-DCE5-8571-AB558E714F74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91575" y="3148619"/>
            <a:ext cx="11731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203CAFC-F646-C22B-3F7E-04C748A67992}"/>
              </a:ext>
            </a:extLst>
          </p:cNvPr>
          <p:cNvSpPr txBox="1"/>
          <p:nvPr/>
        </p:nvSpPr>
        <p:spPr>
          <a:xfrm>
            <a:off x="6150481" y="2039692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789707B-E63C-334A-AA42-2E4AA99E2A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710" y="3946965"/>
          <a:ext cx="1458949" cy="3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3700B2A-376F-F4AB-36A1-057C92B1E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21710" y="3946965"/>
                        <a:ext cx="1458949" cy="31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99C3BCC-81D0-9BB2-9BEF-0497A4825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2095" y="2817718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54DA9F1-F470-F943-35D0-F4B7EF09B3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2095" y="2817718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610759AA-39DB-97B9-FC75-A6363A6F9DE7}"/>
              </a:ext>
            </a:extLst>
          </p:cNvPr>
          <p:cNvSpPr/>
          <p:nvPr/>
        </p:nvSpPr>
        <p:spPr>
          <a:xfrm>
            <a:off x="4264678" y="28177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5DF24B7-6873-B89D-7EDE-32FB38A6D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811" y="2818254"/>
          <a:ext cx="3794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3C028CAB-D57B-4788-BB6B-0AF63FB016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811" y="2818254"/>
                        <a:ext cx="37941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F2802FFD-A9E5-037E-5AF2-672C1665FAF1}"/>
              </a:ext>
            </a:extLst>
          </p:cNvPr>
          <p:cNvSpPr/>
          <p:nvPr/>
        </p:nvSpPr>
        <p:spPr>
          <a:xfrm>
            <a:off x="5962128" y="28177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EC39DFC-31B6-CAE8-AFFA-4CEDD770B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9602" y="2817718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19DACFF-7009-9203-62FC-E7A8D300BF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09602" y="2817718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CF04E6E-9322-7132-CDCF-0AD23A0D5F30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936499" y="3148619"/>
            <a:ext cx="10256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3E32FC6-EF24-EF9F-50A6-D1ECBC87D9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78194" y="2659082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B39ACC2D-6DA4-7B99-5C72-324D512F8276}"/>
              </a:ext>
            </a:extLst>
          </p:cNvPr>
          <p:cNvSpPr txBox="1"/>
          <p:nvPr/>
        </p:nvSpPr>
        <p:spPr>
          <a:xfrm>
            <a:off x="3524728" y="270531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0ED85E3-D2DC-1B85-1A77-8B2594160A46}"/>
              </a:ext>
            </a:extLst>
          </p:cNvPr>
          <p:cNvSpPr txBox="1"/>
          <p:nvPr/>
        </p:nvSpPr>
        <p:spPr>
          <a:xfrm>
            <a:off x="5224200" y="2677454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398EF9B-E2FE-68F3-5D35-627C69FE87D2}"/>
              </a:ext>
            </a:extLst>
          </p:cNvPr>
          <p:cNvSpPr/>
          <p:nvPr/>
        </p:nvSpPr>
        <p:spPr>
          <a:xfrm>
            <a:off x="9327558" y="28082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05AE13C-6404-CA77-D54C-563BC7B2E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75032" y="2808218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AC3D10C-629B-119F-8678-CAFA5BA8CD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75032" y="2808218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0DE12129-A44A-E170-4BA5-643B6870BE78}"/>
              </a:ext>
            </a:extLst>
          </p:cNvPr>
          <p:cNvSpPr/>
          <p:nvPr/>
        </p:nvSpPr>
        <p:spPr>
          <a:xfrm>
            <a:off x="7674859" y="280821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D4855EC-776A-9254-0E5C-4A0B1B85D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1719" y="2809149"/>
          <a:ext cx="4111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FD4F1E7-17EA-1C92-713C-3392613D1E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21719" y="2809149"/>
                        <a:ext cx="4111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419A72F3-D43C-4C05-E970-11DD7CE505FA}"/>
              </a:ext>
            </a:extLst>
          </p:cNvPr>
          <p:cNvCxnSpPr>
            <a:cxnSpLocks/>
            <a:stCxn id="3" idx="4"/>
            <a:endCxn id="2" idx="4"/>
          </p:cNvCxnSpPr>
          <p:nvPr/>
        </p:nvCxnSpPr>
        <p:spPr>
          <a:xfrm rot="5400000">
            <a:off x="6194820" y="8303"/>
            <a:ext cx="9500" cy="6932937"/>
          </a:xfrm>
          <a:prstGeom prst="curvedConnector3">
            <a:avLst>
              <a:gd name="adj1" fmla="val 42612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033E0C-3F51-B3D9-3B6F-600C6A8E2A24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6639087" y="3139119"/>
            <a:ext cx="1035772" cy="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EF54C35-A287-CA7E-2C23-9709DC4B238E}"/>
              </a:ext>
            </a:extLst>
          </p:cNvPr>
          <p:cNvCxnSpPr>
            <a:cxnSpLocks/>
            <a:stCxn id="9" idx="3"/>
            <a:endCxn id="17" idx="5"/>
          </p:cNvCxnSpPr>
          <p:nvPr/>
        </p:nvCxnSpPr>
        <p:spPr>
          <a:xfrm flipH="1">
            <a:off x="6539949" y="3373101"/>
            <a:ext cx="1234048" cy="9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DCFCA80-DB2D-40D5-265D-F6411E9F7B27}"/>
              </a:ext>
            </a:extLst>
          </p:cNvPr>
          <p:cNvSpPr txBox="1"/>
          <p:nvPr/>
        </p:nvSpPr>
        <p:spPr>
          <a:xfrm>
            <a:off x="7012264" y="3297652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818818D-BD4B-AA47-DC13-E1E0A8413759}"/>
              </a:ext>
            </a:extLst>
          </p:cNvPr>
          <p:cNvSpPr txBox="1"/>
          <p:nvPr/>
        </p:nvSpPr>
        <p:spPr>
          <a:xfrm>
            <a:off x="7004884" y="2712546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715B18-688A-F7FB-20D8-E9138D7922D0}"/>
              </a:ext>
            </a:extLst>
          </p:cNvPr>
          <p:cNvSpPr txBox="1"/>
          <p:nvPr/>
        </p:nvSpPr>
        <p:spPr>
          <a:xfrm>
            <a:off x="2600881" y="200578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F0AA6B7E-6A70-DEC6-F99D-8B12B9FC907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28594" y="2652731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7FD5D6A-AEF0-DCB4-168D-316A8FD05EE5}"/>
              </a:ext>
            </a:extLst>
          </p:cNvPr>
          <p:cNvSpPr txBox="1"/>
          <p:nvPr/>
        </p:nvSpPr>
        <p:spPr>
          <a:xfrm>
            <a:off x="8710631" y="2712546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3BD0CE4-63B8-66AC-126A-BC5F2115A752}"/>
              </a:ext>
            </a:extLst>
          </p:cNvPr>
          <p:cNvCxnSpPr>
            <a:cxnSpLocks/>
            <a:stCxn id="9" idx="6"/>
            <a:endCxn id="3" idx="2"/>
          </p:cNvCxnSpPr>
          <p:nvPr/>
        </p:nvCxnSpPr>
        <p:spPr>
          <a:xfrm>
            <a:off x="8351818" y="3139119"/>
            <a:ext cx="97574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7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02B00-2B46-A1C9-10AD-373098F61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CE0DE49-4B54-B91D-7BE2-D0E8517C46E9}"/>
              </a:ext>
            </a:extLst>
          </p:cNvPr>
          <p:cNvSpPr/>
          <p:nvPr/>
        </p:nvSpPr>
        <p:spPr>
          <a:xfrm>
            <a:off x="3743485" y="2541965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8C8DDFF-9DA1-A113-ADC2-7AFFC78BCE9F}"/>
              </a:ext>
            </a:extLst>
          </p:cNvPr>
          <p:cNvCxnSpPr>
            <a:endCxn id="4" idx="1"/>
          </p:cNvCxnSpPr>
          <p:nvPr/>
        </p:nvCxnSpPr>
        <p:spPr>
          <a:xfrm>
            <a:off x="2854344" y="2097394"/>
            <a:ext cx="988279" cy="541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8F5175C-F62F-CE6A-94C7-671D5DCB7B57}"/>
              </a:ext>
            </a:extLst>
          </p:cNvPr>
          <p:cNvSpPr txBox="1"/>
          <p:nvPr/>
        </p:nvSpPr>
        <p:spPr>
          <a:xfrm>
            <a:off x="4658402" y="2368139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2C14D55-A4F5-9E01-503F-CBC905923797}"/>
              </a:ext>
            </a:extLst>
          </p:cNvPr>
          <p:cNvSpPr/>
          <p:nvPr/>
        </p:nvSpPr>
        <p:spPr>
          <a:xfrm>
            <a:off x="5299481" y="2541965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A5CAE4-12F9-C2F2-9FD9-839044117098}"/>
              </a:ext>
            </a:extLst>
          </p:cNvPr>
          <p:cNvSpPr/>
          <p:nvPr/>
        </p:nvSpPr>
        <p:spPr>
          <a:xfrm>
            <a:off x="7063448" y="2541965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15B1000-9EB3-EF67-86E8-EDD41A63AB80}"/>
              </a:ext>
            </a:extLst>
          </p:cNvPr>
          <p:cNvSpPr/>
          <p:nvPr/>
        </p:nvSpPr>
        <p:spPr>
          <a:xfrm>
            <a:off x="8957923" y="2541965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60E2680-14EA-FA5C-BDBB-305D7E92AE37}"/>
              </a:ext>
            </a:extLst>
          </p:cNvPr>
          <p:cNvSpPr/>
          <p:nvPr/>
        </p:nvSpPr>
        <p:spPr>
          <a:xfrm>
            <a:off x="6217247" y="4310984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347E3ED-EF4B-3AE0-1DD7-ECD18C6BD9A8}"/>
              </a:ext>
            </a:extLst>
          </p:cNvPr>
          <p:cNvSpPr/>
          <p:nvPr/>
        </p:nvSpPr>
        <p:spPr>
          <a:xfrm>
            <a:off x="6160413" y="4263832"/>
            <a:ext cx="790626" cy="7561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18F6170-D368-6AB8-42F9-7ED6E8992108}"/>
              </a:ext>
            </a:extLst>
          </p:cNvPr>
          <p:cNvCxnSpPr>
            <a:cxnSpLocks/>
            <a:stCxn id="4" idx="6"/>
            <a:endCxn id="2" idx="2"/>
          </p:cNvCxnSpPr>
          <p:nvPr/>
        </p:nvCxnSpPr>
        <p:spPr>
          <a:xfrm>
            <a:off x="4420444" y="2872867"/>
            <a:ext cx="8790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91C0833-BAAE-A04D-AC9D-D3BE3AB70017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976440" y="2872867"/>
            <a:ext cx="1087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962E87E-5B3F-ACBB-B119-B00C7AC7B316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7740407" y="2872867"/>
            <a:ext cx="12175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04346BF-58E9-CCEA-926B-0F12EC06DC02}"/>
              </a:ext>
            </a:extLst>
          </p:cNvPr>
          <p:cNvSpPr txBox="1"/>
          <p:nvPr/>
        </p:nvSpPr>
        <p:spPr>
          <a:xfrm>
            <a:off x="6340275" y="2364051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19B26E-1826-E8CA-412E-755ED2CFC2B9}"/>
              </a:ext>
            </a:extLst>
          </p:cNvPr>
          <p:cNvSpPr txBox="1"/>
          <p:nvPr/>
        </p:nvSpPr>
        <p:spPr>
          <a:xfrm>
            <a:off x="8202863" y="2364050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4A60B75-7E47-F903-01F0-279BEAFCB5CF}"/>
              </a:ext>
            </a:extLst>
          </p:cNvPr>
          <p:cNvCxnSpPr>
            <a:cxnSpLocks/>
            <a:stCxn id="12" idx="3"/>
            <a:endCxn id="15" idx="6"/>
          </p:cNvCxnSpPr>
          <p:nvPr/>
        </p:nvCxnSpPr>
        <p:spPr>
          <a:xfrm flipH="1">
            <a:off x="6951039" y="3106849"/>
            <a:ext cx="2106022" cy="1535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66FBAB0-8552-01F0-2FE8-67998C847E86}"/>
              </a:ext>
            </a:extLst>
          </p:cNvPr>
          <p:cNvSpPr txBox="1"/>
          <p:nvPr/>
        </p:nvSpPr>
        <p:spPr>
          <a:xfrm>
            <a:off x="7732821" y="3437749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7DBDB4E7-71C1-ED47-AFCE-0F1E6C43C6C8}"/>
              </a:ext>
            </a:extLst>
          </p:cNvPr>
          <p:cNvCxnSpPr>
            <a:cxnSpLocks/>
            <a:stCxn id="2" idx="1"/>
            <a:endCxn id="2" idx="7"/>
          </p:cNvCxnSpPr>
          <p:nvPr/>
        </p:nvCxnSpPr>
        <p:spPr>
          <a:xfrm rot="5400000" flipH="1" flipV="1">
            <a:off x="5637960" y="2399543"/>
            <a:ext cx="12700" cy="478683"/>
          </a:xfrm>
          <a:prstGeom prst="curvedConnector3">
            <a:avLst>
              <a:gd name="adj1" fmla="val 39156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764323F2-F991-B524-F391-C1B785E767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5577" y="2412244"/>
            <a:ext cx="12700" cy="478683"/>
          </a:xfrm>
          <a:prstGeom prst="curvedConnector3">
            <a:avLst>
              <a:gd name="adj1" fmla="val 39156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005375FF-3524-9D89-4B6C-225F60C3AC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0055" y="2386843"/>
            <a:ext cx="12700" cy="478683"/>
          </a:xfrm>
          <a:prstGeom prst="curvedConnector3">
            <a:avLst>
              <a:gd name="adj1" fmla="val 39156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B61538C8-9ED9-6923-3329-BB28556E5E40}"/>
              </a:ext>
            </a:extLst>
          </p:cNvPr>
          <p:cNvSpPr txBox="1"/>
          <p:nvPr/>
        </p:nvSpPr>
        <p:spPr>
          <a:xfrm>
            <a:off x="5433982" y="168401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75E2EBF-20F8-1AF4-52AD-A3984D93E887}"/>
              </a:ext>
            </a:extLst>
          </p:cNvPr>
          <p:cNvSpPr txBox="1"/>
          <p:nvPr/>
        </p:nvSpPr>
        <p:spPr>
          <a:xfrm>
            <a:off x="7255517" y="168401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1FB6E3E-9D8D-D9F6-E67F-E6C1883C32FF}"/>
              </a:ext>
            </a:extLst>
          </p:cNvPr>
          <p:cNvSpPr txBox="1"/>
          <p:nvPr/>
        </p:nvSpPr>
        <p:spPr>
          <a:xfrm>
            <a:off x="9092424" y="1635729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F1028-D6B2-7BC0-632D-B64D1F3A6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601A2AD-65D9-F1C2-83EE-B0572BE7A54A}"/>
              </a:ext>
            </a:extLst>
          </p:cNvPr>
          <p:cNvSpPr/>
          <p:nvPr/>
        </p:nvSpPr>
        <p:spPr>
          <a:xfrm>
            <a:off x="4996365" y="2248953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DA8513F-8CA9-ECDF-CBEE-38A9F101C487}"/>
              </a:ext>
            </a:extLst>
          </p:cNvPr>
          <p:cNvSpPr/>
          <p:nvPr/>
        </p:nvSpPr>
        <p:spPr>
          <a:xfrm>
            <a:off x="6760332" y="2248953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6CA33B5-A19B-D902-1BCC-CFF34D34EE74}"/>
              </a:ext>
            </a:extLst>
          </p:cNvPr>
          <p:cNvSpPr/>
          <p:nvPr/>
        </p:nvSpPr>
        <p:spPr>
          <a:xfrm>
            <a:off x="5914131" y="4017972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9E0843D-45F9-51BC-533E-E61834AADCE7}"/>
              </a:ext>
            </a:extLst>
          </p:cNvPr>
          <p:cNvSpPr/>
          <p:nvPr/>
        </p:nvSpPr>
        <p:spPr>
          <a:xfrm>
            <a:off x="5857297" y="3970820"/>
            <a:ext cx="790626" cy="7561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EB276D4-0F68-F1CB-1228-C6EB9536753D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673324" y="2579855"/>
            <a:ext cx="1087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9310587-C519-DB7C-1004-F59BB9983B5A}"/>
              </a:ext>
            </a:extLst>
          </p:cNvPr>
          <p:cNvSpPr txBox="1"/>
          <p:nvPr/>
        </p:nvSpPr>
        <p:spPr>
          <a:xfrm>
            <a:off x="6037159" y="2071039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2C41B28-BA24-8991-40E3-36DB5140EED9}"/>
              </a:ext>
            </a:extLst>
          </p:cNvPr>
          <p:cNvCxnSpPr>
            <a:cxnSpLocks/>
            <a:stCxn id="3" idx="4"/>
            <a:endCxn id="15" idx="6"/>
          </p:cNvCxnSpPr>
          <p:nvPr/>
        </p:nvCxnSpPr>
        <p:spPr>
          <a:xfrm flipH="1">
            <a:off x="6647923" y="2910756"/>
            <a:ext cx="450889" cy="1438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9D32893-44B4-423E-92AE-EBA7BD60A1E9}"/>
              </a:ext>
            </a:extLst>
          </p:cNvPr>
          <p:cNvSpPr txBox="1"/>
          <p:nvPr/>
        </p:nvSpPr>
        <p:spPr>
          <a:xfrm>
            <a:off x="7018603" y="3398981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连接符: 曲线 45">
            <a:extLst>
              <a:ext uri="{FF2B5EF4-FFF2-40B4-BE49-F238E27FC236}">
                <a16:creationId xmlns:a16="http://schemas.microsoft.com/office/drawing/2014/main" id="{24BF4458-7C19-16FF-1B7E-15373494BDF8}"/>
              </a:ext>
            </a:extLst>
          </p:cNvPr>
          <p:cNvCxnSpPr>
            <a:cxnSpLocks/>
            <a:stCxn id="2" idx="1"/>
            <a:endCxn id="2" idx="7"/>
          </p:cNvCxnSpPr>
          <p:nvPr/>
        </p:nvCxnSpPr>
        <p:spPr>
          <a:xfrm rot="5400000" flipH="1" flipV="1">
            <a:off x="5334844" y="2106531"/>
            <a:ext cx="12700" cy="478683"/>
          </a:xfrm>
          <a:prstGeom prst="curvedConnector3">
            <a:avLst>
              <a:gd name="adj1" fmla="val 39156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EB154551-3D4F-578F-558B-C661EB32CB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2461" y="2119232"/>
            <a:ext cx="12700" cy="478683"/>
          </a:xfrm>
          <a:prstGeom prst="curvedConnector3">
            <a:avLst>
              <a:gd name="adj1" fmla="val 39156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BFCB60C-EB7E-E4D2-A77D-37B11EC35768}"/>
              </a:ext>
            </a:extLst>
          </p:cNvPr>
          <p:cNvSpPr txBox="1"/>
          <p:nvPr/>
        </p:nvSpPr>
        <p:spPr>
          <a:xfrm>
            <a:off x="5130866" y="1391005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2E37CF9-4C5C-148A-6F7F-765BF1C32E1C}"/>
              </a:ext>
            </a:extLst>
          </p:cNvPr>
          <p:cNvSpPr txBox="1"/>
          <p:nvPr/>
        </p:nvSpPr>
        <p:spPr>
          <a:xfrm>
            <a:off x="6952401" y="1391005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5D9ACBD-57C6-C358-3181-C82362B0E196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809158" y="2121812"/>
            <a:ext cx="1187207" cy="45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FE79C8BE-3375-08B4-3226-3F9992109B92}"/>
              </a:ext>
            </a:extLst>
          </p:cNvPr>
          <p:cNvCxnSpPr>
            <a:cxnSpLocks/>
            <a:stCxn id="15" idx="3"/>
            <a:endCxn id="15" idx="5"/>
          </p:cNvCxnSpPr>
          <p:nvPr/>
        </p:nvCxnSpPr>
        <p:spPr>
          <a:xfrm rot="16200000" flipH="1">
            <a:off x="6252610" y="4336668"/>
            <a:ext cx="12700" cy="559058"/>
          </a:xfrm>
          <a:prstGeom prst="curvedConnector3">
            <a:avLst>
              <a:gd name="adj1" fmla="val 4461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EA190C7-207D-62A8-6918-6F1A5E174767}"/>
              </a:ext>
            </a:extLst>
          </p:cNvPr>
          <p:cNvSpPr txBox="1"/>
          <p:nvPr/>
        </p:nvSpPr>
        <p:spPr>
          <a:xfrm>
            <a:off x="6489103" y="4699351"/>
            <a:ext cx="73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38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A7F69-9668-D447-721D-145AF468C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DF89CA8-2272-084C-8AE1-2D8FA2F12324}"/>
              </a:ext>
            </a:extLst>
          </p:cNvPr>
          <p:cNvSpPr/>
          <p:nvPr/>
        </p:nvSpPr>
        <p:spPr>
          <a:xfrm>
            <a:off x="4996365" y="2248953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46DBCF5-B313-E730-A7D2-6D1AF455477A}"/>
              </a:ext>
            </a:extLst>
          </p:cNvPr>
          <p:cNvSpPr/>
          <p:nvPr/>
        </p:nvSpPr>
        <p:spPr>
          <a:xfrm>
            <a:off x="6760332" y="2248953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AEA2215-A72C-13B5-B781-DF5E30B31040}"/>
              </a:ext>
            </a:extLst>
          </p:cNvPr>
          <p:cNvSpPr/>
          <p:nvPr/>
        </p:nvSpPr>
        <p:spPr>
          <a:xfrm>
            <a:off x="5914131" y="4017972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F31C87F-59B9-2B22-22BC-7BE7561446D1}"/>
              </a:ext>
            </a:extLst>
          </p:cNvPr>
          <p:cNvSpPr/>
          <p:nvPr/>
        </p:nvSpPr>
        <p:spPr>
          <a:xfrm>
            <a:off x="5857297" y="3970820"/>
            <a:ext cx="790626" cy="7561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B869DB-8278-B227-C5CA-BF651A17E831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673324" y="2579855"/>
            <a:ext cx="1087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BC5C1AF-A2AD-0A18-B900-6627C8323203}"/>
              </a:ext>
            </a:extLst>
          </p:cNvPr>
          <p:cNvSpPr txBox="1"/>
          <p:nvPr/>
        </p:nvSpPr>
        <p:spPr>
          <a:xfrm>
            <a:off x="6037159" y="2071039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95D1190-624B-805E-8931-633D910DD742}"/>
              </a:ext>
            </a:extLst>
          </p:cNvPr>
          <p:cNvCxnSpPr>
            <a:cxnSpLocks/>
            <a:stCxn id="3" idx="4"/>
            <a:endCxn id="14" idx="7"/>
          </p:cNvCxnSpPr>
          <p:nvPr/>
        </p:nvCxnSpPr>
        <p:spPr>
          <a:xfrm flipH="1">
            <a:off x="6491952" y="2910756"/>
            <a:ext cx="606860" cy="1204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17C33141-A7B9-57ED-5558-E8D1D33DCB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92461" y="2119232"/>
            <a:ext cx="12700" cy="478683"/>
          </a:xfrm>
          <a:prstGeom prst="curvedConnector3">
            <a:avLst>
              <a:gd name="adj1" fmla="val 39156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94D623D-DA9B-1658-C59A-777DEA12578D}"/>
              </a:ext>
            </a:extLst>
          </p:cNvPr>
          <p:cNvSpPr txBox="1"/>
          <p:nvPr/>
        </p:nvSpPr>
        <p:spPr>
          <a:xfrm>
            <a:off x="6952401" y="1391005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AF7F55F-7C93-17C4-A0E4-A0F6F8038D07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809158" y="2121812"/>
            <a:ext cx="1187207" cy="45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1D0F9B08-0EF4-B966-DE79-70AB7B3BB02D}"/>
              </a:ext>
            </a:extLst>
          </p:cNvPr>
          <p:cNvCxnSpPr>
            <a:cxnSpLocks/>
            <a:stCxn id="15" idx="5"/>
            <a:endCxn id="15" idx="3"/>
          </p:cNvCxnSpPr>
          <p:nvPr/>
        </p:nvCxnSpPr>
        <p:spPr>
          <a:xfrm rot="5400000">
            <a:off x="6252610" y="4336668"/>
            <a:ext cx="12700" cy="559058"/>
          </a:xfrm>
          <a:prstGeom prst="curvedConnector3">
            <a:avLst>
              <a:gd name="adj1" fmla="val 45414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981BA4B-7D45-0AED-65BB-BDCEA30D87FA}"/>
              </a:ext>
            </a:extLst>
          </p:cNvPr>
          <p:cNvSpPr txBox="1"/>
          <p:nvPr/>
        </p:nvSpPr>
        <p:spPr>
          <a:xfrm>
            <a:off x="6489103" y="4699351"/>
            <a:ext cx="73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5750C03-612D-572C-873C-7A7ABC1DA29F}"/>
              </a:ext>
            </a:extLst>
          </p:cNvPr>
          <p:cNvSpPr/>
          <p:nvPr/>
        </p:nvSpPr>
        <p:spPr>
          <a:xfrm>
            <a:off x="8260757" y="3639918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9104750-2C5E-26BB-F67B-8F4B3E87B1B4}"/>
              </a:ext>
            </a:extLst>
          </p:cNvPr>
          <p:cNvCxnSpPr>
            <a:cxnSpLocks/>
            <a:stCxn id="2" idx="0"/>
            <a:endCxn id="16" idx="7"/>
          </p:cNvCxnSpPr>
          <p:nvPr/>
        </p:nvCxnSpPr>
        <p:spPr>
          <a:xfrm rot="16200000" flipH="1">
            <a:off x="6342769" y="1241029"/>
            <a:ext cx="1487884" cy="3503733"/>
          </a:xfrm>
          <a:prstGeom prst="curvedConnector3">
            <a:avLst>
              <a:gd name="adj1" fmla="val -8089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2FBFE81-A933-8B88-3CE4-816B96828F26}"/>
              </a:ext>
            </a:extLst>
          </p:cNvPr>
          <p:cNvSpPr txBox="1"/>
          <p:nvPr/>
        </p:nvSpPr>
        <p:spPr>
          <a:xfrm>
            <a:off x="8260757" y="1286440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D3EA044-09A6-BF76-B673-E8963D199D71}"/>
              </a:ext>
            </a:extLst>
          </p:cNvPr>
          <p:cNvSpPr/>
          <p:nvPr/>
        </p:nvSpPr>
        <p:spPr>
          <a:xfrm>
            <a:off x="6714118" y="2201802"/>
            <a:ext cx="780741" cy="7561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62AFAB51-8774-B7DF-B39E-661606C92E20}"/>
              </a:ext>
            </a:extLst>
          </p:cNvPr>
          <p:cNvCxnSpPr>
            <a:cxnSpLocks/>
            <a:stCxn id="16" idx="3"/>
            <a:endCxn id="16" idx="5"/>
          </p:cNvCxnSpPr>
          <p:nvPr/>
        </p:nvCxnSpPr>
        <p:spPr>
          <a:xfrm rot="16200000" flipH="1">
            <a:off x="8599236" y="3965460"/>
            <a:ext cx="12700" cy="478683"/>
          </a:xfrm>
          <a:prstGeom prst="curvedConnector3">
            <a:avLst>
              <a:gd name="adj1" fmla="val 455208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152064E-8F45-2748-9480-46AE5979CDB7}"/>
              </a:ext>
            </a:extLst>
          </p:cNvPr>
          <p:cNvSpPr txBox="1"/>
          <p:nvPr/>
        </p:nvSpPr>
        <p:spPr>
          <a:xfrm>
            <a:off x="8803215" y="4468518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7446B21-6699-9528-0761-7C550FE034E3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6591090" y="3970820"/>
            <a:ext cx="1669667" cy="3780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CAD2D84-6BC3-656D-396A-BA6EA0ABF6F8}"/>
              </a:ext>
            </a:extLst>
          </p:cNvPr>
          <p:cNvSpPr txBox="1"/>
          <p:nvPr/>
        </p:nvSpPr>
        <p:spPr>
          <a:xfrm>
            <a:off x="7290674" y="3698182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2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56CDB-A5D4-6FC6-8028-5F2AEA94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623E2AB-D383-380F-B73E-F3695F8A3A82}"/>
              </a:ext>
            </a:extLst>
          </p:cNvPr>
          <p:cNvSpPr/>
          <p:nvPr/>
        </p:nvSpPr>
        <p:spPr>
          <a:xfrm>
            <a:off x="4996365" y="2248953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B96CDDB-379F-8A04-EAD9-7F9177B3E0B8}"/>
              </a:ext>
            </a:extLst>
          </p:cNvPr>
          <p:cNvSpPr/>
          <p:nvPr/>
        </p:nvSpPr>
        <p:spPr>
          <a:xfrm>
            <a:off x="6760332" y="2248953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5FBCB62-AD04-68F2-1531-CF6323A835EA}"/>
              </a:ext>
            </a:extLst>
          </p:cNvPr>
          <p:cNvSpPr/>
          <p:nvPr/>
        </p:nvSpPr>
        <p:spPr>
          <a:xfrm>
            <a:off x="5914131" y="4017972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41E3EBC-6BFC-3045-7D7A-7443F58C8827}"/>
              </a:ext>
            </a:extLst>
          </p:cNvPr>
          <p:cNvSpPr/>
          <p:nvPr/>
        </p:nvSpPr>
        <p:spPr>
          <a:xfrm>
            <a:off x="5857297" y="3970820"/>
            <a:ext cx="790626" cy="7561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1E7E4FA-84DB-ACA6-7B17-4D9ACA1C4647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5673324" y="2579855"/>
            <a:ext cx="1087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3F0285F-FE8C-D82A-09F4-A29DF9E8CDE9}"/>
              </a:ext>
            </a:extLst>
          </p:cNvPr>
          <p:cNvSpPr txBox="1"/>
          <p:nvPr/>
        </p:nvSpPr>
        <p:spPr>
          <a:xfrm>
            <a:off x="6037159" y="2071039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B430752-B260-9AB1-5CBA-B69ADDD023F9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7338153" y="2813837"/>
            <a:ext cx="988902" cy="3194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C4EB1EE-859F-0392-A748-7054F2DDFD81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3809158" y="2121812"/>
            <a:ext cx="1187207" cy="458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D4E0146D-6778-35E7-2830-294098FB5F0C}"/>
              </a:ext>
            </a:extLst>
          </p:cNvPr>
          <p:cNvCxnSpPr>
            <a:cxnSpLocks/>
            <a:stCxn id="15" idx="5"/>
            <a:endCxn id="15" idx="3"/>
          </p:cNvCxnSpPr>
          <p:nvPr/>
        </p:nvCxnSpPr>
        <p:spPr>
          <a:xfrm rot="5400000">
            <a:off x="6252610" y="4336668"/>
            <a:ext cx="12700" cy="559058"/>
          </a:xfrm>
          <a:prstGeom prst="curvedConnector3">
            <a:avLst>
              <a:gd name="adj1" fmla="val 454149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DE4DBD0-B0C9-540B-1C81-B0C32CB04C3E}"/>
              </a:ext>
            </a:extLst>
          </p:cNvPr>
          <p:cNvSpPr txBox="1"/>
          <p:nvPr/>
        </p:nvSpPr>
        <p:spPr>
          <a:xfrm>
            <a:off x="6489103" y="4699351"/>
            <a:ext cx="73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13F5AE-27A2-7EE6-EE09-1CE74627BFA8}"/>
              </a:ext>
            </a:extLst>
          </p:cNvPr>
          <p:cNvSpPr/>
          <p:nvPr/>
        </p:nvSpPr>
        <p:spPr>
          <a:xfrm>
            <a:off x="8227917" y="3036379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3F04D56-06CD-3ED6-267C-DDD88C7DFC43}"/>
              </a:ext>
            </a:extLst>
          </p:cNvPr>
          <p:cNvCxnSpPr>
            <a:cxnSpLocks/>
            <a:stCxn id="3" idx="6"/>
            <a:endCxn id="15" idx="6"/>
          </p:cNvCxnSpPr>
          <p:nvPr/>
        </p:nvCxnSpPr>
        <p:spPr>
          <a:xfrm flipH="1">
            <a:off x="6647923" y="2579855"/>
            <a:ext cx="789368" cy="1769018"/>
          </a:xfrm>
          <a:prstGeom prst="curvedConnector3">
            <a:avLst>
              <a:gd name="adj1" fmla="val -34191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6CC0FCE-A66A-563F-EEF9-9646830C0622}"/>
              </a:ext>
            </a:extLst>
          </p:cNvPr>
          <p:cNvSpPr txBox="1"/>
          <p:nvPr/>
        </p:nvSpPr>
        <p:spPr>
          <a:xfrm>
            <a:off x="5101852" y="1550156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BAD3FA1-64B1-0DAA-5C92-C41E498C226B}"/>
              </a:ext>
            </a:extLst>
          </p:cNvPr>
          <p:cNvCxnSpPr>
            <a:cxnSpLocks/>
            <a:stCxn id="16" idx="3"/>
            <a:endCxn id="16" idx="5"/>
          </p:cNvCxnSpPr>
          <p:nvPr/>
        </p:nvCxnSpPr>
        <p:spPr>
          <a:xfrm rot="16200000" flipH="1">
            <a:off x="8566396" y="3361921"/>
            <a:ext cx="12700" cy="478683"/>
          </a:xfrm>
          <a:prstGeom prst="curvedConnector3">
            <a:avLst>
              <a:gd name="adj1" fmla="val 31598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BE9AC3F-A8F8-47FD-4FEA-DB700EF0E842}"/>
              </a:ext>
            </a:extLst>
          </p:cNvPr>
          <p:cNvSpPr txBox="1"/>
          <p:nvPr/>
        </p:nvSpPr>
        <p:spPr>
          <a:xfrm>
            <a:off x="8846452" y="355630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E22DB98-F00F-ACEF-DD47-665D7F19DF46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6591090" y="3367281"/>
            <a:ext cx="1636827" cy="981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D18A921-634F-CD5F-0F5B-3B4B1C1C00CE}"/>
              </a:ext>
            </a:extLst>
          </p:cNvPr>
          <p:cNvSpPr txBox="1"/>
          <p:nvPr/>
        </p:nvSpPr>
        <p:spPr>
          <a:xfrm>
            <a:off x="7290674" y="3698182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A420C-BCD0-190B-49F1-A4DDD84ABC04}"/>
              </a:ext>
            </a:extLst>
          </p:cNvPr>
          <p:cNvSpPr txBox="1"/>
          <p:nvPr/>
        </p:nvSpPr>
        <p:spPr>
          <a:xfrm>
            <a:off x="7609382" y="2941484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7B318CD2-EE75-D46A-1817-F66F8A5A827E}"/>
              </a:ext>
            </a:extLst>
          </p:cNvPr>
          <p:cNvCxnSpPr>
            <a:cxnSpLocks/>
            <a:stCxn id="2" idx="1"/>
            <a:endCxn id="2" idx="7"/>
          </p:cNvCxnSpPr>
          <p:nvPr/>
        </p:nvCxnSpPr>
        <p:spPr>
          <a:xfrm rot="5400000" flipH="1" flipV="1">
            <a:off x="5334844" y="2106531"/>
            <a:ext cx="12700" cy="478683"/>
          </a:xfrm>
          <a:prstGeom prst="curvedConnector3">
            <a:avLst>
              <a:gd name="adj1" fmla="val 256314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A6D40B9-A333-8FC7-1858-D4C058B9260B}"/>
              </a:ext>
            </a:extLst>
          </p:cNvPr>
          <p:cNvSpPr txBox="1"/>
          <p:nvPr/>
        </p:nvSpPr>
        <p:spPr>
          <a:xfrm>
            <a:off x="9922938" y="2710651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9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075F-9843-5CAA-5249-6F41F2996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87A3618-C3EB-E359-DC91-AC2E3AA66CA2}"/>
              </a:ext>
            </a:extLst>
          </p:cNvPr>
          <p:cNvSpPr/>
          <p:nvPr/>
        </p:nvSpPr>
        <p:spPr>
          <a:xfrm>
            <a:off x="2950332" y="276719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74E9038-A29D-C4C2-6340-5E7FCF0BE32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647286" y="3098098"/>
            <a:ext cx="11731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76C9263-425C-4CBF-F549-6D3D1438DCEA}"/>
              </a:ext>
            </a:extLst>
          </p:cNvPr>
          <p:cNvSpPr txBox="1"/>
          <p:nvPr/>
        </p:nvSpPr>
        <p:spPr>
          <a:xfrm>
            <a:off x="6706192" y="2041658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A74FB655-35D6-E2D3-36F3-75013107A47E}"/>
              </a:ext>
            </a:extLst>
          </p:cNvPr>
          <p:cNvCxnSpPr>
            <a:cxnSpLocks/>
            <a:stCxn id="12" idx="1"/>
            <a:endCxn id="12" idx="7"/>
          </p:cNvCxnSpPr>
          <p:nvPr/>
        </p:nvCxnSpPr>
        <p:spPr>
          <a:xfrm rot="5400000" flipH="1" flipV="1">
            <a:off x="5158868" y="2624775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CE0AADD-2C93-76FC-F931-D999C6C9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987561"/>
              </p:ext>
            </p:extLst>
          </p:nvPr>
        </p:nvGraphicFramePr>
        <p:xfrm>
          <a:off x="6977421" y="3896444"/>
          <a:ext cx="1458949" cy="3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77421" y="3896444"/>
                        <a:ext cx="1458949" cy="31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F89C0CF-157E-F3D8-2A13-77FDAAAC3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993527"/>
              </p:ext>
            </p:extLst>
          </p:nvPr>
        </p:nvGraphicFramePr>
        <p:xfrm>
          <a:off x="3097806" y="2767197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7806" y="2767197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DD80799A-8A4E-63C1-EB18-917BA127AB3F}"/>
              </a:ext>
            </a:extLst>
          </p:cNvPr>
          <p:cNvSpPr/>
          <p:nvPr/>
        </p:nvSpPr>
        <p:spPr>
          <a:xfrm>
            <a:off x="4820389" y="276719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C324169-F58F-2285-005B-8F41F8596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89366"/>
              </p:ext>
            </p:extLst>
          </p:nvPr>
        </p:nvGraphicFramePr>
        <p:xfrm>
          <a:off x="4983522" y="2767733"/>
          <a:ext cx="3794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F89C0CF-157E-F3D8-2A13-77FDAAAC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83522" y="2767733"/>
                        <a:ext cx="37941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A7301688-ABC8-95CA-BD0A-B8F38FE1A97A}"/>
              </a:ext>
            </a:extLst>
          </p:cNvPr>
          <p:cNvSpPr/>
          <p:nvPr/>
        </p:nvSpPr>
        <p:spPr>
          <a:xfrm>
            <a:off x="6517839" y="276719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F59CE4E-EDA7-BB56-802B-D119B0E33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41008"/>
              </p:ext>
            </p:extLst>
          </p:nvPr>
        </p:nvGraphicFramePr>
        <p:xfrm>
          <a:off x="6665313" y="2767197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F89C0CF-157E-F3D8-2A13-77FDAAAC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65313" y="2767197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椭圆 20">
            <a:extLst>
              <a:ext uri="{FF2B5EF4-FFF2-40B4-BE49-F238E27FC236}">
                <a16:creationId xmlns:a16="http://schemas.microsoft.com/office/drawing/2014/main" id="{0C8F6BD4-33F2-FA8E-785B-7AE09CB3661D}"/>
              </a:ext>
            </a:extLst>
          </p:cNvPr>
          <p:cNvSpPr/>
          <p:nvPr/>
        </p:nvSpPr>
        <p:spPr>
          <a:xfrm>
            <a:off x="8215289" y="276719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49587AFE-8702-94B4-8B37-ABB7E8971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69454"/>
              </p:ext>
            </p:extLst>
          </p:nvPr>
        </p:nvGraphicFramePr>
        <p:xfrm>
          <a:off x="8362763" y="2767197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F89C0CF-157E-F3D8-2A13-77FDAAAC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62763" y="2767197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9958171-DF75-9558-BEFF-82088AD9D5A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492210" y="3098098"/>
            <a:ext cx="10256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FE3D4F6-1E2D-FD1F-539B-560DD89B997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4798" y="3098099"/>
            <a:ext cx="1020491" cy="2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BC84E751-0BCD-2FF5-CBAC-32CD45DB2A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21627" y="2624776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AB54EAD8-AFED-C3B3-AD65-6CA3563C0B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25856" y="2624775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A97401E-4A7F-6962-1513-F570ABD2F629}"/>
              </a:ext>
            </a:extLst>
          </p:cNvPr>
          <p:cNvSpPr txBox="1"/>
          <p:nvPr/>
        </p:nvSpPr>
        <p:spPr>
          <a:xfrm>
            <a:off x="4983522" y="1999818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307C107-5A18-6BBB-2154-6AF12745C8F0}"/>
              </a:ext>
            </a:extLst>
          </p:cNvPr>
          <p:cNvSpPr txBox="1"/>
          <p:nvPr/>
        </p:nvSpPr>
        <p:spPr>
          <a:xfrm>
            <a:off x="8362763" y="204165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2530B7-4E9E-F21F-2314-1E8832BB20A4}"/>
              </a:ext>
            </a:extLst>
          </p:cNvPr>
          <p:cNvSpPr txBox="1"/>
          <p:nvPr/>
        </p:nvSpPr>
        <p:spPr>
          <a:xfrm>
            <a:off x="4080439" y="2654796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05CF4F-EF93-E1E2-017A-D0C1B3DA919B}"/>
              </a:ext>
            </a:extLst>
          </p:cNvPr>
          <p:cNvSpPr txBox="1"/>
          <p:nvPr/>
        </p:nvSpPr>
        <p:spPr>
          <a:xfrm>
            <a:off x="7512012" y="2654796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771A0F-612B-0EB6-53D6-0C01F4DFD2B2}"/>
              </a:ext>
            </a:extLst>
          </p:cNvPr>
          <p:cNvSpPr txBox="1"/>
          <p:nvPr/>
        </p:nvSpPr>
        <p:spPr>
          <a:xfrm>
            <a:off x="5779911" y="2626933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9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239CD-AEEA-0CF8-A2E8-28F07B070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29CF734-62FF-FF1A-E373-CE0AC710351E}"/>
              </a:ext>
            </a:extLst>
          </p:cNvPr>
          <p:cNvSpPr/>
          <p:nvPr/>
        </p:nvSpPr>
        <p:spPr>
          <a:xfrm>
            <a:off x="2359256" y="2903599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A02EA9-7A0A-CC11-9AEE-BC5AC5CA4247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056210" y="3234500"/>
            <a:ext cx="11731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78A54CB-F225-2D20-4CE8-45E816885DAD}"/>
              </a:ext>
            </a:extLst>
          </p:cNvPr>
          <p:cNvSpPr txBox="1"/>
          <p:nvPr/>
        </p:nvSpPr>
        <p:spPr>
          <a:xfrm>
            <a:off x="6115116" y="2178060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01DF7A47-6195-6B71-3706-CE05942845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82076" y="2761177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6D73064-2390-C126-ADDA-62B909569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14417"/>
              </p:ext>
            </p:extLst>
          </p:nvPr>
        </p:nvGraphicFramePr>
        <p:xfrm>
          <a:off x="6386345" y="4032846"/>
          <a:ext cx="1458949" cy="3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CE0AADD-2C93-76FC-F931-D999C6C95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86345" y="4032846"/>
                        <a:ext cx="1458949" cy="31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9870A0F-071C-0910-7646-E79D49F49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013855"/>
              </p:ext>
            </p:extLst>
          </p:nvPr>
        </p:nvGraphicFramePr>
        <p:xfrm>
          <a:off x="2506730" y="2903599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5F89C0CF-157E-F3D8-2A13-77FDAAAC31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6730" y="2903599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F9FE6E20-2C2D-3032-4573-D3C85854F201}"/>
              </a:ext>
            </a:extLst>
          </p:cNvPr>
          <p:cNvSpPr/>
          <p:nvPr/>
        </p:nvSpPr>
        <p:spPr>
          <a:xfrm>
            <a:off x="4229313" y="2903599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922FF33-3C1E-1170-FF14-1DAC18057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976746"/>
              </p:ext>
            </p:extLst>
          </p:nvPr>
        </p:nvGraphicFramePr>
        <p:xfrm>
          <a:off x="4392446" y="2904135"/>
          <a:ext cx="3794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C324169-F58F-2285-005B-8F41F85961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2446" y="2904135"/>
                        <a:ext cx="37941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9E1415CE-3290-FC20-BB67-5BFE6B4AE19B}"/>
              </a:ext>
            </a:extLst>
          </p:cNvPr>
          <p:cNvSpPr/>
          <p:nvPr/>
        </p:nvSpPr>
        <p:spPr>
          <a:xfrm>
            <a:off x="5926763" y="2903599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156D07AA-FA2F-2676-C94B-73ED93B27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21626"/>
              </p:ext>
            </p:extLst>
          </p:nvPr>
        </p:nvGraphicFramePr>
        <p:xfrm>
          <a:off x="6074237" y="2903599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F59CE4E-EDA7-BB56-802B-D119B0E334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74237" y="2903599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椭圆 20">
            <a:extLst>
              <a:ext uri="{FF2B5EF4-FFF2-40B4-BE49-F238E27FC236}">
                <a16:creationId xmlns:a16="http://schemas.microsoft.com/office/drawing/2014/main" id="{51565FCD-7D77-ACC4-3547-ED24951FF9D4}"/>
              </a:ext>
            </a:extLst>
          </p:cNvPr>
          <p:cNvSpPr/>
          <p:nvPr/>
        </p:nvSpPr>
        <p:spPr>
          <a:xfrm>
            <a:off x="7624213" y="2903599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41D8269-A388-284E-6481-F8999EA1F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66394"/>
              </p:ext>
            </p:extLst>
          </p:nvPr>
        </p:nvGraphicFramePr>
        <p:xfrm>
          <a:off x="7771687" y="2903599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49587AFE-8702-94B4-8B37-ABB7E89712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71687" y="2903599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CCD7C4C-14D9-7CF3-E200-B5D48E01E636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4901134" y="3234500"/>
            <a:ext cx="10256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9C2F751-0BD8-2410-B220-10ED1CE54A6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603722" y="3234501"/>
            <a:ext cx="1020491" cy="2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7EBA494A-8112-792C-7DF9-D6E4DE78615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34780" y="2761177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1EC59F6-63CE-F1C0-74FA-D2829594B3AE}"/>
              </a:ext>
            </a:extLst>
          </p:cNvPr>
          <p:cNvSpPr txBox="1"/>
          <p:nvPr/>
        </p:nvSpPr>
        <p:spPr>
          <a:xfrm>
            <a:off x="2506730" y="2136220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9DBA101-97F2-350A-CBA1-5DDD05B10062}"/>
              </a:ext>
            </a:extLst>
          </p:cNvPr>
          <p:cNvSpPr txBox="1"/>
          <p:nvPr/>
        </p:nvSpPr>
        <p:spPr>
          <a:xfrm>
            <a:off x="3489363" y="2791198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F1D14A8-51D5-0396-5709-B5C4709994B9}"/>
              </a:ext>
            </a:extLst>
          </p:cNvPr>
          <p:cNvSpPr txBox="1"/>
          <p:nvPr/>
        </p:nvSpPr>
        <p:spPr>
          <a:xfrm>
            <a:off x="6920936" y="2791198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4F0BF9B-273B-6ED2-9515-2A2AD4CB19E0}"/>
              </a:ext>
            </a:extLst>
          </p:cNvPr>
          <p:cNvSpPr txBox="1"/>
          <p:nvPr/>
        </p:nvSpPr>
        <p:spPr>
          <a:xfrm>
            <a:off x="5188835" y="2763335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6D31C67F-06F8-FCEA-B6F0-E097A325BB5C}"/>
              </a:ext>
            </a:extLst>
          </p:cNvPr>
          <p:cNvCxnSpPr>
            <a:cxnSpLocks/>
            <a:stCxn id="21" idx="4"/>
            <a:endCxn id="17" idx="4"/>
          </p:cNvCxnSpPr>
          <p:nvPr/>
        </p:nvCxnSpPr>
        <p:spPr>
          <a:xfrm rot="5400000">
            <a:off x="7113968" y="2716677"/>
            <a:ext cx="12700" cy="1697450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8D0D7ED-5607-EBCE-D0F9-25ABDE824ED7}"/>
              </a:ext>
            </a:extLst>
          </p:cNvPr>
          <p:cNvSpPr txBox="1"/>
          <p:nvPr/>
        </p:nvSpPr>
        <p:spPr>
          <a:xfrm>
            <a:off x="6930165" y="371395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DDE04D-C3BB-D9D6-054C-37D2597B7C91}"/>
              </a:ext>
            </a:extLst>
          </p:cNvPr>
          <p:cNvSpPr/>
          <p:nvPr/>
        </p:nvSpPr>
        <p:spPr>
          <a:xfrm>
            <a:off x="9334288" y="2891995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6E2BB6B-D3CB-0E52-4EF0-A02A8FE95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200435"/>
              </p:ext>
            </p:extLst>
          </p:nvPr>
        </p:nvGraphicFramePr>
        <p:xfrm>
          <a:off x="9481762" y="2891995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41D8269-A388-284E-6481-F8999EA1F6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81762" y="2891995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1C9CEEC-7D9A-C3D8-CA78-AE588BE5626F}"/>
              </a:ext>
            </a:extLst>
          </p:cNvPr>
          <p:cNvCxnSpPr>
            <a:cxnSpLocks/>
          </p:cNvCxnSpPr>
          <p:nvPr/>
        </p:nvCxnSpPr>
        <p:spPr>
          <a:xfrm flipV="1">
            <a:off x="8313797" y="3222897"/>
            <a:ext cx="1020491" cy="2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288E540-2937-797A-51D9-1ACC3D746D71}"/>
              </a:ext>
            </a:extLst>
          </p:cNvPr>
          <p:cNvSpPr txBox="1"/>
          <p:nvPr/>
        </p:nvSpPr>
        <p:spPr>
          <a:xfrm>
            <a:off x="8631011" y="2779594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B297185-0F5C-6640-0F4F-1A49BC9912AA}"/>
              </a:ext>
            </a:extLst>
          </p:cNvPr>
          <p:cNvCxnSpPr>
            <a:cxnSpLocks/>
            <a:stCxn id="7" idx="4"/>
            <a:endCxn id="2" idx="4"/>
          </p:cNvCxnSpPr>
          <p:nvPr/>
        </p:nvCxnSpPr>
        <p:spPr>
          <a:xfrm rot="5400000">
            <a:off x="6179450" y="72084"/>
            <a:ext cx="11604" cy="6975032"/>
          </a:xfrm>
          <a:prstGeom prst="curvedConnector3">
            <a:avLst>
              <a:gd name="adj1" fmla="val 71202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8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13382-BF0A-E943-6027-1EC34663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14483B1-0668-77DE-851A-E0D3B72E1980}"/>
              </a:ext>
            </a:extLst>
          </p:cNvPr>
          <p:cNvSpPr/>
          <p:nvPr/>
        </p:nvSpPr>
        <p:spPr>
          <a:xfrm>
            <a:off x="3556565" y="2858132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BDB756-69B9-DF36-0302-856FB01A433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4253519" y="3189033"/>
            <a:ext cx="117310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AD499A2-EA67-D9EC-46CD-48C0469A184A}"/>
              </a:ext>
            </a:extLst>
          </p:cNvPr>
          <p:cNvSpPr txBox="1"/>
          <p:nvPr/>
        </p:nvSpPr>
        <p:spPr>
          <a:xfrm>
            <a:off x="7312425" y="2016079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1EB6494-B0CF-1197-0778-05DD9FC45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674048"/>
              </p:ext>
            </p:extLst>
          </p:nvPr>
        </p:nvGraphicFramePr>
        <p:xfrm>
          <a:off x="7583654" y="3987379"/>
          <a:ext cx="1458949" cy="3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6D73064-2390-C126-ADDA-62B909569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83654" y="3987379"/>
                        <a:ext cx="1458949" cy="31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8E812C0-A52E-2A08-0D73-A3BBEA02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549775"/>
              </p:ext>
            </p:extLst>
          </p:nvPr>
        </p:nvGraphicFramePr>
        <p:xfrm>
          <a:off x="3704039" y="2858132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9870A0F-071C-0910-7646-E79D49F49A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4039" y="2858132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15032012-17E0-508A-6AF0-7D3F07E68246}"/>
              </a:ext>
            </a:extLst>
          </p:cNvPr>
          <p:cNvSpPr/>
          <p:nvPr/>
        </p:nvSpPr>
        <p:spPr>
          <a:xfrm>
            <a:off x="5426622" y="2858132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56F61E2-C0D0-687D-9685-1B901BCF5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36033"/>
              </p:ext>
            </p:extLst>
          </p:nvPr>
        </p:nvGraphicFramePr>
        <p:xfrm>
          <a:off x="5589755" y="2858668"/>
          <a:ext cx="3794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D922FF33-3C1E-1170-FF14-1DAC180579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9755" y="2858668"/>
                        <a:ext cx="379413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200FEC8B-C2EB-48B8-21C7-333DA135B635}"/>
              </a:ext>
            </a:extLst>
          </p:cNvPr>
          <p:cNvSpPr/>
          <p:nvPr/>
        </p:nvSpPr>
        <p:spPr>
          <a:xfrm>
            <a:off x="7124072" y="2858132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D290C17-39EE-05C4-8525-4A03B6DAD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588662"/>
              </p:ext>
            </p:extLst>
          </p:nvPr>
        </p:nvGraphicFramePr>
        <p:xfrm>
          <a:off x="7271546" y="2858132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156D07AA-FA2F-2676-C94B-73ED93B270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71546" y="2858132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01FAACC-54F4-4494-7E68-3472313FB50C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6098443" y="3189033"/>
            <a:ext cx="10256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3189874-2829-81BA-ECB0-D9DD77BF98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36209" y="2625140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B39FFE0-CD5D-13A6-4552-8433E98BE71B}"/>
              </a:ext>
            </a:extLst>
          </p:cNvPr>
          <p:cNvSpPr txBox="1"/>
          <p:nvPr/>
        </p:nvSpPr>
        <p:spPr>
          <a:xfrm>
            <a:off x="4686672" y="2745731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E538149-8641-8B99-2E3A-FC4DA581BE55}"/>
              </a:ext>
            </a:extLst>
          </p:cNvPr>
          <p:cNvSpPr txBox="1"/>
          <p:nvPr/>
        </p:nvSpPr>
        <p:spPr>
          <a:xfrm>
            <a:off x="6386144" y="2717868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8D4E7CB-7832-D6A3-8769-9213C30DD199}"/>
              </a:ext>
            </a:extLst>
          </p:cNvPr>
          <p:cNvSpPr/>
          <p:nvPr/>
        </p:nvSpPr>
        <p:spPr>
          <a:xfrm>
            <a:off x="7072151" y="2802394"/>
            <a:ext cx="782732" cy="7732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049B890-2BE8-5B75-9E64-D68F54750137}"/>
              </a:ext>
            </a:extLst>
          </p:cNvPr>
          <p:cNvCxnSpPr>
            <a:cxnSpLocks/>
          </p:cNvCxnSpPr>
          <p:nvPr/>
        </p:nvCxnSpPr>
        <p:spPr>
          <a:xfrm flipH="1">
            <a:off x="6043630" y="3322760"/>
            <a:ext cx="10804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FCB7D2A-2DF9-82D2-247D-59DF80C5359F}"/>
              </a:ext>
            </a:extLst>
          </p:cNvPr>
          <p:cNvSpPr txBox="1"/>
          <p:nvPr/>
        </p:nvSpPr>
        <p:spPr>
          <a:xfrm>
            <a:off x="6406100" y="3279601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15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4F39-0235-04E9-16CE-179EB3A8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B2EA584-B60B-DB1A-41DE-C8D9C280F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282610"/>
              </p:ext>
            </p:extLst>
          </p:nvPr>
        </p:nvGraphicFramePr>
        <p:xfrm>
          <a:off x="4774779" y="3891392"/>
          <a:ext cx="1458949" cy="31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1EB6494-B0CF-1197-0778-05DD9FC454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74779" y="3891392"/>
                        <a:ext cx="1458949" cy="31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9BCD3249-387A-97B6-7007-641B9DC81E2E}"/>
              </a:ext>
            </a:extLst>
          </p:cNvPr>
          <p:cNvSpPr/>
          <p:nvPr/>
        </p:nvSpPr>
        <p:spPr>
          <a:xfrm>
            <a:off x="2617747" y="2762145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B69007C-50D3-1B9D-495D-AD5CBDFE0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06627"/>
              </p:ext>
            </p:extLst>
          </p:nvPr>
        </p:nvGraphicFramePr>
        <p:xfrm>
          <a:off x="2764838" y="2763101"/>
          <a:ext cx="4111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DSMT4">
                  <p:embed/>
                </p:oleObj>
              </mc:Choice>
              <mc:Fallback>
                <p:oleObj name="Equation" r:id="rId4" imgW="1648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C56F61E2-C0D0-687D-9685-1B901BCF5F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64838" y="2763101"/>
                        <a:ext cx="4111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6099135A-595D-A715-9208-C4F9AEC1FE94}"/>
              </a:ext>
            </a:extLst>
          </p:cNvPr>
          <p:cNvSpPr/>
          <p:nvPr/>
        </p:nvSpPr>
        <p:spPr>
          <a:xfrm>
            <a:off x="4315197" y="2762145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576B2D8-F90F-A7C8-1050-C0E04232F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923732"/>
              </p:ext>
            </p:extLst>
          </p:nvPr>
        </p:nvGraphicFramePr>
        <p:xfrm>
          <a:off x="4479338" y="2761513"/>
          <a:ext cx="3778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DD290C17-39EE-05C4-8525-4A03B6DAD6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79338" y="2761513"/>
                        <a:ext cx="37782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BFD5143-E620-3899-5EC1-20A444E4054A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3289568" y="3093046"/>
            <a:ext cx="102562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FAB54B12-1E6D-D381-51BB-B67796657A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3740" y="2547515"/>
            <a:ext cx="12700" cy="478683"/>
          </a:xfrm>
          <a:prstGeom prst="curvedConnector3">
            <a:avLst>
              <a:gd name="adj1" fmla="val 323938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5D1CF88-9FE7-0562-EBBD-56BF8E9086CE}"/>
              </a:ext>
            </a:extLst>
          </p:cNvPr>
          <p:cNvSpPr txBox="1"/>
          <p:nvPr/>
        </p:nvSpPr>
        <p:spPr>
          <a:xfrm>
            <a:off x="3577269" y="2621881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0DB9FE4-3153-887F-CD99-2EC2AD229F7C}"/>
              </a:ext>
            </a:extLst>
          </p:cNvPr>
          <p:cNvSpPr/>
          <p:nvPr/>
        </p:nvSpPr>
        <p:spPr>
          <a:xfrm>
            <a:off x="4263276" y="2706407"/>
            <a:ext cx="782732" cy="7732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3040DBA-4C43-1060-0C99-D8C1C3E04EEC}"/>
              </a:ext>
            </a:extLst>
          </p:cNvPr>
          <p:cNvCxnSpPr>
            <a:cxnSpLocks/>
          </p:cNvCxnSpPr>
          <p:nvPr/>
        </p:nvCxnSpPr>
        <p:spPr>
          <a:xfrm flipH="1">
            <a:off x="3234755" y="3226773"/>
            <a:ext cx="10804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180189C-1E88-4F7D-3458-1DC8F7058222}"/>
              </a:ext>
            </a:extLst>
          </p:cNvPr>
          <p:cNvSpPr txBox="1"/>
          <p:nvPr/>
        </p:nvSpPr>
        <p:spPr>
          <a:xfrm>
            <a:off x="5157245" y="829413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92D1D1F-9FC8-3F4F-89BD-8CEF99C1740A}"/>
              </a:ext>
            </a:extLst>
          </p:cNvPr>
          <p:cNvSpPr/>
          <p:nvPr/>
        </p:nvSpPr>
        <p:spPr>
          <a:xfrm>
            <a:off x="6382280" y="278050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C6C571F-B787-5E0F-A2ED-48E63BC29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645335"/>
              </p:ext>
            </p:extLst>
          </p:nvPr>
        </p:nvGraphicFramePr>
        <p:xfrm>
          <a:off x="6529754" y="2780507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6576B2D8-F90F-A7C8-1050-C0E04232F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29754" y="2780507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B258A6DC-BAEB-F898-5FC7-DF44F5F4D7B4}"/>
              </a:ext>
            </a:extLst>
          </p:cNvPr>
          <p:cNvSpPr/>
          <p:nvPr/>
        </p:nvSpPr>
        <p:spPr>
          <a:xfrm>
            <a:off x="8181611" y="2780507"/>
            <a:ext cx="676959" cy="66180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3AEB7B1-46EE-786A-546F-FDA8A1E61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275021"/>
              </p:ext>
            </p:extLst>
          </p:nvPr>
        </p:nvGraphicFramePr>
        <p:xfrm>
          <a:off x="8329085" y="2780507"/>
          <a:ext cx="410354" cy="56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C6C571F-B787-5E0F-A2ED-48E63BC293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29085" y="2780507"/>
                        <a:ext cx="410354" cy="568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E96A258-9584-DEC5-1B9E-280B408C9800}"/>
              </a:ext>
            </a:extLst>
          </p:cNvPr>
          <p:cNvCxnSpPr>
            <a:cxnSpLocks/>
            <a:stCxn id="6" idx="0"/>
            <a:endCxn id="13" idx="0"/>
          </p:cNvCxnSpPr>
          <p:nvPr/>
        </p:nvCxnSpPr>
        <p:spPr>
          <a:xfrm rot="16200000" flipV="1">
            <a:off x="4843972" y="889548"/>
            <a:ext cx="17406" cy="3764512"/>
          </a:xfrm>
          <a:prstGeom prst="curvedConnector3">
            <a:avLst>
              <a:gd name="adj1" fmla="val 82630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225214A-D1A6-186A-23A9-EE73CA0DBD53}"/>
              </a:ext>
            </a:extLst>
          </p:cNvPr>
          <p:cNvSpPr txBox="1"/>
          <p:nvPr/>
        </p:nvSpPr>
        <p:spPr>
          <a:xfrm>
            <a:off x="3590417" y="3153577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5401B64-805E-9778-312F-2E058493995A}"/>
              </a:ext>
            </a:extLst>
          </p:cNvPr>
          <p:cNvCxnSpPr>
            <a:cxnSpLocks/>
            <a:stCxn id="12" idx="7"/>
            <a:endCxn id="3" idx="1"/>
          </p:cNvCxnSpPr>
          <p:nvPr/>
        </p:nvCxnSpPr>
        <p:spPr>
          <a:xfrm rot="16200000" flipH="1">
            <a:off x="4829312" y="1225320"/>
            <a:ext cx="18362" cy="3285850"/>
          </a:xfrm>
          <a:prstGeom prst="curvedConnector3">
            <a:avLst>
              <a:gd name="adj1" fmla="val -66976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3C3ABC0-4980-A4DA-6EE9-F428855EB02A}"/>
              </a:ext>
            </a:extLst>
          </p:cNvPr>
          <p:cNvSpPr txBox="1"/>
          <p:nvPr/>
        </p:nvSpPr>
        <p:spPr>
          <a:xfrm>
            <a:off x="5046008" y="1672422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C0A95C2-C3EF-AA3D-3F32-0061E620A5E8}"/>
              </a:ext>
            </a:extLst>
          </p:cNvPr>
          <p:cNvSpPr/>
          <p:nvPr/>
        </p:nvSpPr>
        <p:spPr>
          <a:xfrm>
            <a:off x="8128724" y="2710126"/>
            <a:ext cx="782732" cy="77327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9ED184C-7A55-ED4A-4D12-32506D5162A0}"/>
              </a:ext>
            </a:extLst>
          </p:cNvPr>
          <p:cNvSpPr txBox="1"/>
          <p:nvPr/>
        </p:nvSpPr>
        <p:spPr>
          <a:xfrm>
            <a:off x="8546969" y="1979323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BA0F5BA6-A781-28AF-7F0C-23840884570B}"/>
              </a:ext>
            </a:extLst>
          </p:cNvPr>
          <p:cNvCxnSpPr>
            <a:cxnSpLocks/>
            <a:stCxn id="4" idx="4"/>
            <a:endCxn id="30" idx="3"/>
          </p:cNvCxnSpPr>
          <p:nvPr/>
        </p:nvCxnSpPr>
        <p:spPr>
          <a:xfrm rot="5400000" flipH="1" flipV="1">
            <a:off x="6394234" y="1630567"/>
            <a:ext cx="109525" cy="3588710"/>
          </a:xfrm>
          <a:prstGeom prst="curvedConnector3">
            <a:avLst>
              <a:gd name="adj1" fmla="val -2121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AC7D24A-5CA3-CA1D-FA30-CFD7D6325B08}"/>
              </a:ext>
            </a:extLst>
          </p:cNvPr>
          <p:cNvSpPr txBox="1"/>
          <p:nvPr/>
        </p:nvSpPr>
        <p:spPr>
          <a:xfrm>
            <a:off x="6258525" y="3704209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BB76CCF-54B1-19D4-B8DB-07F40CAE9A7B}"/>
              </a:ext>
            </a:extLst>
          </p:cNvPr>
          <p:cNvCxnSpPr>
            <a:cxnSpLocks/>
            <a:stCxn id="7" idx="4"/>
            <a:endCxn id="12" idx="4"/>
          </p:cNvCxnSpPr>
          <p:nvPr/>
        </p:nvCxnSpPr>
        <p:spPr>
          <a:xfrm rot="5400000" flipH="1">
            <a:off x="5728978" y="651197"/>
            <a:ext cx="18362" cy="5563864"/>
          </a:xfrm>
          <a:prstGeom prst="curvedConnector3">
            <a:avLst>
              <a:gd name="adj1" fmla="val -47666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08D1726-493B-E504-BC47-415E538E2ECE}"/>
              </a:ext>
            </a:extLst>
          </p:cNvPr>
          <p:cNvSpPr txBox="1"/>
          <p:nvPr/>
        </p:nvSpPr>
        <p:spPr>
          <a:xfrm>
            <a:off x="5319206" y="4336572"/>
            <a:ext cx="54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40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宽屏</PresentationFormat>
  <Paragraphs>111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家玮 江</dc:creator>
  <cp:lastModifiedBy>家玮 江</cp:lastModifiedBy>
  <cp:revision>2</cp:revision>
  <dcterms:created xsi:type="dcterms:W3CDTF">2024-10-26T08:56:05Z</dcterms:created>
  <dcterms:modified xsi:type="dcterms:W3CDTF">2024-10-26T08:56:08Z</dcterms:modified>
</cp:coreProperties>
</file>