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8" r:id="rId1"/>
  </p:sldMasterIdLst>
  <p:sldIdLst>
    <p:sldId id="912" r:id="rId2"/>
    <p:sldId id="791" r:id="rId3"/>
    <p:sldId id="792" r:id="rId4"/>
    <p:sldId id="793" r:id="rId5"/>
    <p:sldId id="794" r:id="rId6"/>
    <p:sldId id="795" r:id="rId7"/>
    <p:sldId id="796" r:id="rId8"/>
    <p:sldId id="797" r:id="rId9"/>
    <p:sldId id="799" r:id="rId10"/>
    <p:sldId id="940" r:id="rId11"/>
    <p:sldId id="941" r:id="rId12"/>
    <p:sldId id="802" r:id="rId13"/>
    <p:sldId id="803" r:id="rId14"/>
    <p:sldId id="804" r:id="rId15"/>
    <p:sldId id="844" r:id="rId16"/>
    <p:sldId id="845" r:id="rId17"/>
    <p:sldId id="846" r:id="rId18"/>
    <p:sldId id="847" r:id="rId19"/>
    <p:sldId id="848" r:id="rId20"/>
    <p:sldId id="849" r:id="rId21"/>
    <p:sldId id="852" r:id="rId22"/>
    <p:sldId id="853" r:id="rId23"/>
    <p:sldId id="856" r:id="rId24"/>
    <p:sldId id="878" r:id="rId25"/>
    <p:sldId id="904" r:id="rId26"/>
    <p:sldId id="879" r:id="rId27"/>
    <p:sldId id="913" r:id="rId28"/>
    <p:sldId id="881" r:id="rId29"/>
    <p:sldId id="882" r:id="rId30"/>
    <p:sldId id="884" r:id="rId31"/>
    <p:sldId id="885" r:id="rId32"/>
    <p:sldId id="886" r:id="rId33"/>
    <p:sldId id="887" r:id="rId34"/>
    <p:sldId id="888" r:id="rId35"/>
    <p:sldId id="889" r:id="rId36"/>
    <p:sldId id="890" r:id="rId37"/>
    <p:sldId id="891" r:id="rId38"/>
    <p:sldId id="892" r:id="rId39"/>
    <p:sldId id="894" r:id="rId40"/>
    <p:sldId id="895" r:id="rId41"/>
    <p:sldId id="896" r:id="rId42"/>
    <p:sldId id="897" r:id="rId43"/>
    <p:sldId id="898" r:id="rId44"/>
    <p:sldId id="915" r:id="rId45"/>
    <p:sldId id="916" r:id="rId46"/>
    <p:sldId id="917" r:id="rId47"/>
    <p:sldId id="918" r:id="rId48"/>
    <p:sldId id="919" r:id="rId49"/>
    <p:sldId id="920" r:id="rId50"/>
    <p:sldId id="922" r:id="rId51"/>
    <p:sldId id="923" r:id="rId52"/>
    <p:sldId id="925" r:id="rId53"/>
    <p:sldId id="926" r:id="rId54"/>
    <p:sldId id="930" r:id="rId55"/>
    <p:sldId id="931" r:id="rId56"/>
    <p:sldId id="932" r:id="rId57"/>
    <p:sldId id="933" r:id="rId58"/>
    <p:sldId id="934" r:id="rId59"/>
    <p:sldId id="938" r:id="rId60"/>
    <p:sldId id="935" r:id="rId61"/>
    <p:sldId id="939" r:id="rId6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86" autoAdjust="0"/>
  </p:normalViewPr>
  <p:slideViewPr>
    <p:cSldViewPr>
      <p:cViewPr varScale="1">
        <p:scale>
          <a:sx n="93" d="100"/>
          <a:sy n="93" d="100"/>
        </p:scale>
        <p:origin x="146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614675-9383-8727-E4EB-7A88733E0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D792D-D743-BD07-52D5-936EA67281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ED657E-1557-9910-7AF0-FFB2CD53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B3D0C9-FF1F-664A-24C9-D9442597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82021D-C8C5-E02B-704E-FFE0345DB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FA15E9-4431-7E42-B1FF-A9BA4B3687D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3645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0184E-C301-6749-9AF9-BAB76FD5D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84D944-5B11-4D4B-DB4A-875768817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EEB69-509E-EB25-9283-C2B064DE8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DC039-7502-14ED-AF78-38F9A7A06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8C0D3D-C5B3-C123-AEDB-F7828685E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27C5A5-EFDD-CC44-9DE2-A0D4F9CD4F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1652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DBC2670-8468-7552-60E6-404F6C653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B8614C-310B-389C-C83C-DBE5A6DC59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94D4E3-2439-B958-BF89-63A6BBC2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BD04E1-9473-0827-00FB-593892F5A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F751A7-E71E-4595-003C-5FCD622A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660F6B-DD08-184B-8BE5-EC63D194C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69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9A0A8-D813-D96B-168A-05552171C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798A66-1A63-5A6F-D2F6-11E593296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675EAC-32BC-6F6E-0A88-FD5487507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C735CBE-C884-32B3-FB3D-2C25529A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2678D4-B67B-6F10-FC2F-09BDEDF56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C78FDE-5B62-6247-AF72-7441CD5C69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84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8AFAAB-D5AA-20A8-E757-73B1B0AF8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7C5A178-819C-A521-C8B7-29D0052B1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321439-7637-BAA6-6A58-9B5944D99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F3EF13-65FE-29CD-EB73-0BF7C4728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6A565-1A5F-F18E-64C8-04628FDE9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35598-763E-974D-AD3B-3C64146CA8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745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AFD649-F603-407C-BC7B-80D22999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A0FF7E-25E1-C356-097A-2EED71988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AEA19-B105-DBD8-0466-91B99DF33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00856-6F6F-A67D-22E2-772DE66D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0C67B7-AB77-128C-CEE1-62D25A82E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EAB67-0ECF-EDE4-BD40-D2F6903B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0AF192-7B76-624A-9C0E-BCD4948651B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3544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B8417-1C03-965A-06E3-BB2D2DB54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AAA56F-DBB3-A9C5-A9A8-4262898BB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A3B1B1-7C56-4D42-8279-E4BA04AD3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B6A827-ACE3-6C84-29A8-E1A1278B4B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F90F3C-9B0F-3C05-27A2-935FAC3E4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375194-A3A6-F25E-ABF3-9E7BA37EC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38EBDC3-B58B-83A2-DCCD-56CD7F506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07219DD-0ABE-2D4F-AD45-9353A0958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B3B63D-3C76-5845-969D-A62A01369B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3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54557-8E2E-FEBA-218B-98714228E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295EC-2918-AA4D-2554-A570D1718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CDF85EE-F682-C636-1292-7E02B4431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4EA1BF-9E0E-E50D-96FC-742F32DA0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422358-8AC7-B14B-A356-F9A67F97D4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8782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A5803A-F167-E022-190A-2C5B0BBB9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0BF0AE4-1A98-AE29-29C1-3D3FC53DF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053EE7-DECC-640C-4154-6BB3FF3D3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293E39-3D28-3344-88B7-6775D1BBB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138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0E592B-FC7E-7275-D557-E006D9419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382D7F-0B17-9C43-C617-37203E9AF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B0186A-9EB0-3140-1CBE-26BABABC0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B5B52-3E5E-2A43-D19F-51F087A8C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1991A8-DCF3-D33F-1D65-0CDB0BFF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1502A-83CE-E8EA-44B6-95F9E2B9C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05BADD-9D94-E842-8634-576DE899DD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35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94461-E465-86D1-AF67-4CF510D9E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CCE85F-AA8B-DF42-DCFA-950C8677B5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1D0D59-B740-93AE-4F7E-D5B11ADE6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AF129C-4581-E18E-0C31-6B3B68D89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EAC15F-D5D6-49E3-74CE-2225B108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D912A5-CA90-B6F8-327F-8DAA8C4F3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0F77D0-70D0-A546-9273-9974647621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140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1975029-F502-07CE-1977-EFD6C7CE2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CCE61B6-D198-C9B2-248D-7064AF376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7F6CFF-A622-5525-04C5-D19DE642707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69D3939-A987-A737-5D14-844BDEE2D34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b="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EBEF9ED-5A22-F48F-3E73-40926798CC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0"/>
            </a:lvl1pPr>
          </a:lstStyle>
          <a:p>
            <a:fld id="{BE462D38-BAB6-C042-855D-BDC88552A1D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5.emf"/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12" Type="http://schemas.openxmlformats.org/officeDocument/2006/relationships/oleObject" Target="../embeddings/oleObject36.bin"/><Relationship Id="rId17" Type="http://schemas.openxmlformats.org/officeDocument/2006/relationships/image" Target="../media/image37.emf"/><Relationship Id="rId2" Type="http://schemas.openxmlformats.org/officeDocument/2006/relationships/oleObject" Target="../embeddings/oleObject31.bin"/><Relationship Id="rId16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4.emf"/><Relationship Id="rId5" Type="http://schemas.openxmlformats.org/officeDocument/2006/relationships/image" Target="../media/image31.emf"/><Relationship Id="rId15" Type="http://schemas.openxmlformats.org/officeDocument/2006/relationships/image" Target="../media/image36.e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3.emf"/><Relationship Id="rId14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emf"/><Relationship Id="rId4" Type="http://schemas.openxmlformats.org/officeDocument/2006/relationships/oleObject" Target="../embeddings/oleObject40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45.emf"/><Relationship Id="rId3" Type="http://schemas.openxmlformats.org/officeDocument/2006/relationships/image" Target="../media/image40.emf"/><Relationship Id="rId7" Type="http://schemas.openxmlformats.org/officeDocument/2006/relationships/image" Target="../media/image42.e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44.emf"/><Relationship Id="rId5" Type="http://schemas.openxmlformats.org/officeDocument/2006/relationships/image" Target="../media/image41.emf"/><Relationship Id="rId15" Type="http://schemas.openxmlformats.org/officeDocument/2006/relationships/image" Target="../media/image46.e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emf"/><Relationship Id="rId14" Type="http://schemas.openxmlformats.org/officeDocument/2006/relationships/oleObject" Target="../embeddings/oleObject4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3.e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emf"/><Relationship Id="rId17" Type="http://schemas.openxmlformats.org/officeDocument/2006/relationships/oleObject" Target="../embeddings/oleObject55.bin"/><Relationship Id="rId2" Type="http://schemas.openxmlformats.org/officeDocument/2006/relationships/audio" Target="../media/audio2.wav"/><Relationship Id="rId16" Type="http://schemas.openxmlformats.org/officeDocument/2006/relationships/image" Target="../media/image45.emf"/><Relationship Id="rId20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10" Type="http://schemas.openxmlformats.org/officeDocument/2006/relationships/image" Target="../media/image50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7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38.emf"/><Relationship Id="rId4" Type="http://schemas.openxmlformats.org/officeDocument/2006/relationships/oleObject" Target="../embeddings/oleObject58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59.emf"/><Relationship Id="rId18" Type="http://schemas.openxmlformats.org/officeDocument/2006/relationships/image" Target="../media/image62.emf"/><Relationship Id="rId3" Type="http://schemas.openxmlformats.org/officeDocument/2006/relationships/image" Target="../media/image54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65.bin"/><Relationship Id="rId17" Type="http://schemas.openxmlformats.org/officeDocument/2006/relationships/oleObject" Target="../embeddings/oleObject67.bin"/><Relationship Id="rId2" Type="http://schemas.openxmlformats.org/officeDocument/2006/relationships/oleObject" Target="../embeddings/oleObject60.bin"/><Relationship Id="rId16" Type="http://schemas.openxmlformats.org/officeDocument/2006/relationships/image" Target="../media/image61.emf"/><Relationship Id="rId20" Type="http://schemas.openxmlformats.org/officeDocument/2006/relationships/image" Target="../media/image63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58.emf"/><Relationship Id="rId5" Type="http://schemas.openxmlformats.org/officeDocument/2006/relationships/image" Target="../media/image55.emf"/><Relationship Id="rId15" Type="http://schemas.openxmlformats.org/officeDocument/2006/relationships/oleObject" Target="../embeddings/oleObject66.bin"/><Relationship Id="rId10" Type="http://schemas.openxmlformats.org/officeDocument/2006/relationships/oleObject" Target="../embeddings/oleObject64.bin"/><Relationship Id="rId19" Type="http://schemas.openxmlformats.org/officeDocument/2006/relationships/oleObject" Target="../embeddings/oleObject68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57.emf"/><Relationship Id="rId1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13" Type="http://schemas.openxmlformats.org/officeDocument/2006/relationships/image" Target="../media/image69.emf"/><Relationship Id="rId18" Type="http://schemas.openxmlformats.org/officeDocument/2006/relationships/oleObject" Target="../embeddings/oleObject77.bin"/><Relationship Id="rId26" Type="http://schemas.openxmlformats.org/officeDocument/2006/relationships/oleObject" Target="../embeddings/oleObject81.bin"/><Relationship Id="rId3" Type="http://schemas.openxmlformats.org/officeDocument/2006/relationships/image" Target="../media/image64.emf"/><Relationship Id="rId21" Type="http://schemas.openxmlformats.org/officeDocument/2006/relationships/image" Target="../media/image73.emf"/><Relationship Id="rId7" Type="http://schemas.openxmlformats.org/officeDocument/2006/relationships/image" Target="../media/image66.emf"/><Relationship Id="rId12" Type="http://schemas.openxmlformats.org/officeDocument/2006/relationships/oleObject" Target="../embeddings/oleObject74.bin"/><Relationship Id="rId17" Type="http://schemas.openxmlformats.org/officeDocument/2006/relationships/image" Target="../media/image71.emf"/><Relationship Id="rId25" Type="http://schemas.openxmlformats.org/officeDocument/2006/relationships/image" Target="../media/image75.emf"/><Relationship Id="rId2" Type="http://schemas.openxmlformats.org/officeDocument/2006/relationships/oleObject" Target="../embeddings/oleObject69.bin"/><Relationship Id="rId16" Type="http://schemas.openxmlformats.org/officeDocument/2006/relationships/oleObject" Target="../embeddings/oleObject76.bin"/><Relationship Id="rId20" Type="http://schemas.openxmlformats.org/officeDocument/2006/relationships/oleObject" Target="../embeddings/oleObject78.bin"/><Relationship Id="rId29" Type="http://schemas.openxmlformats.org/officeDocument/2006/relationships/image" Target="../media/image77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68.emf"/><Relationship Id="rId24" Type="http://schemas.openxmlformats.org/officeDocument/2006/relationships/oleObject" Target="../embeddings/oleObject80.bin"/><Relationship Id="rId5" Type="http://schemas.openxmlformats.org/officeDocument/2006/relationships/image" Target="../media/image65.emf"/><Relationship Id="rId15" Type="http://schemas.openxmlformats.org/officeDocument/2006/relationships/image" Target="../media/image70.emf"/><Relationship Id="rId23" Type="http://schemas.openxmlformats.org/officeDocument/2006/relationships/image" Target="../media/image74.emf"/><Relationship Id="rId28" Type="http://schemas.openxmlformats.org/officeDocument/2006/relationships/oleObject" Target="../embeddings/oleObject82.bin"/><Relationship Id="rId10" Type="http://schemas.openxmlformats.org/officeDocument/2006/relationships/oleObject" Target="../embeddings/oleObject73.bin"/><Relationship Id="rId19" Type="http://schemas.openxmlformats.org/officeDocument/2006/relationships/image" Target="../media/image72.emf"/><Relationship Id="rId31" Type="http://schemas.openxmlformats.org/officeDocument/2006/relationships/image" Target="../media/image78.emf"/><Relationship Id="rId4" Type="http://schemas.openxmlformats.org/officeDocument/2006/relationships/oleObject" Target="../embeddings/oleObject70.bin"/><Relationship Id="rId9" Type="http://schemas.openxmlformats.org/officeDocument/2006/relationships/image" Target="../media/image67.emf"/><Relationship Id="rId14" Type="http://schemas.openxmlformats.org/officeDocument/2006/relationships/oleObject" Target="../embeddings/oleObject75.bin"/><Relationship Id="rId22" Type="http://schemas.openxmlformats.org/officeDocument/2006/relationships/oleObject" Target="../embeddings/oleObject79.bin"/><Relationship Id="rId27" Type="http://schemas.openxmlformats.org/officeDocument/2006/relationships/image" Target="../media/image76.emf"/><Relationship Id="rId30" Type="http://schemas.openxmlformats.org/officeDocument/2006/relationships/oleObject" Target="../embeddings/oleObject8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oleObject" Target="../embeddings/oleObject89.bin"/><Relationship Id="rId3" Type="http://schemas.openxmlformats.org/officeDocument/2006/relationships/image" Target="../media/image79.emf"/><Relationship Id="rId7" Type="http://schemas.openxmlformats.org/officeDocument/2006/relationships/image" Target="../media/image81.emf"/><Relationship Id="rId12" Type="http://schemas.openxmlformats.org/officeDocument/2006/relationships/image" Target="../media/image84.jpeg"/><Relationship Id="rId2" Type="http://schemas.openxmlformats.org/officeDocument/2006/relationships/oleObject" Target="../embeddings/oleObject84.bin"/><Relationship Id="rId16" Type="http://schemas.openxmlformats.org/officeDocument/2006/relationships/image" Target="../media/image8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83.emf"/><Relationship Id="rId5" Type="http://schemas.openxmlformats.org/officeDocument/2006/relationships/image" Target="../media/image80.emf"/><Relationship Id="rId15" Type="http://schemas.openxmlformats.org/officeDocument/2006/relationships/oleObject" Target="../embeddings/oleObject90.bin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82.emf"/><Relationship Id="rId14" Type="http://schemas.openxmlformats.org/officeDocument/2006/relationships/image" Target="../media/image85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92.emf"/><Relationship Id="rId3" Type="http://schemas.openxmlformats.org/officeDocument/2006/relationships/image" Target="../media/image87.e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6.bin"/><Relationship Id="rId2" Type="http://schemas.openxmlformats.org/officeDocument/2006/relationships/oleObject" Target="../embeddings/oleObject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91.emf"/><Relationship Id="rId5" Type="http://schemas.openxmlformats.org/officeDocument/2006/relationships/image" Target="../media/image88.emf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90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oleObject" Target="../embeddings/oleObject102.bin"/><Relationship Id="rId3" Type="http://schemas.openxmlformats.org/officeDocument/2006/relationships/image" Target="../media/image93.emf"/><Relationship Id="rId7" Type="http://schemas.openxmlformats.org/officeDocument/2006/relationships/image" Target="../media/image95.emf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97.emf"/><Relationship Id="rId5" Type="http://schemas.openxmlformats.org/officeDocument/2006/relationships/image" Target="../media/image94.e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96.emf"/><Relationship Id="rId14" Type="http://schemas.openxmlformats.org/officeDocument/2006/relationships/image" Target="../media/image99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3" Type="http://schemas.openxmlformats.org/officeDocument/2006/relationships/image" Target="../media/image100.emf"/><Relationship Id="rId7" Type="http://schemas.openxmlformats.org/officeDocument/2006/relationships/image" Target="../media/image102.emf"/><Relationship Id="rId2" Type="http://schemas.openxmlformats.org/officeDocument/2006/relationships/oleObject" Target="../embeddings/oleObject10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5.bin"/><Relationship Id="rId5" Type="http://schemas.openxmlformats.org/officeDocument/2006/relationships/image" Target="../media/image101.e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03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0.bin"/><Relationship Id="rId3" Type="http://schemas.openxmlformats.org/officeDocument/2006/relationships/image" Target="../media/image104.emf"/><Relationship Id="rId7" Type="http://schemas.openxmlformats.org/officeDocument/2006/relationships/image" Target="../media/image106.emf"/><Relationship Id="rId2" Type="http://schemas.openxmlformats.org/officeDocument/2006/relationships/oleObject" Target="../embeddings/oleObject10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9.bin"/><Relationship Id="rId5" Type="http://schemas.openxmlformats.org/officeDocument/2006/relationships/image" Target="../media/image105.emf"/><Relationship Id="rId10" Type="http://schemas.openxmlformats.org/officeDocument/2006/relationships/image" Target="../media/image108.jpeg"/><Relationship Id="rId4" Type="http://schemas.openxmlformats.org/officeDocument/2006/relationships/oleObject" Target="../embeddings/oleObject108.bin"/><Relationship Id="rId9" Type="http://schemas.openxmlformats.org/officeDocument/2006/relationships/image" Target="../media/image107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emf"/><Relationship Id="rId7" Type="http://schemas.openxmlformats.org/officeDocument/2006/relationships/image" Target="../media/image111.emf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0.emf"/><Relationship Id="rId4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emf"/><Relationship Id="rId13" Type="http://schemas.openxmlformats.org/officeDocument/2006/relationships/image" Target="../media/image117.emf"/><Relationship Id="rId3" Type="http://schemas.openxmlformats.org/officeDocument/2006/relationships/image" Target="../media/image112.emf"/><Relationship Id="rId7" Type="http://schemas.openxmlformats.org/officeDocument/2006/relationships/oleObject" Target="../embeddings/oleObject117.bin"/><Relationship Id="rId12" Type="http://schemas.openxmlformats.org/officeDocument/2006/relationships/oleObject" Target="../embeddings/oleObject119.bin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emf"/><Relationship Id="rId11" Type="http://schemas.openxmlformats.org/officeDocument/2006/relationships/image" Target="../media/image116.emf"/><Relationship Id="rId5" Type="http://schemas.openxmlformats.org/officeDocument/2006/relationships/oleObject" Target="../embeddings/oleObject116.bin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jpe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3.bin"/><Relationship Id="rId13" Type="http://schemas.openxmlformats.org/officeDocument/2006/relationships/image" Target="../media/image126.emf"/><Relationship Id="rId18" Type="http://schemas.openxmlformats.org/officeDocument/2006/relationships/oleObject" Target="../embeddings/oleObject128.bin"/><Relationship Id="rId3" Type="http://schemas.openxmlformats.org/officeDocument/2006/relationships/image" Target="../media/image121.emf"/><Relationship Id="rId7" Type="http://schemas.openxmlformats.org/officeDocument/2006/relationships/image" Target="../media/image123.emf"/><Relationship Id="rId12" Type="http://schemas.openxmlformats.org/officeDocument/2006/relationships/oleObject" Target="../embeddings/oleObject125.bin"/><Relationship Id="rId17" Type="http://schemas.openxmlformats.org/officeDocument/2006/relationships/image" Target="../media/image128.emf"/><Relationship Id="rId2" Type="http://schemas.openxmlformats.org/officeDocument/2006/relationships/oleObject" Target="../embeddings/oleObject120.bin"/><Relationship Id="rId16" Type="http://schemas.openxmlformats.org/officeDocument/2006/relationships/oleObject" Target="../embeddings/oleObject127.bin"/><Relationship Id="rId20" Type="http://schemas.openxmlformats.org/officeDocument/2006/relationships/oleObject" Target="../embeddings/oleObject1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2.bin"/><Relationship Id="rId11" Type="http://schemas.openxmlformats.org/officeDocument/2006/relationships/image" Target="../media/image125.emf"/><Relationship Id="rId5" Type="http://schemas.openxmlformats.org/officeDocument/2006/relationships/image" Target="../media/image122.emf"/><Relationship Id="rId15" Type="http://schemas.openxmlformats.org/officeDocument/2006/relationships/image" Target="../media/image127.emf"/><Relationship Id="rId10" Type="http://schemas.openxmlformats.org/officeDocument/2006/relationships/oleObject" Target="../embeddings/oleObject124.bin"/><Relationship Id="rId19" Type="http://schemas.openxmlformats.org/officeDocument/2006/relationships/image" Target="../media/image129.emf"/><Relationship Id="rId4" Type="http://schemas.openxmlformats.org/officeDocument/2006/relationships/oleObject" Target="../embeddings/oleObject121.bin"/><Relationship Id="rId9" Type="http://schemas.openxmlformats.org/officeDocument/2006/relationships/image" Target="../media/image124.emf"/><Relationship Id="rId14" Type="http://schemas.openxmlformats.org/officeDocument/2006/relationships/oleObject" Target="../embeddings/oleObject126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135.emf"/><Relationship Id="rId18" Type="http://schemas.openxmlformats.org/officeDocument/2006/relationships/oleObject" Target="../embeddings/oleObject138.bin"/><Relationship Id="rId3" Type="http://schemas.openxmlformats.org/officeDocument/2006/relationships/image" Target="../media/image130.emf"/><Relationship Id="rId7" Type="http://schemas.openxmlformats.org/officeDocument/2006/relationships/image" Target="../media/image132.emf"/><Relationship Id="rId12" Type="http://schemas.openxmlformats.org/officeDocument/2006/relationships/oleObject" Target="../embeddings/oleObject135.bin"/><Relationship Id="rId17" Type="http://schemas.openxmlformats.org/officeDocument/2006/relationships/image" Target="../media/image129.emf"/><Relationship Id="rId2" Type="http://schemas.openxmlformats.org/officeDocument/2006/relationships/oleObject" Target="../embeddings/oleObject130.bin"/><Relationship Id="rId16" Type="http://schemas.openxmlformats.org/officeDocument/2006/relationships/oleObject" Target="../embeddings/oleObject1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134.emf"/><Relationship Id="rId5" Type="http://schemas.openxmlformats.org/officeDocument/2006/relationships/image" Target="../media/image131.emf"/><Relationship Id="rId15" Type="http://schemas.openxmlformats.org/officeDocument/2006/relationships/image" Target="../media/image136.emf"/><Relationship Id="rId10" Type="http://schemas.openxmlformats.org/officeDocument/2006/relationships/oleObject" Target="../embeddings/oleObject134.bin"/><Relationship Id="rId19" Type="http://schemas.openxmlformats.org/officeDocument/2006/relationships/image" Target="../media/image137.png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3.emf"/><Relationship Id="rId14" Type="http://schemas.openxmlformats.org/officeDocument/2006/relationships/oleObject" Target="../embeddings/oleObject136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3" Type="http://schemas.openxmlformats.org/officeDocument/2006/relationships/image" Target="../media/image138.emf"/><Relationship Id="rId7" Type="http://schemas.openxmlformats.org/officeDocument/2006/relationships/image" Target="../media/image140.emf"/><Relationship Id="rId2" Type="http://schemas.openxmlformats.org/officeDocument/2006/relationships/oleObject" Target="../embeddings/oleObject13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1.bin"/><Relationship Id="rId11" Type="http://schemas.openxmlformats.org/officeDocument/2006/relationships/image" Target="../media/image142.emf"/><Relationship Id="rId5" Type="http://schemas.openxmlformats.org/officeDocument/2006/relationships/image" Target="../media/image139.emf"/><Relationship Id="rId10" Type="http://schemas.openxmlformats.org/officeDocument/2006/relationships/oleObject" Target="../embeddings/oleObject143.bin"/><Relationship Id="rId4" Type="http://schemas.openxmlformats.org/officeDocument/2006/relationships/oleObject" Target="../embeddings/oleObject140.bin"/><Relationship Id="rId9" Type="http://schemas.openxmlformats.org/officeDocument/2006/relationships/image" Target="../media/image141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7.bin"/><Relationship Id="rId3" Type="http://schemas.openxmlformats.org/officeDocument/2006/relationships/image" Target="../media/image143.emf"/><Relationship Id="rId7" Type="http://schemas.openxmlformats.org/officeDocument/2006/relationships/image" Target="../media/image145.emf"/><Relationship Id="rId2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6.bin"/><Relationship Id="rId5" Type="http://schemas.openxmlformats.org/officeDocument/2006/relationships/image" Target="../media/image144.emf"/><Relationship Id="rId4" Type="http://schemas.openxmlformats.org/officeDocument/2006/relationships/oleObject" Target="../embeddings/oleObject145.bin"/><Relationship Id="rId9" Type="http://schemas.openxmlformats.org/officeDocument/2006/relationships/image" Target="../media/image14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13" Type="http://schemas.openxmlformats.org/officeDocument/2006/relationships/oleObject" Target="../embeddings/oleObject153.bin"/><Relationship Id="rId3" Type="http://schemas.openxmlformats.org/officeDocument/2006/relationships/image" Target="../media/image148.emf"/><Relationship Id="rId7" Type="http://schemas.openxmlformats.org/officeDocument/2006/relationships/image" Target="../media/image150.emf"/><Relationship Id="rId12" Type="http://schemas.openxmlformats.org/officeDocument/2006/relationships/image" Target="../media/image153.e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0.bin"/><Relationship Id="rId11" Type="http://schemas.openxmlformats.org/officeDocument/2006/relationships/oleObject" Target="../embeddings/oleObject152.bin"/><Relationship Id="rId5" Type="http://schemas.openxmlformats.org/officeDocument/2006/relationships/image" Target="../media/image149.emf"/><Relationship Id="rId10" Type="http://schemas.openxmlformats.org/officeDocument/2006/relationships/image" Target="../media/image152.png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51.emf"/><Relationship Id="rId14" Type="http://schemas.openxmlformats.org/officeDocument/2006/relationships/image" Target="../media/image154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oleObject" Target="../embeddings/oleObject154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7.emf"/><Relationship Id="rId7" Type="http://schemas.openxmlformats.org/officeDocument/2006/relationships/image" Target="../media/image159.emf"/><Relationship Id="rId2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7.bin"/><Relationship Id="rId5" Type="http://schemas.openxmlformats.org/officeDocument/2006/relationships/image" Target="../media/image158.emf"/><Relationship Id="rId4" Type="http://schemas.openxmlformats.org/officeDocument/2006/relationships/oleObject" Target="../embeddings/oleObject15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oleObject" Target="../embeddings/oleObject158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1.emf"/><Relationship Id="rId4" Type="http://schemas.openxmlformats.org/officeDocument/2006/relationships/oleObject" Target="../embeddings/oleObject159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emf"/><Relationship Id="rId2" Type="http://schemas.openxmlformats.org/officeDocument/2006/relationships/oleObject" Target="../embeddings/oleObject16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3.jpeg"/><Relationship Id="rId5" Type="http://schemas.openxmlformats.org/officeDocument/2006/relationships/image" Target="../media/image162.emf"/><Relationship Id="rId4" Type="http://schemas.openxmlformats.org/officeDocument/2006/relationships/oleObject" Target="../embeddings/oleObject16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emf"/><Relationship Id="rId13" Type="http://schemas.openxmlformats.org/officeDocument/2006/relationships/oleObject" Target="../embeddings/oleObject167.bin"/><Relationship Id="rId18" Type="http://schemas.openxmlformats.org/officeDocument/2006/relationships/image" Target="../media/image171.e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12" Type="http://schemas.openxmlformats.org/officeDocument/2006/relationships/image" Target="../media/image168.emf"/><Relationship Id="rId17" Type="http://schemas.openxmlformats.org/officeDocument/2006/relationships/oleObject" Target="../embeddings/oleObject169.bin"/><Relationship Id="rId2" Type="http://schemas.openxmlformats.org/officeDocument/2006/relationships/image" Target="../media/image163.jpeg"/><Relationship Id="rId16" Type="http://schemas.openxmlformats.org/officeDocument/2006/relationships/image" Target="../media/image17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emf"/><Relationship Id="rId11" Type="http://schemas.openxmlformats.org/officeDocument/2006/relationships/oleObject" Target="../embeddings/oleObject166.bin"/><Relationship Id="rId5" Type="http://schemas.openxmlformats.org/officeDocument/2006/relationships/oleObject" Target="../embeddings/oleObject163.bin"/><Relationship Id="rId15" Type="http://schemas.openxmlformats.org/officeDocument/2006/relationships/oleObject" Target="../embeddings/oleObject168.bin"/><Relationship Id="rId10" Type="http://schemas.openxmlformats.org/officeDocument/2006/relationships/image" Target="../media/image167.emf"/><Relationship Id="rId4" Type="http://schemas.openxmlformats.org/officeDocument/2006/relationships/image" Target="../media/image164.emf"/><Relationship Id="rId9" Type="http://schemas.openxmlformats.org/officeDocument/2006/relationships/oleObject" Target="../embeddings/oleObject165.bin"/><Relationship Id="rId14" Type="http://schemas.openxmlformats.org/officeDocument/2006/relationships/image" Target="../media/image169.e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3.bin"/><Relationship Id="rId13" Type="http://schemas.openxmlformats.org/officeDocument/2006/relationships/image" Target="../media/image177.emf"/><Relationship Id="rId18" Type="http://schemas.openxmlformats.org/officeDocument/2006/relationships/image" Target="../media/image165.emf"/><Relationship Id="rId3" Type="http://schemas.openxmlformats.org/officeDocument/2006/relationships/image" Target="../media/image172.emf"/><Relationship Id="rId7" Type="http://schemas.openxmlformats.org/officeDocument/2006/relationships/image" Target="../media/image174.emf"/><Relationship Id="rId12" Type="http://schemas.openxmlformats.org/officeDocument/2006/relationships/oleObject" Target="../embeddings/oleObject175.bin"/><Relationship Id="rId17" Type="http://schemas.openxmlformats.org/officeDocument/2006/relationships/oleObject" Target="../embeddings/oleObject177.bin"/><Relationship Id="rId2" Type="http://schemas.openxmlformats.org/officeDocument/2006/relationships/oleObject" Target="../embeddings/oleObject170.bin"/><Relationship Id="rId16" Type="http://schemas.openxmlformats.org/officeDocument/2006/relationships/image" Target="../media/image164.emf"/><Relationship Id="rId20" Type="http://schemas.openxmlformats.org/officeDocument/2006/relationships/image" Target="../media/image16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2.bin"/><Relationship Id="rId11" Type="http://schemas.openxmlformats.org/officeDocument/2006/relationships/image" Target="../media/image176.emf"/><Relationship Id="rId5" Type="http://schemas.openxmlformats.org/officeDocument/2006/relationships/image" Target="../media/image173.emf"/><Relationship Id="rId15" Type="http://schemas.openxmlformats.org/officeDocument/2006/relationships/oleObject" Target="../embeddings/oleObject176.bin"/><Relationship Id="rId10" Type="http://schemas.openxmlformats.org/officeDocument/2006/relationships/oleObject" Target="../embeddings/oleObject174.bin"/><Relationship Id="rId19" Type="http://schemas.openxmlformats.org/officeDocument/2006/relationships/oleObject" Target="../embeddings/oleObject178.bin"/><Relationship Id="rId4" Type="http://schemas.openxmlformats.org/officeDocument/2006/relationships/oleObject" Target="../embeddings/oleObject171.bin"/><Relationship Id="rId9" Type="http://schemas.openxmlformats.org/officeDocument/2006/relationships/image" Target="../media/image175.emf"/><Relationship Id="rId14" Type="http://schemas.openxmlformats.org/officeDocument/2006/relationships/image" Target="../media/image163.jpe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oleObject" Target="../embeddings/oleObject184.bin"/><Relationship Id="rId3" Type="http://schemas.openxmlformats.org/officeDocument/2006/relationships/image" Target="../media/image178.emf"/><Relationship Id="rId7" Type="http://schemas.openxmlformats.org/officeDocument/2006/relationships/image" Target="../media/image180.emf"/><Relationship Id="rId12" Type="http://schemas.openxmlformats.org/officeDocument/2006/relationships/image" Target="../media/image183.emf"/><Relationship Id="rId17" Type="http://schemas.openxmlformats.org/officeDocument/2006/relationships/image" Target="../media/image185.emf"/><Relationship Id="rId2" Type="http://schemas.openxmlformats.org/officeDocument/2006/relationships/oleObject" Target="../embeddings/oleObject179.bin"/><Relationship Id="rId16" Type="http://schemas.openxmlformats.org/officeDocument/2006/relationships/oleObject" Target="../embeddings/oleObject1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1.bin"/><Relationship Id="rId11" Type="http://schemas.openxmlformats.org/officeDocument/2006/relationships/oleObject" Target="../embeddings/oleObject183.bin"/><Relationship Id="rId5" Type="http://schemas.openxmlformats.org/officeDocument/2006/relationships/image" Target="../media/image179.emf"/><Relationship Id="rId15" Type="http://schemas.openxmlformats.org/officeDocument/2006/relationships/image" Target="../media/image184.emf"/><Relationship Id="rId10" Type="http://schemas.openxmlformats.org/officeDocument/2006/relationships/image" Target="../media/image182.emf"/><Relationship Id="rId4" Type="http://schemas.openxmlformats.org/officeDocument/2006/relationships/oleObject" Target="../embeddings/oleObject180.bin"/><Relationship Id="rId9" Type="http://schemas.openxmlformats.org/officeDocument/2006/relationships/oleObject" Target="../embeddings/oleObject182.bin"/><Relationship Id="rId14" Type="http://schemas.openxmlformats.org/officeDocument/2006/relationships/oleObject" Target="../embeddings/oleObject185.bin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6.emf"/><Relationship Id="rId2" Type="http://schemas.openxmlformats.org/officeDocument/2006/relationships/oleObject" Target="../embeddings/oleObject18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8.png"/><Relationship Id="rId4" Type="http://schemas.openxmlformats.org/officeDocument/2006/relationships/image" Target="../media/image18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1.bin"/><Relationship Id="rId13" Type="http://schemas.openxmlformats.org/officeDocument/2006/relationships/image" Target="../media/image194.emf"/><Relationship Id="rId3" Type="http://schemas.openxmlformats.org/officeDocument/2006/relationships/image" Target="../media/image189.emf"/><Relationship Id="rId7" Type="http://schemas.openxmlformats.org/officeDocument/2006/relationships/image" Target="../media/image191.emf"/><Relationship Id="rId12" Type="http://schemas.openxmlformats.org/officeDocument/2006/relationships/oleObject" Target="../embeddings/oleObject193.bin"/><Relationship Id="rId2" Type="http://schemas.openxmlformats.org/officeDocument/2006/relationships/oleObject" Target="../embeddings/oleObject18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0.bin"/><Relationship Id="rId11" Type="http://schemas.openxmlformats.org/officeDocument/2006/relationships/image" Target="../media/image193.emf"/><Relationship Id="rId5" Type="http://schemas.openxmlformats.org/officeDocument/2006/relationships/image" Target="../media/image190.emf"/><Relationship Id="rId15" Type="http://schemas.openxmlformats.org/officeDocument/2006/relationships/image" Target="../media/image188.png"/><Relationship Id="rId10" Type="http://schemas.openxmlformats.org/officeDocument/2006/relationships/oleObject" Target="../embeddings/oleObject192.bin"/><Relationship Id="rId4" Type="http://schemas.openxmlformats.org/officeDocument/2006/relationships/oleObject" Target="../embeddings/oleObject189.bin"/><Relationship Id="rId9" Type="http://schemas.openxmlformats.org/officeDocument/2006/relationships/image" Target="../media/image192.emf"/><Relationship Id="rId14" Type="http://schemas.openxmlformats.org/officeDocument/2006/relationships/image" Target="../media/image187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oleObject" Target="../embeddings/oleObject199.bin"/><Relationship Id="rId3" Type="http://schemas.openxmlformats.org/officeDocument/2006/relationships/image" Target="../media/image195.emf"/><Relationship Id="rId7" Type="http://schemas.openxmlformats.org/officeDocument/2006/relationships/image" Target="../media/image197.emf"/><Relationship Id="rId12" Type="http://schemas.openxmlformats.org/officeDocument/2006/relationships/image" Target="../media/image200.e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6.bin"/><Relationship Id="rId11" Type="http://schemas.openxmlformats.org/officeDocument/2006/relationships/oleObject" Target="../embeddings/oleObject198.bin"/><Relationship Id="rId5" Type="http://schemas.openxmlformats.org/officeDocument/2006/relationships/image" Target="../media/image196.emf"/><Relationship Id="rId10" Type="http://schemas.openxmlformats.org/officeDocument/2006/relationships/image" Target="../media/image199.png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198.emf"/><Relationship Id="rId14" Type="http://schemas.openxmlformats.org/officeDocument/2006/relationships/image" Target="../media/image201.e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5.png"/><Relationship Id="rId13" Type="http://schemas.openxmlformats.org/officeDocument/2006/relationships/oleObject" Target="../embeddings/oleObject205.bin"/><Relationship Id="rId18" Type="http://schemas.openxmlformats.org/officeDocument/2006/relationships/oleObject" Target="../embeddings/oleObject208.bin"/><Relationship Id="rId3" Type="http://schemas.openxmlformats.org/officeDocument/2006/relationships/image" Target="../media/image202.emf"/><Relationship Id="rId21" Type="http://schemas.openxmlformats.org/officeDocument/2006/relationships/oleObject" Target="../embeddings/oleObject210.bin"/><Relationship Id="rId7" Type="http://schemas.openxmlformats.org/officeDocument/2006/relationships/image" Target="../media/image204.emf"/><Relationship Id="rId12" Type="http://schemas.openxmlformats.org/officeDocument/2006/relationships/oleObject" Target="../embeddings/oleObject204.bin"/><Relationship Id="rId17" Type="http://schemas.openxmlformats.org/officeDocument/2006/relationships/image" Target="../media/image209.emf"/><Relationship Id="rId2" Type="http://schemas.openxmlformats.org/officeDocument/2006/relationships/oleObject" Target="../embeddings/oleObject200.bin"/><Relationship Id="rId16" Type="http://schemas.openxmlformats.org/officeDocument/2006/relationships/oleObject" Target="../embeddings/oleObject207.bin"/><Relationship Id="rId20" Type="http://schemas.openxmlformats.org/officeDocument/2006/relationships/oleObject" Target="../embeddings/oleObject2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2.bin"/><Relationship Id="rId11" Type="http://schemas.openxmlformats.org/officeDocument/2006/relationships/image" Target="../media/image207.emf"/><Relationship Id="rId24" Type="http://schemas.openxmlformats.org/officeDocument/2006/relationships/image" Target="../media/image211.emf"/><Relationship Id="rId5" Type="http://schemas.openxmlformats.org/officeDocument/2006/relationships/image" Target="../media/image203.emf"/><Relationship Id="rId15" Type="http://schemas.openxmlformats.org/officeDocument/2006/relationships/image" Target="../media/image208.emf"/><Relationship Id="rId23" Type="http://schemas.openxmlformats.org/officeDocument/2006/relationships/oleObject" Target="../embeddings/oleObject212.bin"/><Relationship Id="rId10" Type="http://schemas.openxmlformats.org/officeDocument/2006/relationships/oleObject" Target="../embeddings/oleObject203.bin"/><Relationship Id="rId19" Type="http://schemas.openxmlformats.org/officeDocument/2006/relationships/image" Target="../media/image210.emf"/><Relationship Id="rId4" Type="http://schemas.openxmlformats.org/officeDocument/2006/relationships/oleObject" Target="../embeddings/oleObject201.bin"/><Relationship Id="rId9" Type="http://schemas.openxmlformats.org/officeDocument/2006/relationships/image" Target="../media/image206.png"/><Relationship Id="rId14" Type="http://schemas.openxmlformats.org/officeDocument/2006/relationships/oleObject" Target="../embeddings/oleObject206.bin"/><Relationship Id="rId22" Type="http://schemas.openxmlformats.org/officeDocument/2006/relationships/oleObject" Target="../embeddings/oleObject2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e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3.emf"/><Relationship Id="rId4" Type="http://schemas.openxmlformats.org/officeDocument/2006/relationships/oleObject" Target="../embeddings/oleObject214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emf"/><Relationship Id="rId7" Type="http://schemas.openxmlformats.org/officeDocument/2006/relationships/image" Target="../media/image216.emf"/><Relationship Id="rId2" Type="http://schemas.openxmlformats.org/officeDocument/2006/relationships/oleObject" Target="../embeddings/oleObject2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7.bin"/><Relationship Id="rId5" Type="http://schemas.openxmlformats.org/officeDocument/2006/relationships/image" Target="../media/image215.emf"/><Relationship Id="rId4" Type="http://schemas.openxmlformats.org/officeDocument/2006/relationships/oleObject" Target="../embeddings/oleObject216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22.emf"/><Relationship Id="rId3" Type="http://schemas.openxmlformats.org/officeDocument/2006/relationships/image" Target="../media/image217.emf"/><Relationship Id="rId7" Type="http://schemas.openxmlformats.org/officeDocument/2006/relationships/image" Target="../media/image219.emf"/><Relationship Id="rId12" Type="http://schemas.openxmlformats.org/officeDocument/2006/relationships/oleObject" Target="../embeddings/oleObject223.bin"/><Relationship Id="rId2" Type="http://schemas.openxmlformats.org/officeDocument/2006/relationships/oleObject" Target="../embeddings/oleObject2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21.emf"/><Relationship Id="rId5" Type="http://schemas.openxmlformats.org/officeDocument/2006/relationships/image" Target="../media/image218.emf"/><Relationship Id="rId15" Type="http://schemas.openxmlformats.org/officeDocument/2006/relationships/image" Target="../media/image223.e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20.emf"/><Relationship Id="rId14" Type="http://schemas.openxmlformats.org/officeDocument/2006/relationships/oleObject" Target="../embeddings/oleObject224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emf"/><Relationship Id="rId7" Type="http://schemas.openxmlformats.org/officeDocument/2006/relationships/image" Target="../media/image226.emf"/><Relationship Id="rId2" Type="http://schemas.openxmlformats.org/officeDocument/2006/relationships/oleObject" Target="../embeddings/oleObject2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7.bin"/><Relationship Id="rId5" Type="http://schemas.openxmlformats.org/officeDocument/2006/relationships/image" Target="../media/image225.emf"/><Relationship Id="rId4" Type="http://schemas.openxmlformats.org/officeDocument/2006/relationships/oleObject" Target="../embeddings/oleObject226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emf"/><Relationship Id="rId2" Type="http://schemas.openxmlformats.org/officeDocument/2006/relationships/oleObject" Target="../embeddings/oleObject228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emf"/><Relationship Id="rId2" Type="http://schemas.openxmlformats.org/officeDocument/2006/relationships/oleObject" Target="../embeddings/oleObject229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9.emf"/><Relationship Id="rId4" Type="http://schemas.openxmlformats.org/officeDocument/2006/relationships/oleObject" Target="../embeddings/oleObject230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4.bin"/><Relationship Id="rId13" Type="http://schemas.openxmlformats.org/officeDocument/2006/relationships/oleObject" Target="../embeddings/oleObject236.bin"/><Relationship Id="rId3" Type="http://schemas.openxmlformats.org/officeDocument/2006/relationships/image" Target="../media/image230.emf"/><Relationship Id="rId7" Type="http://schemas.openxmlformats.org/officeDocument/2006/relationships/image" Target="../media/image232.emf"/><Relationship Id="rId12" Type="http://schemas.openxmlformats.org/officeDocument/2006/relationships/image" Target="../media/image235.emf"/><Relationship Id="rId2" Type="http://schemas.openxmlformats.org/officeDocument/2006/relationships/oleObject" Target="../embeddings/oleObject23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3.bin"/><Relationship Id="rId11" Type="http://schemas.openxmlformats.org/officeDocument/2006/relationships/oleObject" Target="../embeddings/oleObject235.bin"/><Relationship Id="rId5" Type="http://schemas.openxmlformats.org/officeDocument/2006/relationships/image" Target="../media/image231.emf"/><Relationship Id="rId10" Type="http://schemas.openxmlformats.org/officeDocument/2006/relationships/image" Target="../media/image234.png"/><Relationship Id="rId4" Type="http://schemas.openxmlformats.org/officeDocument/2006/relationships/oleObject" Target="../embeddings/oleObject232.bin"/><Relationship Id="rId9" Type="http://schemas.openxmlformats.org/officeDocument/2006/relationships/image" Target="../media/image233.emf"/><Relationship Id="rId14" Type="http://schemas.openxmlformats.org/officeDocument/2006/relationships/image" Target="../media/image236.e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0.bin"/><Relationship Id="rId3" Type="http://schemas.openxmlformats.org/officeDocument/2006/relationships/image" Target="../media/image237.emf"/><Relationship Id="rId7" Type="http://schemas.openxmlformats.org/officeDocument/2006/relationships/image" Target="../media/image239.emf"/><Relationship Id="rId2" Type="http://schemas.openxmlformats.org/officeDocument/2006/relationships/oleObject" Target="../embeddings/oleObject2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9.bin"/><Relationship Id="rId5" Type="http://schemas.openxmlformats.org/officeDocument/2006/relationships/image" Target="../media/image238.emf"/><Relationship Id="rId4" Type="http://schemas.openxmlformats.org/officeDocument/2006/relationships/oleObject" Target="../embeddings/oleObject238.bin"/><Relationship Id="rId9" Type="http://schemas.openxmlformats.org/officeDocument/2006/relationships/image" Target="../media/image240.e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46.emf"/><Relationship Id="rId18" Type="http://schemas.openxmlformats.org/officeDocument/2006/relationships/oleObject" Target="../embeddings/oleObject249.bin"/><Relationship Id="rId3" Type="http://schemas.openxmlformats.org/officeDocument/2006/relationships/image" Target="../media/image241.emf"/><Relationship Id="rId7" Type="http://schemas.openxmlformats.org/officeDocument/2006/relationships/image" Target="../media/image243.e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248.emf"/><Relationship Id="rId2" Type="http://schemas.openxmlformats.org/officeDocument/2006/relationships/oleObject" Target="../embeddings/oleObject241.bin"/><Relationship Id="rId16" Type="http://schemas.openxmlformats.org/officeDocument/2006/relationships/oleObject" Target="../embeddings/oleObject24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5.emf"/><Relationship Id="rId5" Type="http://schemas.openxmlformats.org/officeDocument/2006/relationships/image" Target="../media/image242.emf"/><Relationship Id="rId15" Type="http://schemas.openxmlformats.org/officeDocument/2006/relationships/image" Target="../media/image247.emf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249.e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4.emf"/><Relationship Id="rId14" Type="http://schemas.openxmlformats.org/officeDocument/2006/relationships/oleObject" Target="../embeddings/oleObject247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3.bin"/><Relationship Id="rId3" Type="http://schemas.openxmlformats.org/officeDocument/2006/relationships/image" Target="../media/image250.emf"/><Relationship Id="rId7" Type="http://schemas.openxmlformats.org/officeDocument/2006/relationships/image" Target="../media/image252.emf"/><Relationship Id="rId2" Type="http://schemas.openxmlformats.org/officeDocument/2006/relationships/oleObject" Target="../embeddings/oleObject25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2.bin"/><Relationship Id="rId11" Type="http://schemas.openxmlformats.org/officeDocument/2006/relationships/image" Target="../media/image255.png"/><Relationship Id="rId5" Type="http://schemas.openxmlformats.org/officeDocument/2006/relationships/image" Target="../media/image251.emf"/><Relationship Id="rId10" Type="http://schemas.openxmlformats.org/officeDocument/2006/relationships/image" Target="../media/image254.png"/><Relationship Id="rId4" Type="http://schemas.openxmlformats.org/officeDocument/2006/relationships/oleObject" Target="../embeddings/oleObject251.bin"/><Relationship Id="rId9" Type="http://schemas.openxmlformats.org/officeDocument/2006/relationships/image" Target="../media/image253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9.jpeg"/><Relationship Id="rId3" Type="http://schemas.openxmlformats.org/officeDocument/2006/relationships/image" Target="../media/image256.emf"/><Relationship Id="rId7" Type="http://schemas.openxmlformats.org/officeDocument/2006/relationships/image" Target="../media/image258.emf"/><Relationship Id="rId2" Type="http://schemas.openxmlformats.org/officeDocument/2006/relationships/oleObject" Target="../embeddings/oleObject25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6.bin"/><Relationship Id="rId5" Type="http://schemas.openxmlformats.org/officeDocument/2006/relationships/image" Target="../media/image257.emf"/><Relationship Id="rId4" Type="http://schemas.openxmlformats.org/officeDocument/2006/relationships/oleObject" Target="../embeddings/oleObject255.bin"/><Relationship Id="rId9" Type="http://schemas.openxmlformats.org/officeDocument/2006/relationships/image" Target="../media/image26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4.emf"/><Relationship Id="rId13" Type="http://schemas.openxmlformats.org/officeDocument/2006/relationships/oleObject" Target="../embeddings/oleObject263.bin"/><Relationship Id="rId18" Type="http://schemas.openxmlformats.org/officeDocument/2006/relationships/image" Target="../media/image269.emf"/><Relationship Id="rId26" Type="http://schemas.openxmlformats.org/officeDocument/2006/relationships/image" Target="../media/image273.emf"/><Relationship Id="rId3" Type="http://schemas.openxmlformats.org/officeDocument/2006/relationships/image" Target="../media/image262.emf"/><Relationship Id="rId21" Type="http://schemas.openxmlformats.org/officeDocument/2006/relationships/oleObject" Target="../embeddings/oleObject267.bin"/><Relationship Id="rId7" Type="http://schemas.openxmlformats.org/officeDocument/2006/relationships/oleObject" Target="../embeddings/oleObject260.bin"/><Relationship Id="rId12" Type="http://schemas.openxmlformats.org/officeDocument/2006/relationships/image" Target="../media/image266.emf"/><Relationship Id="rId17" Type="http://schemas.openxmlformats.org/officeDocument/2006/relationships/oleObject" Target="../embeddings/oleObject265.bin"/><Relationship Id="rId25" Type="http://schemas.openxmlformats.org/officeDocument/2006/relationships/oleObject" Target="../embeddings/oleObject269.bin"/><Relationship Id="rId2" Type="http://schemas.openxmlformats.org/officeDocument/2006/relationships/oleObject" Target="../embeddings/oleObject257.bin"/><Relationship Id="rId16" Type="http://schemas.openxmlformats.org/officeDocument/2006/relationships/image" Target="../media/image268.emf"/><Relationship Id="rId20" Type="http://schemas.openxmlformats.org/officeDocument/2006/relationships/image" Target="../media/image270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9.bin"/><Relationship Id="rId11" Type="http://schemas.openxmlformats.org/officeDocument/2006/relationships/oleObject" Target="../embeddings/oleObject262.bin"/><Relationship Id="rId24" Type="http://schemas.openxmlformats.org/officeDocument/2006/relationships/image" Target="../media/image272.emf"/><Relationship Id="rId5" Type="http://schemas.openxmlformats.org/officeDocument/2006/relationships/image" Target="../media/image263.emf"/><Relationship Id="rId15" Type="http://schemas.openxmlformats.org/officeDocument/2006/relationships/oleObject" Target="../embeddings/oleObject264.bin"/><Relationship Id="rId23" Type="http://schemas.openxmlformats.org/officeDocument/2006/relationships/oleObject" Target="../embeddings/oleObject268.bin"/><Relationship Id="rId28" Type="http://schemas.openxmlformats.org/officeDocument/2006/relationships/image" Target="../media/image274.emf"/><Relationship Id="rId10" Type="http://schemas.openxmlformats.org/officeDocument/2006/relationships/image" Target="../media/image265.emf"/><Relationship Id="rId19" Type="http://schemas.openxmlformats.org/officeDocument/2006/relationships/oleObject" Target="../embeddings/oleObject266.bin"/><Relationship Id="rId4" Type="http://schemas.openxmlformats.org/officeDocument/2006/relationships/oleObject" Target="../embeddings/oleObject258.bin"/><Relationship Id="rId9" Type="http://schemas.openxmlformats.org/officeDocument/2006/relationships/oleObject" Target="../embeddings/oleObject261.bin"/><Relationship Id="rId14" Type="http://schemas.openxmlformats.org/officeDocument/2006/relationships/image" Target="../media/image267.emf"/><Relationship Id="rId22" Type="http://schemas.openxmlformats.org/officeDocument/2006/relationships/image" Target="../media/image271.emf"/><Relationship Id="rId27" Type="http://schemas.openxmlformats.org/officeDocument/2006/relationships/oleObject" Target="../embeddings/oleObject270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4.bin"/><Relationship Id="rId13" Type="http://schemas.openxmlformats.org/officeDocument/2006/relationships/image" Target="../media/image280.emf"/><Relationship Id="rId3" Type="http://schemas.openxmlformats.org/officeDocument/2006/relationships/image" Target="../media/image275.emf"/><Relationship Id="rId7" Type="http://schemas.openxmlformats.org/officeDocument/2006/relationships/image" Target="../media/image277.emf"/><Relationship Id="rId12" Type="http://schemas.openxmlformats.org/officeDocument/2006/relationships/oleObject" Target="../embeddings/oleObject276.bin"/><Relationship Id="rId2" Type="http://schemas.openxmlformats.org/officeDocument/2006/relationships/oleObject" Target="../embeddings/oleObject27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3.bin"/><Relationship Id="rId11" Type="http://schemas.openxmlformats.org/officeDocument/2006/relationships/image" Target="../media/image279.emf"/><Relationship Id="rId5" Type="http://schemas.openxmlformats.org/officeDocument/2006/relationships/image" Target="../media/image276.emf"/><Relationship Id="rId10" Type="http://schemas.openxmlformats.org/officeDocument/2006/relationships/oleObject" Target="../embeddings/oleObject275.bin"/><Relationship Id="rId4" Type="http://schemas.openxmlformats.org/officeDocument/2006/relationships/oleObject" Target="../embeddings/oleObject272.bin"/><Relationship Id="rId9" Type="http://schemas.openxmlformats.org/officeDocument/2006/relationships/image" Target="../media/image278.emf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3.emf"/><Relationship Id="rId3" Type="http://schemas.openxmlformats.org/officeDocument/2006/relationships/image" Target="../media/image281.emf"/><Relationship Id="rId7" Type="http://schemas.openxmlformats.org/officeDocument/2006/relationships/oleObject" Target="../embeddings/oleObject279.bin"/><Relationship Id="rId2" Type="http://schemas.openxmlformats.org/officeDocument/2006/relationships/oleObject" Target="../embeddings/oleObject27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2.emf"/><Relationship Id="rId5" Type="http://schemas.openxmlformats.org/officeDocument/2006/relationships/oleObject" Target="../embeddings/oleObject278.bin"/><Relationship Id="rId10" Type="http://schemas.openxmlformats.org/officeDocument/2006/relationships/image" Target="../media/image284.emf"/><Relationship Id="rId4" Type="http://schemas.openxmlformats.org/officeDocument/2006/relationships/image" Target="../media/image234.png"/><Relationship Id="rId9" Type="http://schemas.openxmlformats.org/officeDocument/2006/relationships/oleObject" Target="../embeddings/oleObject280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4.bin"/><Relationship Id="rId3" Type="http://schemas.openxmlformats.org/officeDocument/2006/relationships/image" Target="../media/image285.emf"/><Relationship Id="rId7" Type="http://schemas.openxmlformats.org/officeDocument/2006/relationships/image" Target="../media/image287.emf"/><Relationship Id="rId2" Type="http://schemas.openxmlformats.org/officeDocument/2006/relationships/oleObject" Target="../embeddings/oleObject2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3.bin"/><Relationship Id="rId11" Type="http://schemas.openxmlformats.org/officeDocument/2006/relationships/image" Target="../media/image290.png"/><Relationship Id="rId5" Type="http://schemas.openxmlformats.org/officeDocument/2006/relationships/image" Target="../media/image286.emf"/><Relationship Id="rId10" Type="http://schemas.openxmlformats.org/officeDocument/2006/relationships/image" Target="../media/image289.png"/><Relationship Id="rId4" Type="http://schemas.openxmlformats.org/officeDocument/2006/relationships/oleObject" Target="../embeddings/oleObject282.bin"/><Relationship Id="rId9" Type="http://schemas.openxmlformats.org/officeDocument/2006/relationships/image" Target="../media/image28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emf"/><Relationship Id="rId7" Type="http://schemas.openxmlformats.org/officeDocument/2006/relationships/image" Target="../media/image293.emf"/><Relationship Id="rId2" Type="http://schemas.openxmlformats.org/officeDocument/2006/relationships/oleObject" Target="../embeddings/oleObject28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7.bin"/><Relationship Id="rId5" Type="http://schemas.openxmlformats.org/officeDocument/2006/relationships/image" Target="../media/image292.emf"/><Relationship Id="rId4" Type="http://schemas.openxmlformats.org/officeDocument/2006/relationships/oleObject" Target="../embeddings/oleObject286.bin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4.emf"/><Relationship Id="rId2" Type="http://schemas.openxmlformats.org/officeDocument/2006/relationships/oleObject" Target="../embeddings/oleObject288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6.emf"/><Relationship Id="rId18" Type="http://schemas.openxmlformats.org/officeDocument/2006/relationships/oleObject" Target="../embeddings/oleObject19.bin"/><Relationship Id="rId3" Type="http://schemas.openxmlformats.org/officeDocument/2006/relationships/image" Target="../media/image11.emf"/><Relationship Id="rId21" Type="http://schemas.openxmlformats.org/officeDocument/2006/relationships/image" Target="../media/image20.emf"/><Relationship Id="rId7" Type="http://schemas.openxmlformats.org/officeDocument/2006/relationships/image" Target="../media/image13.emf"/><Relationship Id="rId12" Type="http://schemas.openxmlformats.org/officeDocument/2006/relationships/oleObject" Target="../embeddings/oleObject16.bin"/><Relationship Id="rId17" Type="http://schemas.openxmlformats.org/officeDocument/2006/relationships/image" Target="../media/image18.emf"/><Relationship Id="rId2" Type="http://schemas.openxmlformats.org/officeDocument/2006/relationships/oleObject" Target="../embeddings/oleObject11.bin"/><Relationship Id="rId16" Type="http://schemas.openxmlformats.org/officeDocument/2006/relationships/oleObject" Target="../embeddings/oleObject18.bin"/><Relationship Id="rId20" Type="http://schemas.openxmlformats.org/officeDocument/2006/relationships/oleObject" Target="../embeddings/oleObject2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5.emf"/><Relationship Id="rId5" Type="http://schemas.openxmlformats.org/officeDocument/2006/relationships/image" Target="../media/image12.emf"/><Relationship Id="rId15" Type="http://schemas.openxmlformats.org/officeDocument/2006/relationships/image" Target="../media/image17.emf"/><Relationship Id="rId23" Type="http://schemas.openxmlformats.org/officeDocument/2006/relationships/image" Target="../media/image21.emf"/><Relationship Id="rId10" Type="http://schemas.openxmlformats.org/officeDocument/2006/relationships/oleObject" Target="../embeddings/oleObject15.bin"/><Relationship Id="rId19" Type="http://schemas.openxmlformats.org/officeDocument/2006/relationships/image" Target="../media/image19.emf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4.e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13" Type="http://schemas.openxmlformats.org/officeDocument/2006/relationships/image" Target="../media/image27.emf"/><Relationship Id="rId18" Type="http://schemas.openxmlformats.org/officeDocument/2006/relationships/oleObject" Target="../embeddings/oleObject30.bin"/><Relationship Id="rId3" Type="http://schemas.openxmlformats.org/officeDocument/2006/relationships/image" Target="../media/image22.emf"/><Relationship Id="rId7" Type="http://schemas.openxmlformats.org/officeDocument/2006/relationships/image" Target="../media/image24.emf"/><Relationship Id="rId12" Type="http://schemas.openxmlformats.org/officeDocument/2006/relationships/oleObject" Target="../embeddings/oleObject27.bin"/><Relationship Id="rId17" Type="http://schemas.openxmlformats.org/officeDocument/2006/relationships/image" Target="../media/image29.emf"/><Relationship Id="rId2" Type="http://schemas.openxmlformats.org/officeDocument/2006/relationships/oleObject" Target="../embeddings/oleObject22.bin"/><Relationship Id="rId16" Type="http://schemas.openxmlformats.org/officeDocument/2006/relationships/oleObject" Target="../embeddings/oleObject2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11" Type="http://schemas.openxmlformats.org/officeDocument/2006/relationships/image" Target="../media/image26.emf"/><Relationship Id="rId5" Type="http://schemas.openxmlformats.org/officeDocument/2006/relationships/image" Target="../media/image23.emf"/><Relationship Id="rId15" Type="http://schemas.openxmlformats.org/officeDocument/2006/relationships/image" Target="../media/image28.emf"/><Relationship Id="rId10" Type="http://schemas.openxmlformats.org/officeDocument/2006/relationships/oleObject" Target="../embeddings/oleObject26.bin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8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FFA3FF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5787" name="Group 11">
            <a:extLst>
              <a:ext uri="{FF2B5EF4-FFF2-40B4-BE49-F238E27FC236}">
                <a16:creationId xmlns:a16="http://schemas.microsoft.com/office/drawing/2014/main" id="{F094A20D-D66C-7A02-40D9-DDE70F25BAE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838200"/>
            <a:ext cx="8229600" cy="4876800"/>
            <a:chOff x="288" y="528"/>
            <a:chExt cx="5184" cy="3072"/>
          </a:xfrm>
        </p:grpSpPr>
        <p:sp>
          <p:nvSpPr>
            <p:cNvPr id="715780" name="Rectangle 4">
              <a:extLst>
                <a:ext uri="{FF2B5EF4-FFF2-40B4-BE49-F238E27FC236}">
                  <a16:creationId xmlns:a16="http://schemas.microsoft.com/office/drawing/2014/main" id="{8E9BAF61-2C36-4856-8CF6-2EB915106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528"/>
              <a:ext cx="5184" cy="7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9144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1371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18288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4400">
                  <a:solidFill>
                    <a:srgbClr val="003366"/>
                  </a:solidFill>
                </a:rPr>
                <a:t>Chapter 19 To 21 </a:t>
              </a:r>
            </a:p>
            <a:p>
              <a:pPr algn="ctr"/>
              <a:r>
                <a:rPr lang="en-US" altLang="zh-CN" sz="4400">
                  <a:solidFill>
                    <a:schemeClr val="tx2"/>
                  </a:solidFill>
                </a:rPr>
                <a:t>Electrostatic Field in Vacuum</a:t>
              </a:r>
            </a:p>
          </p:txBody>
        </p:sp>
        <p:sp>
          <p:nvSpPr>
            <p:cNvPr id="715781" name="Text Box 5">
              <a:extLst>
                <a:ext uri="{FF2B5EF4-FFF2-40B4-BE49-F238E27FC236}">
                  <a16:creationId xmlns:a16="http://schemas.microsoft.com/office/drawing/2014/main" id="{BA3D0B1F-28AB-F786-8C1C-DAD99095C4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523"/>
              <a:ext cx="3984" cy="2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572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144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716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8288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indent="-4572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indent="-4572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altLang="zh-CN" sz="2800">
                  <a:solidFill>
                    <a:schemeClr val="accent2"/>
                  </a:solidFill>
                  <a:latin typeface="Arial" panose="020B0604020202020204" pitchFamily="34" charset="0"/>
                </a:rPr>
                <a:t>Electric Field and Its Principle of Superposition </a:t>
              </a:r>
            </a:p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altLang="zh-CN" sz="2800">
                  <a:solidFill>
                    <a:schemeClr val="accent2"/>
                  </a:solidFill>
                  <a:latin typeface="Arial" panose="020B0604020202020204" pitchFamily="34" charset="0"/>
                </a:rPr>
                <a:t>Gauss’s Law and Its Applications</a:t>
              </a:r>
            </a:p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altLang="zh-CN" sz="2800">
                  <a:solidFill>
                    <a:schemeClr val="accent2"/>
                  </a:solidFill>
                  <a:latin typeface="Arial" panose="020B0604020202020204" pitchFamily="34" charset="0"/>
                </a:rPr>
                <a:t>Electric Potential and Its Principle of Superposition</a:t>
              </a:r>
            </a:p>
            <a:p>
              <a:pPr>
                <a:spcBef>
                  <a:spcPct val="50000"/>
                </a:spcBef>
                <a:buFontTx/>
                <a:buAutoNum type="arabicPeriod"/>
              </a:pPr>
              <a:r>
                <a:rPr lang="en-US" altLang="zh-CN" sz="2800">
                  <a:solidFill>
                    <a:schemeClr val="accent2"/>
                  </a:solidFill>
                  <a:latin typeface="Arial" panose="020B0604020202020204" pitchFamily="34" charset="0"/>
                </a:rPr>
                <a:t>Loop-law and Its Applications</a:t>
              </a:r>
            </a:p>
          </p:txBody>
        </p:sp>
      </p:grpSp>
    </p:spTree>
  </p:cSld>
  <p:clrMapOvr>
    <a:masterClrMapping/>
  </p:clrMapOvr>
  <p:transition spd="slow"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Text Box 2">
            <a:extLst>
              <a:ext uri="{FF2B5EF4-FFF2-40B4-BE49-F238E27FC236}">
                <a16:creationId xmlns:a16="http://schemas.microsoft.com/office/drawing/2014/main" id="{2921BC25-82D2-7AB9-CBCD-7125DA3C98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4450"/>
            <a:ext cx="89154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(2) The Electric Field Due to a Few Point Charges:</a:t>
            </a:r>
          </a:p>
        </p:txBody>
      </p:sp>
      <p:grpSp>
        <p:nvGrpSpPr>
          <p:cNvPr id="752643" name="Group 3">
            <a:extLst>
              <a:ext uri="{FF2B5EF4-FFF2-40B4-BE49-F238E27FC236}">
                <a16:creationId xmlns:a16="http://schemas.microsoft.com/office/drawing/2014/main" id="{A3A6E418-7D93-BC66-0578-575EE4C19476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284538"/>
            <a:ext cx="6629400" cy="1757362"/>
            <a:chOff x="624" y="2069"/>
            <a:chExt cx="4176" cy="1107"/>
          </a:xfrm>
        </p:grpSpPr>
        <p:grpSp>
          <p:nvGrpSpPr>
            <p:cNvPr id="752644" name="Group 4">
              <a:extLst>
                <a:ext uri="{FF2B5EF4-FFF2-40B4-BE49-F238E27FC236}">
                  <a16:creationId xmlns:a16="http://schemas.microsoft.com/office/drawing/2014/main" id="{D3F281F0-17E1-4746-C935-BB3EFABBF4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069"/>
              <a:ext cx="4128" cy="772"/>
              <a:chOff x="528" y="2770"/>
              <a:chExt cx="4128" cy="772"/>
            </a:xfrm>
          </p:grpSpPr>
          <p:graphicFrame>
            <p:nvGraphicFramePr>
              <p:cNvPr id="752645" name="Object 5">
                <a:extLst>
                  <a:ext uri="{FF2B5EF4-FFF2-40B4-BE49-F238E27FC236}">
                    <a16:creationId xmlns:a16="http://schemas.microsoft.com/office/drawing/2014/main" id="{F73EF7D0-01D9-80A9-5F7B-26C95092ADF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529" y="2856"/>
              <a:ext cx="919" cy="5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9011900" imgH="9944100" progId="Equation.3">
                      <p:embed/>
                    </p:oleObj>
                  </mc:Choice>
                  <mc:Fallback>
                    <p:oleObj name="Equation" r:id="rId2" imgW="19011900" imgH="9944100" progId="Equation.3">
                      <p:embed/>
                      <p:pic>
                        <p:nvPicPr>
                          <p:cNvPr id="0" name="Object 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29" y="2856"/>
                            <a:ext cx="919" cy="557"/>
                          </a:xfrm>
                          <a:prstGeom prst="rect">
                            <a:avLst/>
                          </a:prstGeom>
                          <a:noFill/>
                          <a:ln w="12699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46" name="Text Box 6">
                <a:extLst>
                  <a:ext uri="{FF2B5EF4-FFF2-40B4-BE49-F238E27FC236}">
                    <a16:creationId xmlns:a16="http://schemas.microsoft.com/office/drawing/2014/main" id="{0EF44F4A-1DB5-A823-F1C6-13DCA8C13F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961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699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571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7145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286000" defTabSz="7620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7432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32004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6576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4114800" defTabSz="762000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0" hangingPunct="0"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3333FF"/>
                    </a:solidFill>
                  </a:rPr>
                  <a:t>or</a:t>
                </a:r>
              </a:p>
            </p:txBody>
          </p:sp>
          <p:graphicFrame>
            <p:nvGraphicFramePr>
              <p:cNvPr id="752647" name="Object 7">
                <a:extLst>
                  <a:ext uri="{FF2B5EF4-FFF2-40B4-BE49-F238E27FC236}">
                    <a16:creationId xmlns:a16="http://schemas.microsoft.com/office/drawing/2014/main" id="{E8563DA8-B488-348C-7904-822AB160B48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07" y="2770"/>
              <a:ext cx="1749" cy="7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9845000" imgH="13169900" progId="Equation.3">
                      <p:embed/>
                    </p:oleObj>
                  </mc:Choice>
                  <mc:Fallback>
                    <p:oleObj name="Equation" r:id="rId4" imgW="29845000" imgH="13169900" progId="Equation.3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07" y="2770"/>
                            <a:ext cx="1749" cy="772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2648" name="AutoShape 8">
                <a:extLst>
                  <a:ext uri="{FF2B5EF4-FFF2-40B4-BE49-F238E27FC236}">
                    <a16:creationId xmlns:a16="http://schemas.microsoft.com/office/drawing/2014/main" id="{1D590DD4-1467-3AC9-899D-32C957B0D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768" cy="144"/>
              </a:xfrm>
              <a:prstGeom prst="rightArrow">
                <a:avLst>
                  <a:gd name="adj1" fmla="val 50000"/>
                  <a:gd name="adj2" fmla="val 133333"/>
                </a:avLst>
              </a:prstGeom>
              <a:solidFill>
                <a:schemeClr val="accent1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52649" name="Group 9">
              <a:extLst>
                <a:ext uri="{FF2B5EF4-FFF2-40B4-BE49-F238E27FC236}">
                  <a16:creationId xmlns:a16="http://schemas.microsoft.com/office/drawing/2014/main" id="{493B4D98-6CBE-03E0-B256-E42C04EA1B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2849"/>
              <a:ext cx="4080" cy="327"/>
              <a:chOff x="432" y="3360"/>
              <a:chExt cx="4080" cy="327"/>
            </a:xfrm>
          </p:grpSpPr>
          <p:sp>
            <p:nvSpPr>
              <p:cNvPr id="752650" name="Text Box 10">
                <a:extLst>
                  <a:ext uri="{FF2B5EF4-FFF2-40B4-BE49-F238E27FC236}">
                    <a16:creationId xmlns:a16="http://schemas.microsoft.com/office/drawing/2014/main" id="{E2EA5C5F-FCE5-A437-197E-90353D1BEE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" y="3360"/>
                <a:ext cx="38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0">
                    <a:solidFill>
                      <a:srgbClr val="3333FF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—— The Principle of </a:t>
                </a:r>
                <a:r>
                  <a:rPr lang="en-US" altLang="zh-CN" b="0">
                    <a:solidFill>
                      <a:srgbClr val="FF0000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superposition</a:t>
                </a:r>
                <a:r>
                  <a:rPr lang="en-US" altLang="zh-CN" b="0">
                    <a:solidFill>
                      <a:srgbClr val="3333FF"/>
                    </a:solidFill>
                    <a:latin typeface="Arial" panose="020B0604020202020204" pitchFamily="34" charset="0"/>
                    <a:cs typeface="Times New Roman" panose="02020603050405020304" pitchFamily="18" charset="0"/>
                  </a:rPr>
                  <a:t> of </a:t>
                </a:r>
                <a:endParaRPr lang="en-US" altLang="zh-CN" b="0">
                  <a:solidFill>
                    <a:srgbClr val="3333FF"/>
                  </a:solidFill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752651" name="Object 11">
                <a:extLst>
                  <a:ext uri="{FF2B5EF4-FFF2-40B4-BE49-F238E27FC236}">
                    <a16:creationId xmlns:a16="http://schemas.microsoft.com/office/drawing/2014/main" id="{F225CFFF-AA7C-B4D4-89C9-51C38489E1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72" y="3360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394200" imgH="5270500" progId="Equation.3">
                      <p:embed/>
                    </p:oleObj>
                  </mc:Choice>
                  <mc:Fallback>
                    <p:oleObj name="Equation" r:id="rId6" imgW="4394200" imgH="52705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72" y="3360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52652" name="Group 12">
            <a:extLst>
              <a:ext uri="{FF2B5EF4-FFF2-40B4-BE49-F238E27FC236}">
                <a16:creationId xmlns:a16="http://schemas.microsoft.com/office/drawing/2014/main" id="{7BB670EC-8E19-B197-2168-3009EB9C379E}"/>
              </a:ext>
            </a:extLst>
          </p:cNvPr>
          <p:cNvGrpSpPr>
            <a:grpSpLocks/>
          </p:cNvGrpSpPr>
          <p:nvPr/>
        </p:nvGrpSpPr>
        <p:grpSpPr bwMode="auto">
          <a:xfrm>
            <a:off x="590550" y="685800"/>
            <a:ext cx="6934200" cy="2538413"/>
            <a:chOff x="372" y="432"/>
            <a:chExt cx="4368" cy="1599"/>
          </a:xfrm>
        </p:grpSpPr>
        <p:graphicFrame>
          <p:nvGraphicFramePr>
            <p:cNvPr id="752653" name="Object 13">
              <a:extLst>
                <a:ext uri="{FF2B5EF4-FFF2-40B4-BE49-F238E27FC236}">
                  <a16:creationId xmlns:a16="http://schemas.microsoft.com/office/drawing/2014/main" id="{F630B83A-F0D6-F41B-3446-A213C910A8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12" y="432"/>
            <a:ext cx="1344" cy="6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8719800" imgH="12877800" progId="Equation.3">
                    <p:embed/>
                  </p:oleObj>
                </mc:Choice>
                <mc:Fallback>
                  <p:oleObj name="Equation" r:id="rId8" imgW="18719800" imgH="128778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2" y="432"/>
                          <a:ext cx="1344" cy="652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52654" name="Group 14">
              <a:extLst>
                <a:ext uri="{FF2B5EF4-FFF2-40B4-BE49-F238E27FC236}">
                  <a16:creationId xmlns:a16="http://schemas.microsoft.com/office/drawing/2014/main" id="{6C46E3C7-00B7-3A98-97E0-74E3C01341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" y="432"/>
              <a:ext cx="2592" cy="672"/>
              <a:chOff x="144" y="576"/>
              <a:chExt cx="2592" cy="672"/>
            </a:xfrm>
          </p:grpSpPr>
          <p:sp>
            <p:nvSpPr>
              <p:cNvPr id="752655" name="Text Box 15">
                <a:extLst>
                  <a:ext uri="{FF2B5EF4-FFF2-40B4-BE49-F238E27FC236}">
                    <a16:creationId xmlns:a16="http://schemas.microsoft.com/office/drawing/2014/main" id="{95B50AE1-E61A-1C0D-A325-B42B12AD27E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576"/>
                <a:ext cx="2592" cy="6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/>
                  <a:t>From </a:t>
                </a:r>
                <a:r>
                  <a:rPr lang="en-US" altLang="zh-CN" sz="3200">
                    <a:solidFill>
                      <a:schemeClr val="tx2"/>
                    </a:solidFill>
                  </a:rPr>
                  <a:t>the </a:t>
                </a:r>
                <a:r>
                  <a:rPr lang="en-US" altLang="zh-CN" sz="3200">
                    <a:solidFill>
                      <a:srgbClr val="3333FF"/>
                    </a:solidFill>
                  </a:rPr>
                  <a:t>principle of superposition</a:t>
                </a:r>
                <a:r>
                  <a:rPr lang="en-US" altLang="zh-CN" sz="3200">
                    <a:solidFill>
                      <a:schemeClr val="tx2"/>
                    </a:solidFill>
                  </a:rPr>
                  <a:t> of    :</a:t>
                </a:r>
                <a:endParaRPr lang="en-US" altLang="zh-CN" sz="3200"/>
              </a:p>
            </p:txBody>
          </p:sp>
          <p:graphicFrame>
            <p:nvGraphicFramePr>
              <p:cNvPr id="752656" name="Object 16">
                <a:extLst>
                  <a:ext uri="{FF2B5EF4-FFF2-40B4-BE49-F238E27FC236}">
                    <a16:creationId xmlns:a16="http://schemas.microsoft.com/office/drawing/2014/main" id="{DD79400C-103E-CD6B-F0C1-6B2750CEB0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1" y="924"/>
              <a:ext cx="245" cy="27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686300" imgH="5270500" progId="Equation.3">
                      <p:embed/>
                    </p:oleObj>
                  </mc:Choice>
                  <mc:Fallback>
                    <p:oleObj name="Equation" r:id="rId10" imgW="4686300" imgH="52705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1" y="924"/>
                            <a:ext cx="245" cy="27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52657" name="Group 17">
              <a:extLst>
                <a:ext uri="{FF2B5EF4-FFF2-40B4-BE49-F238E27FC236}">
                  <a16:creationId xmlns:a16="http://schemas.microsoft.com/office/drawing/2014/main" id="{0A1A8E5A-02CC-FAB7-D2ED-03912BFD35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" y="1071"/>
              <a:ext cx="4080" cy="960"/>
              <a:chOff x="660" y="1200"/>
              <a:chExt cx="4080" cy="960"/>
            </a:xfrm>
          </p:grpSpPr>
          <p:graphicFrame>
            <p:nvGraphicFramePr>
              <p:cNvPr id="752658" name="Object 18">
                <a:extLst>
                  <a:ext uri="{FF2B5EF4-FFF2-40B4-BE49-F238E27FC236}">
                    <a16:creationId xmlns:a16="http://schemas.microsoft.com/office/drawing/2014/main" id="{1A9AEBEE-421C-41FE-D533-FCEA1EAEA43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436" y="1503"/>
              <a:ext cx="868" cy="6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3169900" imgH="12585700" progId="Equation.3">
                      <p:embed/>
                    </p:oleObj>
                  </mc:Choice>
                  <mc:Fallback>
                    <p:oleObj name="Equation" r:id="rId12" imgW="13169900" imgH="12585700" progId="Equation.3">
                      <p:embed/>
                      <p:pic>
                        <p:nvPicPr>
                          <p:cNvPr id="0" name="Object 18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36" y="1503"/>
                            <a:ext cx="868" cy="645"/>
                          </a:xfrm>
                          <a:prstGeom prst="rect">
                            <a:avLst/>
                          </a:prstGeom>
                          <a:noFill/>
                          <a:ln w="9525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2659" name="Object 19">
                <a:extLst>
                  <a:ext uri="{FF2B5EF4-FFF2-40B4-BE49-F238E27FC236}">
                    <a16:creationId xmlns:a16="http://schemas.microsoft.com/office/drawing/2014/main" id="{8DD7E9E6-A8F3-BEDF-E694-5B495FF1119F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396" y="1200"/>
              <a:ext cx="1344" cy="9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9552900" imgH="19011900" progId="Equation.3">
                      <p:embed/>
                    </p:oleObj>
                  </mc:Choice>
                  <mc:Fallback>
                    <p:oleObj name="Equation" r:id="rId14" imgW="29552900" imgH="19011900" progId="Equation.3">
                      <p:embed/>
                      <p:pic>
                        <p:nvPicPr>
                          <p:cNvPr id="0" name="Object 19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96" y="1200"/>
                            <a:ext cx="1344" cy="9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752660" name="Group 20">
                <a:extLst>
                  <a:ext uri="{FF2B5EF4-FFF2-40B4-BE49-F238E27FC236}">
                    <a16:creationId xmlns:a16="http://schemas.microsoft.com/office/drawing/2014/main" id="{6AD6D893-B9DA-3082-1081-123343DB19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60" y="1536"/>
                <a:ext cx="1702" cy="480"/>
                <a:chOff x="554" y="1488"/>
                <a:chExt cx="1702" cy="480"/>
              </a:xfrm>
            </p:grpSpPr>
            <p:sp>
              <p:nvSpPr>
                <p:cNvPr id="752661" name="Text Box 21">
                  <a:extLst>
                    <a:ext uri="{FF2B5EF4-FFF2-40B4-BE49-F238E27FC236}">
                      <a16:creationId xmlns:a16="http://schemas.microsoft.com/office/drawing/2014/main" id="{AAF180E4-8294-82E9-81E3-28A86C63E52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0" y="1488"/>
                  <a:ext cx="1296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rgbClr val="3333FF"/>
                      </a:solidFill>
                    </a:rPr>
                    <a:t>definition:</a:t>
                  </a:r>
                </a:p>
              </p:txBody>
            </p:sp>
            <p:graphicFrame>
              <p:nvGraphicFramePr>
                <p:cNvPr id="752662" name="Object 22">
                  <a:extLst>
                    <a:ext uri="{FF2B5EF4-FFF2-40B4-BE49-F238E27FC236}">
                      <a16:creationId xmlns:a16="http://schemas.microsoft.com/office/drawing/2014/main" id="{220A451A-8AF0-9BF1-09CC-AB572135235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54" y="1503"/>
                <a:ext cx="432" cy="3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6" imgW="7899400" imgH="5562600" progId="Equation.3">
                        <p:embed/>
                      </p:oleObj>
                    </mc:Choice>
                    <mc:Fallback>
                      <p:oleObj name="Equation" r:id="rId16" imgW="7899400" imgH="5562600" progId="Equation.3">
                        <p:embed/>
                        <p:pic>
                          <p:nvPicPr>
                            <p:cNvPr id="0" name="Object 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54" y="1503"/>
                              <a:ext cx="432" cy="30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52663" name="AutoShape 23">
                  <a:extLst>
                    <a:ext uri="{FF2B5EF4-FFF2-40B4-BE49-F238E27FC236}">
                      <a16:creationId xmlns:a16="http://schemas.microsoft.com/office/drawing/2014/main" id="{903CD29F-37BE-D7F0-A43F-D644FF3693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8" y="1872"/>
                  <a:ext cx="912" cy="96"/>
                </a:xfrm>
                <a:prstGeom prst="rightArrow">
                  <a:avLst>
                    <a:gd name="adj1" fmla="val 50000"/>
                    <a:gd name="adj2" fmla="val 237500"/>
                  </a:avLst>
                </a:prstGeom>
                <a:solidFill>
                  <a:schemeClr val="accent1"/>
                </a:solidFill>
                <a:ln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752664" name="Rectangle 24">
            <a:extLst>
              <a:ext uri="{FF2B5EF4-FFF2-40B4-BE49-F238E27FC236}">
                <a16:creationId xmlns:a16="http://schemas.microsoft.com/office/drawing/2014/main" id="{C2FE678A-9921-354A-C201-54F0231E3C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75" y="5084763"/>
            <a:ext cx="9067800" cy="1573212"/>
          </a:xfrm>
          <a:prstGeom prst="rect">
            <a:avLst/>
          </a:prstGeom>
          <a:solidFill>
            <a:schemeClr val="bg1"/>
          </a:solidFill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/>
              <a:t>If there is a distribution of electric charges  (whether they are </a:t>
            </a:r>
            <a:r>
              <a:rPr kumimoji="0" lang="en-US" altLang="zh-CN" sz="3200">
                <a:solidFill>
                  <a:srgbClr val="3333FF"/>
                </a:solidFill>
              </a:rPr>
              <a:t>discrete</a:t>
            </a:r>
            <a:r>
              <a:rPr kumimoji="0" lang="en-US" altLang="zh-CN" sz="3200"/>
              <a:t> or </a:t>
            </a:r>
            <a:r>
              <a:rPr kumimoji="0" lang="en-US" altLang="zh-CN" sz="3200">
                <a:solidFill>
                  <a:srgbClr val="3333FF"/>
                </a:solidFill>
              </a:rPr>
              <a:t>continuous</a:t>
            </a:r>
            <a:r>
              <a:rPr kumimoji="0" lang="en-US" altLang="zh-CN" sz="3200"/>
              <a:t>), the </a:t>
            </a:r>
            <a:r>
              <a:rPr kumimoji="0" lang="en-US" altLang="zh-CN" sz="3200">
                <a:solidFill>
                  <a:srgbClr val="3333FF"/>
                </a:solidFill>
              </a:rPr>
              <a:t>net electric field is the </a:t>
            </a:r>
            <a:r>
              <a:rPr kumimoji="0" lang="en-US" altLang="zh-CN" sz="3200">
                <a:solidFill>
                  <a:srgbClr val="FF0000"/>
                </a:solidFill>
              </a:rPr>
              <a:t>vector sum</a:t>
            </a:r>
            <a:r>
              <a:rPr kumimoji="0" lang="en-US" altLang="zh-CN" sz="3200">
                <a:solidFill>
                  <a:srgbClr val="3333FF"/>
                </a:solidFill>
              </a:rPr>
              <a:t> of that of all charges</a:t>
            </a:r>
            <a:r>
              <a:rPr kumimoji="0" lang="en-US" altLang="zh-CN" sz="320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2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2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2000"/>
                                        <p:tgtEl>
                                          <p:spTgt spid="752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642" grpId="0" animBg="1" autoUpdateAnimBg="0"/>
      <p:bldP spid="75266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Text Box 2">
            <a:extLst>
              <a:ext uri="{FF2B5EF4-FFF2-40B4-BE49-F238E27FC236}">
                <a16:creationId xmlns:a16="http://schemas.microsoft.com/office/drawing/2014/main" id="{B8B736DC-9D46-A247-A077-8101A8210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6250"/>
            <a:ext cx="4419600" cy="579438"/>
          </a:xfrm>
          <a:prstGeom prst="rect">
            <a:avLst/>
          </a:prstGeom>
          <a:solidFill>
            <a:srgbClr val="FFFF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A Special Case (P475-):</a:t>
            </a:r>
          </a:p>
        </p:txBody>
      </p:sp>
      <p:sp>
        <p:nvSpPr>
          <p:cNvPr id="753667" name="Text Box 3">
            <a:extLst>
              <a:ext uri="{FF2B5EF4-FFF2-40B4-BE49-F238E27FC236}">
                <a16:creationId xmlns:a16="http://schemas.microsoft.com/office/drawing/2014/main" id="{DB2BFCC1-9F7F-D6EC-3734-73C7F5B56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284538"/>
            <a:ext cx="7696200" cy="1563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/>
              <a:t>The concepts of electric dipole are often referred to as </a:t>
            </a:r>
            <a:r>
              <a:rPr kumimoji="0" lang="en-US" altLang="zh-CN" sz="3200">
                <a:solidFill>
                  <a:srgbClr val="3333FF"/>
                </a:solidFill>
              </a:rPr>
              <a:t>polar molecules</a:t>
            </a:r>
            <a:r>
              <a:rPr kumimoji="0" lang="en-US" altLang="zh-CN" sz="3200"/>
              <a:t> as stated in p475-476. </a:t>
            </a:r>
            <a:r>
              <a:rPr kumimoji="0" lang="en-US" altLang="zh-CN" sz="3200">
                <a:solidFill>
                  <a:srgbClr val="FF0000"/>
                </a:solidFill>
              </a:rPr>
              <a:t>Read this part after class</a:t>
            </a:r>
            <a:r>
              <a:rPr kumimoji="0" lang="en-US" altLang="zh-CN" sz="3200"/>
              <a:t>.</a:t>
            </a:r>
          </a:p>
        </p:txBody>
      </p:sp>
      <p:sp>
        <p:nvSpPr>
          <p:cNvPr id="753668" name="Text Box 4">
            <a:extLst>
              <a:ext uri="{FF2B5EF4-FFF2-40B4-BE49-F238E27FC236}">
                <a16:creationId xmlns:a16="http://schemas.microsoft.com/office/drawing/2014/main" id="{9498AF20-D422-BEA8-8A9F-277065DF81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412875"/>
            <a:ext cx="8305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660033"/>
                </a:solidFill>
              </a:rPr>
              <a:t>Two charged particles of </a:t>
            </a:r>
            <a:r>
              <a:rPr lang="en-US" altLang="zh-CN" sz="3200">
                <a:solidFill>
                  <a:srgbClr val="3333FF"/>
                </a:solidFill>
              </a:rPr>
              <a:t>magnitude </a:t>
            </a:r>
            <a:r>
              <a:rPr lang="en-US" altLang="zh-CN" sz="3200" i="1">
                <a:solidFill>
                  <a:srgbClr val="3333FF"/>
                </a:solidFill>
              </a:rPr>
              <a:t>q</a:t>
            </a:r>
            <a:r>
              <a:rPr lang="en-US" altLang="zh-CN" sz="3200">
                <a:solidFill>
                  <a:srgbClr val="660033"/>
                </a:solidFill>
              </a:rPr>
              <a:t> but of </a:t>
            </a:r>
            <a:r>
              <a:rPr lang="en-US" altLang="zh-CN" sz="3200">
                <a:solidFill>
                  <a:srgbClr val="FF0000"/>
                </a:solidFill>
              </a:rPr>
              <a:t>opposite</a:t>
            </a:r>
            <a:r>
              <a:rPr lang="en-US" altLang="zh-CN" sz="3200">
                <a:solidFill>
                  <a:srgbClr val="660033"/>
                </a:solidFill>
              </a:rPr>
              <a:t> sign separated by a </a:t>
            </a:r>
            <a:r>
              <a:rPr lang="en-US" altLang="zh-CN" sz="3200">
                <a:solidFill>
                  <a:srgbClr val="3333FF"/>
                </a:solidFill>
              </a:rPr>
              <a:t>distance </a:t>
            </a:r>
            <a:r>
              <a:rPr lang="en-US" altLang="zh-CN" sz="3200" i="1">
                <a:solidFill>
                  <a:srgbClr val="3333FF"/>
                </a:solidFill>
              </a:rPr>
              <a:t>d</a:t>
            </a:r>
            <a:r>
              <a:rPr lang="en-US" altLang="zh-CN" sz="3200">
                <a:solidFill>
                  <a:srgbClr val="660033"/>
                </a:solidFill>
              </a:rPr>
              <a:t>, such a </a:t>
            </a:r>
            <a:r>
              <a:rPr kumimoji="0" lang="en-US" altLang="zh-CN" sz="3200">
                <a:solidFill>
                  <a:srgbClr val="660033"/>
                </a:solidFill>
              </a:rPr>
              <a:t>configuration is called </a:t>
            </a:r>
            <a:r>
              <a:rPr kumimoji="0" lang="en-US" altLang="zh-CN" sz="3200" i="1">
                <a:solidFill>
                  <a:srgbClr val="FF0000"/>
                </a:solidFill>
              </a:rPr>
              <a:t>electric dipole</a:t>
            </a:r>
            <a:r>
              <a:rPr kumimoji="0" lang="en-US" altLang="zh-CN" i="1">
                <a:solidFill>
                  <a:srgbClr val="3333FF"/>
                </a:solidFill>
              </a:rPr>
              <a:t> </a:t>
            </a:r>
            <a:r>
              <a:rPr kumimoji="0"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电偶极子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r>
              <a:rPr kumimoji="0" lang="en-US" altLang="zh-CN">
                <a:solidFill>
                  <a:srgbClr val="660033"/>
                </a:solidFill>
              </a:rPr>
              <a:t>.</a:t>
            </a:r>
          </a:p>
        </p:txBody>
      </p:sp>
      <p:grpSp>
        <p:nvGrpSpPr>
          <p:cNvPr id="753669" name="Group 5">
            <a:extLst>
              <a:ext uri="{FF2B5EF4-FFF2-40B4-BE49-F238E27FC236}">
                <a16:creationId xmlns:a16="http://schemas.microsoft.com/office/drawing/2014/main" id="{637A3F31-E684-AE47-837C-DDBF5CB5014F}"/>
              </a:ext>
            </a:extLst>
          </p:cNvPr>
          <p:cNvGrpSpPr>
            <a:grpSpLocks/>
          </p:cNvGrpSpPr>
          <p:nvPr/>
        </p:nvGrpSpPr>
        <p:grpSpPr bwMode="auto">
          <a:xfrm>
            <a:off x="2303463" y="4960938"/>
            <a:ext cx="4800600" cy="1087437"/>
            <a:chOff x="1451" y="3456"/>
            <a:chExt cx="3024" cy="685"/>
          </a:xfrm>
        </p:grpSpPr>
        <p:grpSp>
          <p:nvGrpSpPr>
            <p:cNvPr id="753670" name="Group 6">
              <a:extLst>
                <a:ext uri="{FF2B5EF4-FFF2-40B4-BE49-F238E27FC236}">
                  <a16:creationId xmlns:a16="http://schemas.microsoft.com/office/drawing/2014/main" id="{49025966-46D2-A230-C6C3-F50A849AEC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3456"/>
              <a:ext cx="1883" cy="685"/>
              <a:chOff x="3301" y="1955"/>
              <a:chExt cx="1883" cy="685"/>
            </a:xfrm>
          </p:grpSpPr>
          <p:grpSp>
            <p:nvGrpSpPr>
              <p:cNvPr id="753671" name="Group 7">
                <a:extLst>
                  <a:ext uri="{FF2B5EF4-FFF2-40B4-BE49-F238E27FC236}">
                    <a16:creationId xmlns:a16="http://schemas.microsoft.com/office/drawing/2014/main" id="{9A75C5C7-3B96-08F3-BB55-064A7B1010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01" y="1955"/>
                <a:ext cx="1883" cy="685"/>
                <a:chOff x="3290" y="3504"/>
                <a:chExt cx="1883" cy="685"/>
              </a:xfrm>
            </p:grpSpPr>
            <p:grpSp>
              <p:nvGrpSpPr>
                <p:cNvPr id="753672" name="Group 8">
                  <a:extLst>
                    <a:ext uri="{FF2B5EF4-FFF2-40B4-BE49-F238E27FC236}">
                      <a16:creationId xmlns:a16="http://schemas.microsoft.com/office/drawing/2014/main" id="{AEC0E907-F1D7-1C43-06A3-E29BC717AE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90" y="3511"/>
                  <a:ext cx="303" cy="464"/>
                  <a:chOff x="3290" y="3511"/>
                  <a:chExt cx="303" cy="464"/>
                </a:xfrm>
              </p:grpSpPr>
              <p:sp>
                <p:nvSpPr>
                  <p:cNvPr id="753673" name="Oval 9">
                    <a:extLst>
                      <a:ext uri="{FF2B5EF4-FFF2-40B4-BE49-F238E27FC236}">
                        <a16:creationId xmlns:a16="http://schemas.microsoft.com/office/drawing/2014/main" id="{D1D86394-74D6-6953-3C1C-88153A9AE4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85" y="3831"/>
                    <a:ext cx="144" cy="14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66FF">
                          <a:gamma/>
                          <a:tint val="33725"/>
                          <a:invGamma/>
                        </a:srgbClr>
                      </a:gs>
                      <a:gs pos="100000">
                        <a:srgbClr val="9966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674" name="Rectangle 10">
                    <a:extLst>
                      <a:ext uri="{FF2B5EF4-FFF2-40B4-BE49-F238E27FC236}">
                        <a16:creationId xmlns:a16="http://schemas.microsoft.com/office/drawing/2014/main" id="{089F6B3B-98DC-0DBC-A414-49174BD6D6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90" y="3511"/>
                    <a:ext cx="303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>
                        <a:ea typeface="仿宋_GB2312" pitchFamily="49" charset="-122"/>
                      </a:rPr>
                      <a:t>-</a:t>
                    </a:r>
                    <a:r>
                      <a:rPr lang="en-US" altLang="zh-CN" i="1">
                        <a:ea typeface="仿宋_GB2312" pitchFamily="49" charset="-122"/>
                      </a:rPr>
                      <a:t>q</a:t>
                    </a:r>
                    <a:endParaRPr lang="en-US" altLang="zh-CN" baseline="-25000">
                      <a:ea typeface="仿宋_GB2312" pitchFamily="49" charset="-122"/>
                    </a:endParaRPr>
                  </a:p>
                </p:txBody>
              </p:sp>
            </p:grpSp>
            <p:sp>
              <p:nvSpPr>
                <p:cNvPr id="753675" name="Line 11">
                  <a:extLst>
                    <a:ext uri="{FF2B5EF4-FFF2-40B4-BE49-F238E27FC236}">
                      <a16:creationId xmlns:a16="http://schemas.microsoft.com/office/drawing/2014/main" id="{E807D2C6-CCD3-C210-981D-9C4D4AA718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505" y="3927"/>
                  <a:ext cx="1536" cy="0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753676" name="Group 12">
                  <a:extLst>
                    <a:ext uri="{FF2B5EF4-FFF2-40B4-BE49-F238E27FC236}">
                      <a16:creationId xmlns:a16="http://schemas.microsoft.com/office/drawing/2014/main" id="{D2BC9960-D124-A972-1D60-F2A68E7F49C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945" y="3591"/>
                  <a:ext cx="228" cy="352"/>
                  <a:chOff x="1944" y="1968"/>
                  <a:chExt cx="228" cy="352"/>
                </a:xfrm>
              </p:grpSpPr>
              <p:sp>
                <p:nvSpPr>
                  <p:cNvPr id="753677" name="Oval 13">
                    <a:extLst>
                      <a:ext uri="{FF2B5EF4-FFF2-40B4-BE49-F238E27FC236}">
                        <a16:creationId xmlns:a16="http://schemas.microsoft.com/office/drawing/2014/main" id="{185BE903-0A66-6E91-526C-7C95172559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2032" y="2272"/>
                    <a:ext cx="48" cy="48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66FF">
                          <a:gamma/>
                          <a:tint val="33725"/>
                          <a:invGamma/>
                        </a:srgbClr>
                      </a:gs>
                      <a:gs pos="100000">
                        <a:srgbClr val="9966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678" name="Rectangle 14">
                    <a:extLst>
                      <a:ext uri="{FF2B5EF4-FFF2-40B4-BE49-F238E27FC236}">
                        <a16:creationId xmlns:a16="http://schemas.microsoft.com/office/drawing/2014/main" id="{BB9E385C-2E25-1A50-B6C4-592DAE460D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944" y="1968"/>
                    <a:ext cx="228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zh-CN" i="1">
                        <a:ea typeface="仿宋_GB2312" pitchFamily="49" charset="-122"/>
                      </a:rPr>
                      <a:t>p</a:t>
                    </a:r>
                    <a:endParaRPr lang="en-US" altLang="zh-CN" baseline="-25000">
                      <a:ea typeface="仿宋_GB2312" pitchFamily="49" charset="-122"/>
                    </a:endParaRPr>
                  </a:p>
                </p:txBody>
              </p:sp>
            </p:grpSp>
            <p:sp>
              <p:nvSpPr>
                <p:cNvPr id="753679" name="Rectangle 15">
                  <a:extLst>
                    <a:ext uri="{FF2B5EF4-FFF2-40B4-BE49-F238E27FC236}">
                      <a16:creationId xmlns:a16="http://schemas.microsoft.com/office/drawing/2014/main" id="{45B9E471-E34E-0DE6-80C3-1637D0B5B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696" y="3862"/>
                  <a:ext cx="228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i="1">
                      <a:ea typeface="仿宋_GB2312" pitchFamily="49" charset="-122"/>
                    </a:rPr>
                    <a:t>d</a:t>
                  </a:r>
                  <a:endParaRPr lang="en-US" altLang="zh-CN" baseline="-25000">
                    <a:ea typeface="仿宋_GB2312" pitchFamily="49" charset="-122"/>
                  </a:endParaRPr>
                </a:p>
              </p:txBody>
            </p:sp>
            <p:grpSp>
              <p:nvGrpSpPr>
                <p:cNvPr id="753680" name="Group 16">
                  <a:extLst>
                    <a:ext uri="{FF2B5EF4-FFF2-40B4-BE49-F238E27FC236}">
                      <a16:creationId xmlns:a16="http://schemas.microsoft.com/office/drawing/2014/main" id="{0003FBAD-65EA-DCF3-D7E3-8539B7D4C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936" y="3504"/>
                  <a:ext cx="356" cy="491"/>
                  <a:chOff x="3936" y="3504"/>
                  <a:chExt cx="356" cy="491"/>
                </a:xfrm>
              </p:grpSpPr>
              <p:sp>
                <p:nvSpPr>
                  <p:cNvPr id="753681" name="Oval 17">
                    <a:extLst>
                      <a:ext uri="{FF2B5EF4-FFF2-40B4-BE49-F238E27FC236}">
                        <a16:creationId xmlns:a16="http://schemas.microsoft.com/office/drawing/2014/main" id="{E8CAF627-0527-BB71-A76E-4AEC94E23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6" y="3851"/>
                    <a:ext cx="144" cy="144"/>
                  </a:xfrm>
                  <a:prstGeom prst="ellipse">
                    <a:avLst/>
                  </a:prstGeom>
                  <a:gradFill rotWithShape="0">
                    <a:gsLst>
                      <a:gs pos="0">
                        <a:srgbClr val="9966FF">
                          <a:gamma/>
                          <a:tint val="33725"/>
                          <a:invGamma/>
                        </a:srgbClr>
                      </a:gs>
                      <a:gs pos="100000">
                        <a:srgbClr val="9966FF"/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53682" name="Rectangle 18">
                    <a:extLst>
                      <a:ext uri="{FF2B5EF4-FFF2-40B4-BE49-F238E27FC236}">
                        <a16:creationId xmlns:a16="http://schemas.microsoft.com/office/drawing/2014/main" id="{D395E136-D341-141B-C776-20DF3BABF4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936" y="3504"/>
                    <a:ext cx="356" cy="32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altLang="en-US">
                        <a:ea typeface="仿宋_GB2312" pitchFamily="49" charset="-122"/>
                      </a:rPr>
                      <a:t>+</a:t>
                    </a:r>
                    <a:r>
                      <a:rPr lang="en-US" altLang="zh-CN" i="1">
                        <a:ea typeface="仿宋_GB2312" pitchFamily="49" charset="-122"/>
                      </a:rPr>
                      <a:t>q</a:t>
                    </a:r>
                    <a:endParaRPr lang="en-US" altLang="zh-CN" baseline="-25000">
                      <a:ea typeface="仿宋_GB2312" pitchFamily="49" charset="-122"/>
                    </a:endParaRPr>
                  </a:p>
                </p:txBody>
              </p:sp>
            </p:grpSp>
          </p:grpSp>
          <p:grpSp>
            <p:nvGrpSpPr>
              <p:cNvPr id="753683" name="Group 19">
                <a:extLst>
                  <a:ext uri="{FF2B5EF4-FFF2-40B4-BE49-F238E27FC236}">
                    <a16:creationId xmlns:a16="http://schemas.microsoft.com/office/drawing/2014/main" id="{7B99B515-5E10-2A8A-68B4-B4D0A306683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2101"/>
                <a:ext cx="288" cy="288"/>
                <a:chOff x="2854" y="3648"/>
                <a:chExt cx="288" cy="288"/>
              </a:xfrm>
            </p:grpSpPr>
            <p:sp>
              <p:nvSpPr>
                <p:cNvPr id="753684" name="Line 20">
                  <a:extLst>
                    <a:ext uri="{FF2B5EF4-FFF2-40B4-BE49-F238E27FC236}">
                      <a16:creationId xmlns:a16="http://schemas.microsoft.com/office/drawing/2014/main" id="{590459F9-88DC-42B8-EC2A-116F19A255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54" y="3936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753685" name="Object 21">
                  <a:extLst>
                    <a:ext uri="{FF2B5EF4-FFF2-40B4-BE49-F238E27FC236}">
                      <a16:creationId xmlns:a16="http://schemas.microsoft.com/office/drawing/2014/main" id="{D552CAF6-3C17-CA02-99AD-7E12B016FFD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891" y="3648"/>
                <a:ext cx="216" cy="28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" imgW="3505200" imgH="4686300" progId="Equation.3">
                        <p:embed/>
                      </p:oleObj>
                    </mc:Choice>
                    <mc:Fallback>
                      <p:oleObj name="Equation" r:id="rId2" imgW="3505200" imgH="4686300" progId="Equation.3">
                        <p:embed/>
                        <p:pic>
                          <p:nvPicPr>
                            <p:cNvPr id="0" name="Object 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891" y="3648"/>
                              <a:ext cx="216" cy="28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aphicFrame>
          <p:nvGraphicFramePr>
            <p:cNvPr id="753686" name="Object 22">
              <a:extLst>
                <a:ext uri="{FF2B5EF4-FFF2-40B4-BE49-F238E27FC236}">
                  <a16:creationId xmlns:a16="http://schemas.microsoft.com/office/drawing/2014/main" id="{40DC9415-9CFA-F498-EA44-2A8114BEA9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51" y="3600"/>
            <a:ext cx="768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944100" imgH="5270500" progId="Equation.3">
                    <p:embed/>
                  </p:oleObj>
                </mc:Choice>
                <mc:Fallback>
                  <p:oleObj name="Equation" r:id="rId4" imgW="9944100" imgH="52705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51" y="3600"/>
                          <a:ext cx="768" cy="4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3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5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5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5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6" grpId="0" animBg="1" autoUpdateAnimBg="0"/>
      <p:bldP spid="753667" grpId="0" animBg="1" autoUpdateAnimBg="0"/>
      <p:bldP spid="753668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5" name="Text Box 3">
            <a:extLst>
              <a:ext uri="{FF2B5EF4-FFF2-40B4-BE49-F238E27FC236}">
                <a16:creationId xmlns:a16="http://schemas.microsoft.com/office/drawing/2014/main" id="{CA54A8EE-BA42-D1A5-3798-80DCA798C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03313"/>
            <a:ext cx="6096000" cy="156368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/>
              <a:t>i.e. The electric field at the point </a:t>
            </a:r>
            <a:r>
              <a:rPr kumimoji="0" lang="en-US" altLang="zh-CN" sz="3200" i="1"/>
              <a:t>P,</a:t>
            </a:r>
            <a:r>
              <a:rPr kumimoji="0" lang="en-US" altLang="zh-CN" sz="3200"/>
              <a:t> perpendicular </a:t>
            </a:r>
            <a:r>
              <a:rPr lang="en-US" altLang="zh-CN" sz="3200">
                <a:solidFill>
                  <a:schemeClr val="tx2"/>
                </a:solidFill>
              </a:rPr>
              <a:t>bisector</a:t>
            </a:r>
            <a:r>
              <a:rPr kumimoji="0" lang="en-US" altLang="zh-CN" sz="3200"/>
              <a:t> to the </a:t>
            </a:r>
            <a:r>
              <a:rPr kumimoji="0" lang="en-US" altLang="zh-CN" sz="3200" i="1">
                <a:solidFill>
                  <a:srgbClr val="3333FF"/>
                </a:solidFill>
              </a:rPr>
              <a:t>dipole axis</a:t>
            </a:r>
            <a:r>
              <a:rPr kumimoji="0" lang="en-US" altLang="zh-CN" i="1">
                <a:solidFill>
                  <a:srgbClr val="3333FF"/>
                </a:solidFill>
              </a:rPr>
              <a:t> </a:t>
            </a:r>
            <a:r>
              <a:rPr kumimoji="0" lang="en-US" altLang="zh-CN">
                <a:solidFill>
                  <a:schemeClr val="tx2"/>
                </a:solidFill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电偶极子中垂线</a:t>
            </a:r>
            <a:r>
              <a:rPr lang="en-US" altLang="zh-CN" sz="2400">
                <a:latin typeface="宋体" panose="02010600030101010101" pitchFamily="2" charset="-122"/>
              </a:rPr>
              <a:t>) (P476)</a:t>
            </a:r>
            <a:r>
              <a:rPr kumimoji="0" lang="en-US" altLang="zh-CN" sz="3200"/>
              <a:t>.</a:t>
            </a:r>
          </a:p>
        </p:txBody>
      </p:sp>
      <p:graphicFrame>
        <p:nvGraphicFramePr>
          <p:cNvPr id="602116" name="Object 4">
            <a:extLst>
              <a:ext uri="{FF2B5EF4-FFF2-40B4-BE49-F238E27FC236}">
                <a16:creationId xmlns:a16="http://schemas.microsoft.com/office/drawing/2014/main" id="{E9C94B30-BD40-33FA-50CB-DAD6CCF37125}"/>
              </a:ext>
            </a:extLst>
          </p:cNvPr>
          <p:cNvGraphicFramePr>
            <a:graphicFrameLocks/>
          </p:cNvGraphicFramePr>
          <p:nvPr/>
        </p:nvGraphicFramePr>
        <p:xfrm>
          <a:off x="1524000" y="3505200"/>
          <a:ext cx="281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990300" imgH="6438900" progId="Equation.3">
                  <p:embed/>
                </p:oleObj>
              </mc:Choice>
              <mc:Fallback>
                <p:oleObj name="Equation" r:id="rId2" imgW="23990300" imgH="643890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505200"/>
                        <a:ext cx="281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17" name="Object 5">
            <a:extLst>
              <a:ext uri="{FF2B5EF4-FFF2-40B4-BE49-F238E27FC236}">
                <a16:creationId xmlns:a16="http://schemas.microsoft.com/office/drawing/2014/main" id="{FA00060D-7091-5990-13DC-51F0D465FFFD}"/>
              </a:ext>
            </a:extLst>
          </p:cNvPr>
          <p:cNvGraphicFramePr>
            <a:graphicFrameLocks/>
          </p:cNvGraphicFramePr>
          <p:nvPr/>
        </p:nvGraphicFramePr>
        <p:xfrm>
          <a:off x="1331913" y="4076700"/>
          <a:ext cx="4786312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6283900" imgH="10820400" progId="Equation.3">
                  <p:embed/>
                </p:oleObj>
              </mc:Choice>
              <mc:Fallback>
                <p:oleObj name="公式" r:id="rId4" imgW="36283900" imgH="10820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076700"/>
                        <a:ext cx="4786312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18" name="Object 6">
            <a:extLst>
              <a:ext uri="{FF2B5EF4-FFF2-40B4-BE49-F238E27FC236}">
                <a16:creationId xmlns:a16="http://schemas.microsoft.com/office/drawing/2014/main" id="{391B5780-6913-63EC-771D-34B65F710C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22375" y="5221288"/>
          <a:ext cx="52943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9733200" imgH="10236200" progId="Equation.3">
                  <p:embed/>
                </p:oleObj>
              </mc:Choice>
              <mc:Fallback>
                <p:oleObj name="公式" r:id="rId6" imgW="49733200" imgH="10236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2375" y="5221288"/>
                        <a:ext cx="5294313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2119" name="Text Box 7">
            <a:extLst>
              <a:ext uri="{FF2B5EF4-FFF2-40B4-BE49-F238E27FC236}">
                <a16:creationId xmlns:a16="http://schemas.microsoft.com/office/drawing/2014/main" id="{0C073B38-954C-7475-C485-B3029C514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743200"/>
            <a:ext cx="1600200" cy="519113"/>
          </a:xfrm>
          <a:prstGeom prst="rect">
            <a:avLst/>
          </a:prstGeom>
          <a:solidFill>
            <a:srgbClr val="FF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grpSp>
        <p:nvGrpSpPr>
          <p:cNvPr id="602120" name="Group 8">
            <a:extLst>
              <a:ext uri="{FF2B5EF4-FFF2-40B4-BE49-F238E27FC236}">
                <a16:creationId xmlns:a16="http://schemas.microsoft.com/office/drawing/2014/main" id="{4FA8275F-FDEC-D1A6-960C-3CDD685A16FE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633538"/>
            <a:ext cx="341313" cy="3238500"/>
            <a:chOff x="4335" y="624"/>
            <a:chExt cx="215" cy="2040"/>
          </a:xfrm>
        </p:grpSpPr>
        <p:sp>
          <p:nvSpPr>
            <p:cNvPr id="602121" name="Line 9">
              <a:extLst>
                <a:ext uri="{FF2B5EF4-FFF2-40B4-BE49-F238E27FC236}">
                  <a16:creationId xmlns:a16="http://schemas.microsoft.com/office/drawing/2014/main" id="{833AF9C1-C2C6-5AE8-FBD0-6EBE14D016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35" y="936"/>
              <a:ext cx="0" cy="17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2" name="Rectangle 10">
              <a:extLst>
                <a:ext uri="{FF2B5EF4-FFF2-40B4-BE49-F238E27FC236}">
                  <a16:creationId xmlns:a16="http://schemas.microsoft.com/office/drawing/2014/main" id="{18FC5B9E-F50F-10F0-B405-E96147AB5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5" y="624"/>
              <a:ext cx="2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y</a:t>
              </a:r>
              <a:endParaRPr lang="en-US" altLang="zh-CN" baseline="-25000">
                <a:ea typeface="仿宋_GB2312" pitchFamily="49" charset="-122"/>
              </a:endParaRPr>
            </a:p>
          </p:txBody>
        </p:sp>
      </p:grpSp>
      <p:sp>
        <p:nvSpPr>
          <p:cNvPr id="602123" name="Line 11">
            <a:extLst>
              <a:ext uri="{FF2B5EF4-FFF2-40B4-BE49-F238E27FC236}">
                <a16:creationId xmlns:a16="http://schemas.microsoft.com/office/drawing/2014/main" id="{48560670-1BE8-9B61-4A69-3AF6BF7D33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315200" y="1938338"/>
            <a:ext cx="304800" cy="914400"/>
          </a:xfrm>
          <a:prstGeom prst="line">
            <a:avLst/>
          </a:prstGeom>
          <a:noFill/>
          <a:ln w="38100">
            <a:solidFill>
              <a:srgbClr val="009E7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02124" name="Group 12">
            <a:extLst>
              <a:ext uri="{FF2B5EF4-FFF2-40B4-BE49-F238E27FC236}">
                <a16:creationId xmlns:a16="http://schemas.microsoft.com/office/drawing/2014/main" id="{9388281B-48C1-E7B4-87F8-2702A9C654E1}"/>
              </a:ext>
            </a:extLst>
          </p:cNvPr>
          <p:cNvGrpSpPr>
            <a:grpSpLocks/>
          </p:cNvGrpSpPr>
          <p:nvPr/>
        </p:nvGrpSpPr>
        <p:grpSpPr bwMode="auto">
          <a:xfrm>
            <a:off x="7010400" y="2817813"/>
            <a:ext cx="612775" cy="76200"/>
            <a:chOff x="4741" y="3219"/>
            <a:chExt cx="386" cy="48"/>
          </a:xfrm>
        </p:grpSpPr>
        <p:sp>
          <p:nvSpPr>
            <p:cNvPr id="602125" name="Line 13">
              <a:extLst>
                <a:ext uri="{FF2B5EF4-FFF2-40B4-BE49-F238E27FC236}">
                  <a16:creationId xmlns:a16="http://schemas.microsoft.com/office/drawing/2014/main" id="{1F22A500-373C-8DF6-4B85-D698957607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41" y="3242"/>
              <a:ext cx="351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26" name="Oval 14">
              <a:extLst>
                <a:ext uri="{FF2B5EF4-FFF2-40B4-BE49-F238E27FC236}">
                  <a16:creationId xmlns:a16="http://schemas.microsoft.com/office/drawing/2014/main" id="{60062BBC-39CC-A245-60E3-D6DF6E35A6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5079" y="3219"/>
              <a:ext cx="48" cy="48"/>
            </a:xfrm>
            <a:prstGeom prst="ellipse">
              <a:avLst/>
            </a:prstGeom>
            <a:solidFill>
              <a:srgbClr val="F99C63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02127" name="Line 15">
            <a:extLst>
              <a:ext uri="{FF2B5EF4-FFF2-40B4-BE49-F238E27FC236}">
                <a16:creationId xmlns:a16="http://schemas.microsoft.com/office/drawing/2014/main" id="{553B61D8-6614-BF10-8167-BE6C2D5489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73925" y="2911475"/>
            <a:ext cx="304800" cy="914400"/>
          </a:xfrm>
          <a:prstGeom prst="line">
            <a:avLst/>
          </a:prstGeom>
          <a:noFill/>
          <a:ln w="38100">
            <a:solidFill>
              <a:srgbClr val="009E75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29" name="Line 17">
            <a:extLst>
              <a:ext uri="{FF2B5EF4-FFF2-40B4-BE49-F238E27FC236}">
                <a16:creationId xmlns:a16="http://schemas.microsoft.com/office/drawing/2014/main" id="{E8EB540F-E99F-2849-D3EC-D1267947E9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51663" y="2014538"/>
            <a:ext cx="304800" cy="914400"/>
          </a:xfrm>
          <a:prstGeom prst="line">
            <a:avLst/>
          </a:prstGeom>
          <a:noFill/>
          <a:ln w="28575">
            <a:solidFill>
              <a:srgbClr val="009E7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2130" name="Line 18">
            <a:extLst>
              <a:ext uri="{FF2B5EF4-FFF2-40B4-BE49-F238E27FC236}">
                <a16:creationId xmlns:a16="http://schemas.microsoft.com/office/drawing/2014/main" id="{55A65A83-96F1-A228-7464-85D008EEBA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92938" y="2852738"/>
            <a:ext cx="304800" cy="914400"/>
          </a:xfrm>
          <a:prstGeom prst="line">
            <a:avLst/>
          </a:prstGeom>
          <a:noFill/>
          <a:ln w="28575">
            <a:solidFill>
              <a:srgbClr val="009E75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02131" name="Object 19">
            <a:extLst>
              <a:ext uri="{FF2B5EF4-FFF2-40B4-BE49-F238E27FC236}">
                <a16:creationId xmlns:a16="http://schemas.microsoft.com/office/drawing/2014/main" id="{20FBECAC-815E-4B87-5865-416FD96B6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233738"/>
          <a:ext cx="47942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562600" imgH="6146800" progId="Equation.3">
                  <p:embed/>
                </p:oleObj>
              </mc:Choice>
              <mc:Fallback>
                <p:oleObj name="公式" r:id="rId8" imgW="5562600" imgH="61468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233738"/>
                        <a:ext cx="47942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2132" name="Object 20">
            <a:extLst>
              <a:ext uri="{FF2B5EF4-FFF2-40B4-BE49-F238E27FC236}">
                <a16:creationId xmlns:a16="http://schemas.microsoft.com/office/drawing/2014/main" id="{E93CB1EF-C716-022E-DEFD-DE709349FE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81750" y="2533650"/>
          <a:ext cx="519113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31000" imgH="6438900" progId="Equation.3">
                  <p:embed/>
                </p:oleObj>
              </mc:Choice>
              <mc:Fallback>
                <p:oleObj name="Equation" r:id="rId10" imgW="6731000" imgH="64389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533650"/>
                        <a:ext cx="519113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2133" name="Group 21">
            <a:extLst>
              <a:ext uri="{FF2B5EF4-FFF2-40B4-BE49-F238E27FC236}">
                <a16:creationId xmlns:a16="http://schemas.microsoft.com/office/drawing/2014/main" id="{438B2031-9B20-6BD8-9ABD-3BDB3F9C864D}"/>
              </a:ext>
            </a:extLst>
          </p:cNvPr>
          <p:cNvGrpSpPr>
            <a:grpSpLocks/>
          </p:cNvGrpSpPr>
          <p:nvPr/>
        </p:nvGrpSpPr>
        <p:grpSpPr bwMode="auto">
          <a:xfrm>
            <a:off x="7104063" y="2395538"/>
            <a:ext cx="419100" cy="519112"/>
            <a:chOff x="4364" y="3154"/>
            <a:chExt cx="264" cy="327"/>
          </a:xfrm>
        </p:grpSpPr>
        <p:sp>
          <p:nvSpPr>
            <p:cNvPr id="602134" name="Text Box 22">
              <a:extLst>
                <a:ext uri="{FF2B5EF4-FFF2-40B4-BE49-F238E27FC236}">
                  <a16:creationId xmlns:a16="http://schemas.microsoft.com/office/drawing/2014/main" id="{D243DB8B-49CF-CA16-4993-FDACDBE2E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4" y="3154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ea typeface="仿宋_GB2312" pitchFamily="49" charset="-122"/>
                  <a:sym typeface="Symbol" pitchFamily="2" charset="2"/>
                </a:rPr>
                <a:t></a:t>
              </a:r>
              <a:endParaRPr lang="en-US" altLang="zh-CN" i="1">
                <a:solidFill>
                  <a:srgbClr val="3333FF"/>
                </a:solidFill>
                <a:ea typeface="仿宋_GB2312" pitchFamily="49" charset="-122"/>
              </a:endParaRPr>
            </a:p>
          </p:txBody>
        </p:sp>
        <p:sp>
          <p:nvSpPr>
            <p:cNvPr id="602135" name="Freeform 23">
              <a:extLst>
                <a:ext uri="{FF2B5EF4-FFF2-40B4-BE49-F238E27FC236}">
                  <a16:creationId xmlns:a16="http://schemas.microsoft.com/office/drawing/2014/main" id="{05D13B15-0011-BBFE-5055-4BC17D4AB0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1" y="3356"/>
              <a:ext cx="27" cy="80"/>
            </a:xfrm>
            <a:custGeom>
              <a:avLst/>
              <a:gdLst>
                <a:gd name="T0" fmla="*/ 4 w 27"/>
                <a:gd name="T1" fmla="*/ 80 h 80"/>
                <a:gd name="T2" fmla="*/ 27 w 27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80">
                  <a:moveTo>
                    <a:pt x="4" y="80"/>
                  </a:moveTo>
                  <a:cubicBezTo>
                    <a:pt x="17" y="7"/>
                    <a:pt x="0" y="29"/>
                    <a:pt x="2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02136" name="Group 24">
            <a:extLst>
              <a:ext uri="{FF2B5EF4-FFF2-40B4-BE49-F238E27FC236}">
                <a16:creationId xmlns:a16="http://schemas.microsoft.com/office/drawing/2014/main" id="{6D4DCB5B-0131-8233-635A-CD0BFA4D12AA}"/>
              </a:ext>
            </a:extLst>
          </p:cNvPr>
          <p:cNvGrpSpPr>
            <a:grpSpLocks/>
          </p:cNvGrpSpPr>
          <p:nvPr/>
        </p:nvGrpSpPr>
        <p:grpSpPr bwMode="auto">
          <a:xfrm>
            <a:off x="6453188" y="2566988"/>
            <a:ext cx="2614612" cy="2843212"/>
            <a:chOff x="4065" y="588"/>
            <a:chExt cx="1647" cy="1791"/>
          </a:xfrm>
        </p:grpSpPr>
        <p:grpSp>
          <p:nvGrpSpPr>
            <p:cNvPr id="602137" name="Group 25">
              <a:extLst>
                <a:ext uri="{FF2B5EF4-FFF2-40B4-BE49-F238E27FC236}">
                  <a16:creationId xmlns:a16="http://schemas.microsoft.com/office/drawing/2014/main" id="{7D602C82-D711-CD31-348D-9F5B07121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732"/>
              <a:ext cx="768" cy="1164"/>
              <a:chOff x="3951" y="1440"/>
              <a:chExt cx="768" cy="1164"/>
            </a:xfrm>
          </p:grpSpPr>
          <p:sp>
            <p:nvSpPr>
              <p:cNvPr id="602138" name="Line 26">
                <a:extLst>
                  <a:ext uri="{FF2B5EF4-FFF2-40B4-BE49-F238E27FC236}">
                    <a16:creationId xmlns:a16="http://schemas.microsoft.com/office/drawing/2014/main" id="{4CB11D94-2B1C-90B1-4590-828BCD82C9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1" y="1440"/>
                <a:ext cx="38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2139" name="Line 27">
                <a:extLst>
                  <a:ext uri="{FF2B5EF4-FFF2-40B4-BE49-F238E27FC236}">
                    <a16:creationId xmlns:a16="http://schemas.microsoft.com/office/drawing/2014/main" id="{72B94B4A-6CD3-D6F5-A88E-FA4E4C35C4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5" y="1452"/>
                <a:ext cx="38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2140" name="Text Box 28">
              <a:extLst>
                <a:ext uri="{FF2B5EF4-FFF2-40B4-BE49-F238E27FC236}">
                  <a16:creationId xmlns:a16="http://schemas.microsoft.com/office/drawing/2014/main" id="{943501E7-8D2C-46BF-D9B3-5DEAADC6FB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3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3200" i="1" baseline="-25000">
                  <a:solidFill>
                    <a:schemeClr val="tx2"/>
                  </a:solidFill>
                  <a:ea typeface="楷体_GB2312" pitchFamily="49" charset="-122"/>
                </a:rPr>
                <a:t>+</a:t>
              </a:r>
              <a:endParaRPr lang="en-US" altLang="zh-CN" sz="3200" i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02141" name="Text Box 29">
              <a:extLst>
                <a:ext uri="{FF2B5EF4-FFF2-40B4-BE49-F238E27FC236}">
                  <a16:creationId xmlns:a16="http://schemas.microsoft.com/office/drawing/2014/main" id="{EA19AEE4-97FF-375D-3397-A29FC48D79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20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3200" i="1" baseline="-25000">
                  <a:solidFill>
                    <a:schemeClr val="tx2"/>
                  </a:solidFill>
                  <a:ea typeface="楷体_GB2312" pitchFamily="49" charset="-122"/>
                </a:rPr>
                <a:t>-</a:t>
              </a:r>
              <a:endParaRPr lang="en-US" altLang="zh-CN" sz="3200" i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02142" name="Rectangle 30">
              <a:extLst>
                <a:ext uri="{FF2B5EF4-FFF2-40B4-BE49-F238E27FC236}">
                  <a16:creationId xmlns:a16="http://schemas.microsoft.com/office/drawing/2014/main" id="{2F3104F3-0BF3-F803-6813-43CAC08A3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5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d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2143" name="Rectangle 31">
              <a:extLst>
                <a:ext uri="{FF2B5EF4-FFF2-40B4-BE49-F238E27FC236}">
                  <a16:creationId xmlns:a16="http://schemas.microsoft.com/office/drawing/2014/main" id="{DF1046DB-A62C-9B5A-6B09-264EA18B1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632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ea typeface="仿宋_GB2312" pitchFamily="49" charset="-122"/>
                </a:rPr>
                <a:t>-</a:t>
              </a:r>
              <a:r>
                <a:rPr lang="en-US" altLang="zh-CN" i="1">
                  <a:ea typeface="仿宋_GB2312" pitchFamily="49" charset="-122"/>
                </a:rPr>
                <a:t>q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2144" name="Line 32">
              <a:extLst>
                <a:ext uri="{FF2B5EF4-FFF2-40B4-BE49-F238E27FC236}">
                  <a16:creationId xmlns:a16="http://schemas.microsoft.com/office/drawing/2014/main" id="{02AB5A2B-00B5-A76C-38CB-0B66DF6C34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5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45" name="Oval 33">
              <a:extLst>
                <a:ext uri="{FF2B5EF4-FFF2-40B4-BE49-F238E27FC236}">
                  <a16:creationId xmlns:a16="http://schemas.microsoft.com/office/drawing/2014/main" id="{B6742798-87BC-152E-8FF3-8A2389E52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9966FF">
                    <a:gamma/>
                    <a:tint val="33725"/>
                    <a:invGamma/>
                  </a:srgbClr>
                </a:gs>
                <a:gs pos="100000">
                  <a:srgbClr val="9966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46" name="Oval 34">
              <a:extLst>
                <a:ext uri="{FF2B5EF4-FFF2-40B4-BE49-F238E27FC236}">
                  <a16:creationId xmlns:a16="http://schemas.microsoft.com/office/drawing/2014/main" id="{84FD8AB7-A347-336C-A8A9-480FBE007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9966FF">
                    <a:gamma/>
                    <a:tint val="33725"/>
                    <a:invGamma/>
                  </a:srgbClr>
                </a:gs>
                <a:gs pos="100000">
                  <a:srgbClr val="9966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47" name="Rectangle 35">
              <a:extLst>
                <a:ext uri="{FF2B5EF4-FFF2-40B4-BE49-F238E27FC236}">
                  <a16:creationId xmlns:a16="http://schemas.microsoft.com/office/drawing/2014/main" id="{2A7ED0DF-714E-6BC7-E001-EBFF7E1494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186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o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2148" name="Rectangle 36">
              <a:extLst>
                <a:ext uri="{FF2B5EF4-FFF2-40B4-BE49-F238E27FC236}">
                  <a16:creationId xmlns:a16="http://schemas.microsoft.com/office/drawing/2014/main" id="{28653D26-930F-2B34-30D7-E4E1BE2757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884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z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2149" name="Rectangle 37">
              <a:extLst>
                <a:ext uri="{FF2B5EF4-FFF2-40B4-BE49-F238E27FC236}">
                  <a16:creationId xmlns:a16="http://schemas.microsoft.com/office/drawing/2014/main" id="{B65292C4-0175-A677-89C8-7342087B0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162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ea typeface="仿宋_GB2312" pitchFamily="49" charset="-122"/>
                </a:rPr>
                <a:t>+</a:t>
              </a:r>
              <a:r>
                <a:rPr lang="en-US" altLang="zh-CN" i="1">
                  <a:ea typeface="仿宋_GB2312" pitchFamily="49" charset="-122"/>
                </a:rPr>
                <a:t>q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2150" name="Line 38">
              <a:extLst>
                <a:ext uri="{FF2B5EF4-FFF2-40B4-BE49-F238E27FC236}">
                  <a16:creationId xmlns:a16="http://schemas.microsoft.com/office/drawing/2014/main" id="{9973B249-97E9-EE20-9FAA-F75899FE82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22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51" name="Line 39">
              <a:extLst>
                <a:ext uri="{FF2B5EF4-FFF2-40B4-BE49-F238E27FC236}">
                  <a16:creationId xmlns:a16="http://schemas.microsoft.com/office/drawing/2014/main" id="{464B2E66-B5A7-411C-7677-ED88A76CBB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1" y="22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2152" name="Rectangle 40">
              <a:extLst>
                <a:ext uri="{FF2B5EF4-FFF2-40B4-BE49-F238E27FC236}">
                  <a16:creationId xmlns:a16="http://schemas.microsoft.com/office/drawing/2014/main" id="{212BA04F-E485-948A-6E32-7DB26FFD6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588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ea typeface="仿宋_GB2312" pitchFamily="49" charset="-122"/>
                </a:rPr>
                <a:t>B(0,y)</a:t>
              </a:r>
              <a:endParaRPr lang="en-US" altLang="zh-CN" sz="2400" baseline="-25000">
                <a:ea typeface="仿宋_GB2312" pitchFamily="49" charset="-122"/>
              </a:endParaRPr>
            </a:p>
          </p:txBody>
        </p:sp>
        <p:sp>
          <p:nvSpPr>
            <p:cNvPr id="602153" name="Line 41">
              <a:extLst>
                <a:ext uri="{FF2B5EF4-FFF2-40B4-BE49-F238E27FC236}">
                  <a16:creationId xmlns:a16="http://schemas.microsoft.com/office/drawing/2014/main" id="{73A363EF-ED7C-66DE-921E-98EB61F0C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154" name="Line 42">
              <a:extLst>
                <a:ext uri="{FF2B5EF4-FFF2-40B4-BE49-F238E27FC236}">
                  <a16:creationId xmlns:a16="http://schemas.microsoft.com/office/drawing/2014/main" id="{0448123C-1357-ED74-21C0-09F512B06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6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2155" name="Text Box 43">
              <a:extLst>
                <a:ext uri="{FF2B5EF4-FFF2-40B4-BE49-F238E27FC236}">
                  <a16:creationId xmlns:a16="http://schemas.microsoft.com/office/drawing/2014/main" id="{EB6551A0-6F52-B775-29D5-0E861C6919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639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ea typeface="仿宋_GB2312" pitchFamily="49" charset="-122"/>
                  <a:sym typeface="Symbol" pitchFamily="2" charset="2"/>
                </a:rPr>
                <a:t></a:t>
              </a:r>
              <a:endParaRPr lang="en-US" altLang="zh-CN" i="1">
                <a:solidFill>
                  <a:srgbClr val="3333FF"/>
                </a:solidFill>
                <a:ea typeface="仿宋_GB2312" pitchFamily="49" charset="-122"/>
              </a:endParaRPr>
            </a:p>
          </p:txBody>
        </p:sp>
        <p:sp>
          <p:nvSpPr>
            <p:cNvPr id="602156" name="Freeform 44">
              <a:extLst>
                <a:ext uri="{FF2B5EF4-FFF2-40B4-BE49-F238E27FC236}">
                  <a16:creationId xmlns:a16="http://schemas.microsoft.com/office/drawing/2014/main" id="{B339D148-EAE3-BD34-EA52-91C77FA1C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" y="1830"/>
              <a:ext cx="79" cy="124"/>
            </a:xfrm>
            <a:custGeom>
              <a:avLst/>
              <a:gdLst>
                <a:gd name="T0" fmla="*/ 0 w 79"/>
                <a:gd name="T1" fmla="*/ 124 h 124"/>
                <a:gd name="T2" fmla="*/ 79 w 79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" h="124">
                  <a:moveTo>
                    <a:pt x="0" y="124"/>
                  </a:moveTo>
                  <a:cubicBezTo>
                    <a:pt x="13" y="84"/>
                    <a:pt x="19" y="0"/>
                    <a:pt x="7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02128" name="Object 16">
            <a:extLst>
              <a:ext uri="{FF2B5EF4-FFF2-40B4-BE49-F238E27FC236}">
                <a16:creationId xmlns:a16="http://schemas.microsoft.com/office/drawing/2014/main" id="{8B377713-984C-822F-D9AD-9D2C9F96DC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77038" y="1485900"/>
          <a:ext cx="5032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5562600" imgH="6146800" progId="Equation.3">
                  <p:embed/>
                </p:oleObj>
              </mc:Choice>
              <mc:Fallback>
                <p:oleObj name="公式" r:id="rId12" imgW="5562600" imgH="6146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038" y="1485900"/>
                        <a:ext cx="5032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2170" name="Group 58">
            <a:extLst>
              <a:ext uri="{FF2B5EF4-FFF2-40B4-BE49-F238E27FC236}">
                <a16:creationId xmlns:a16="http://schemas.microsoft.com/office/drawing/2014/main" id="{BD0DEB0B-61EA-EED7-CC31-7358062D50D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6200"/>
            <a:ext cx="8229600" cy="1128713"/>
            <a:chOff x="96" y="48"/>
            <a:chExt cx="5184" cy="711"/>
          </a:xfrm>
        </p:grpSpPr>
        <p:grpSp>
          <p:nvGrpSpPr>
            <p:cNvPr id="602168" name="Group 56">
              <a:extLst>
                <a:ext uri="{FF2B5EF4-FFF2-40B4-BE49-F238E27FC236}">
                  <a16:creationId xmlns:a16="http://schemas.microsoft.com/office/drawing/2014/main" id="{48E13216-3890-BCB4-2FFA-1B5EFCBC86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83"/>
              <a:ext cx="4800" cy="576"/>
              <a:chOff x="768" y="144"/>
              <a:chExt cx="4800" cy="576"/>
            </a:xfrm>
          </p:grpSpPr>
          <p:grpSp>
            <p:nvGrpSpPr>
              <p:cNvPr id="602160" name="Group 48">
                <a:extLst>
                  <a:ext uri="{FF2B5EF4-FFF2-40B4-BE49-F238E27FC236}">
                    <a16:creationId xmlns:a16="http://schemas.microsoft.com/office/drawing/2014/main" id="{B8D83783-2C70-E4E9-6A21-4549141333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8" y="288"/>
                <a:ext cx="4752" cy="365"/>
                <a:chOff x="96" y="96"/>
                <a:chExt cx="4752" cy="365"/>
              </a:xfrm>
            </p:grpSpPr>
            <p:sp>
              <p:nvSpPr>
                <p:cNvPr id="602158" name="Text Box 46">
                  <a:extLst>
                    <a:ext uri="{FF2B5EF4-FFF2-40B4-BE49-F238E27FC236}">
                      <a16:creationId xmlns:a16="http://schemas.microsoft.com/office/drawing/2014/main" id="{86716800-EF54-6732-9BD8-E2ED4EE9B21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96" y="96"/>
                  <a:ext cx="4752" cy="365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US" altLang="zh-CN" sz="3200"/>
                    <a:t>How to calculate      produced by a dipole</a:t>
                  </a:r>
                </a:p>
              </p:txBody>
            </p:sp>
            <p:graphicFrame>
              <p:nvGraphicFramePr>
                <p:cNvPr id="602159" name="Object 47">
                  <a:extLst>
                    <a:ext uri="{FF2B5EF4-FFF2-40B4-BE49-F238E27FC236}">
                      <a16:creationId xmlns:a16="http://schemas.microsoft.com/office/drawing/2014/main" id="{6A8F7203-3AB7-C50E-A20A-563ED3D9AA6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28" y="108"/>
                <a:ext cx="301" cy="3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4" imgW="3797300" imgH="4394200" progId="Equation.3">
                        <p:embed/>
                      </p:oleObj>
                    </mc:Choice>
                    <mc:Fallback>
                      <p:oleObj name="Equation" r:id="rId14" imgW="3797300" imgH="4394200" progId="Equation.3">
                        <p:embed/>
                        <p:pic>
                          <p:nvPicPr>
                            <p:cNvPr id="0" name="Object 4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28" y="108"/>
                              <a:ext cx="301" cy="3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02166" name="Text Box 54">
                <a:extLst>
                  <a:ext uri="{FF2B5EF4-FFF2-40B4-BE49-F238E27FC236}">
                    <a16:creationId xmlns:a16="http://schemas.microsoft.com/office/drawing/2014/main" id="{E618038B-272C-B9FB-375C-1C5709EBCD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2" y="144"/>
                <a:ext cx="336" cy="5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5400">
                    <a:solidFill>
                      <a:srgbClr val="FF3300"/>
                    </a:solidFill>
                    <a:latin typeface="Arial" panose="020B0604020202020204" pitchFamily="34" charset="0"/>
                  </a:rPr>
                  <a:t>?</a:t>
                </a:r>
              </a:p>
            </p:txBody>
          </p:sp>
        </p:grpSp>
        <p:sp>
          <p:nvSpPr>
            <p:cNvPr id="602167" name="Text Box 55">
              <a:extLst>
                <a:ext uri="{FF2B5EF4-FFF2-40B4-BE49-F238E27FC236}">
                  <a16:creationId xmlns:a16="http://schemas.microsoft.com/office/drawing/2014/main" id="{F6E19335-209F-98BE-2CBD-13C957AD9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48"/>
              <a:ext cx="1104" cy="327"/>
            </a:xfrm>
            <a:prstGeom prst="rect">
              <a:avLst/>
            </a:prstGeom>
            <a:solidFill>
              <a:srgbClr val="CAF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Question: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2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0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0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02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60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60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60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60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60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5" dur="500"/>
                                        <p:tgtEl>
                                          <p:spTgt spid="60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0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0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60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0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2115" grpId="0" animBg="1" autoUpdateAnimBg="0"/>
      <p:bldP spid="602119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3138" name="Object 2">
            <a:extLst>
              <a:ext uri="{FF2B5EF4-FFF2-40B4-BE49-F238E27FC236}">
                <a16:creationId xmlns:a16="http://schemas.microsoft.com/office/drawing/2014/main" id="{AA76A3BE-59CF-CC84-3BF4-A97EFCEBB1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3775" y="244475"/>
          <a:ext cx="4335463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50609500" imgH="10236200" progId="Equation.3">
                  <p:embed/>
                </p:oleObj>
              </mc:Choice>
              <mc:Fallback>
                <p:oleObj name="公式" r:id="rId3" imgW="506095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244475"/>
                        <a:ext cx="4335463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39" name="Object 3">
            <a:extLst>
              <a:ext uri="{FF2B5EF4-FFF2-40B4-BE49-F238E27FC236}">
                <a16:creationId xmlns:a16="http://schemas.microsoft.com/office/drawing/2014/main" id="{04F358AE-28C1-205F-FF11-C44FCCE7C6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8988" y="1392238"/>
          <a:ext cx="190023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821900" imgH="10236200" progId="Equation.3">
                  <p:embed/>
                </p:oleObj>
              </mc:Choice>
              <mc:Fallback>
                <p:oleObj name="公式" r:id="rId5" imgW="228219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8988" y="1392238"/>
                        <a:ext cx="190023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0" name="Object 4">
            <a:extLst>
              <a:ext uri="{FF2B5EF4-FFF2-40B4-BE49-F238E27FC236}">
                <a16:creationId xmlns:a16="http://schemas.microsoft.com/office/drawing/2014/main" id="{86889283-EABE-4652-5A31-7F2F936F18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63663" y="2576513"/>
          <a:ext cx="314483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37452300" imgH="6438900" progId="Equation.3">
                  <p:embed/>
                </p:oleObj>
              </mc:Choice>
              <mc:Fallback>
                <p:oleObj name="公式" r:id="rId7" imgW="37452300" imgH="6438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3663" y="2576513"/>
                        <a:ext cx="314483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3141" name="Group 5">
            <a:extLst>
              <a:ext uri="{FF2B5EF4-FFF2-40B4-BE49-F238E27FC236}">
                <a16:creationId xmlns:a16="http://schemas.microsoft.com/office/drawing/2014/main" id="{ACA2098E-C23E-F2B9-FF4E-B70103ECE9A2}"/>
              </a:ext>
            </a:extLst>
          </p:cNvPr>
          <p:cNvGrpSpPr>
            <a:grpSpLocks/>
          </p:cNvGrpSpPr>
          <p:nvPr/>
        </p:nvGrpSpPr>
        <p:grpSpPr bwMode="auto">
          <a:xfrm>
            <a:off x="7262813" y="2473325"/>
            <a:ext cx="819150" cy="727075"/>
            <a:chOff x="4575" y="1558"/>
            <a:chExt cx="516" cy="458"/>
          </a:xfrm>
        </p:grpSpPr>
        <p:sp>
          <p:nvSpPr>
            <p:cNvPr id="603142" name="Line 6">
              <a:extLst>
                <a:ext uri="{FF2B5EF4-FFF2-40B4-BE49-F238E27FC236}">
                  <a16:creationId xmlns:a16="http://schemas.microsoft.com/office/drawing/2014/main" id="{AE915138-EACB-DE89-D1E7-676CAF504E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75" y="2016"/>
              <a:ext cx="516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03143" name="Object 7">
              <a:extLst>
                <a:ext uri="{FF2B5EF4-FFF2-40B4-BE49-F238E27FC236}">
                  <a16:creationId xmlns:a16="http://schemas.microsoft.com/office/drawing/2014/main" id="{7D62F8E4-37EA-9D90-33D1-164433F03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6" y="1558"/>
            <a:ext cx="296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797300" imgH="5562600" progId="Equation.3">
                    <p:embed/>
                  </p:oleObj>
                </mc:Choice>
                <mc:Fallback>
                  <p:oleObj name="Equation" r:id="rId9" imgW="3797300" imgH="556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1558"/>
                          <a:ext cx="296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3144" name="Text Box 8">
            <a:extLst>
              <a:ext uri="{FF2B5EF4-FFF2-40B4-BE49-F238E27FC236}">
                <a16:creationId xmlns:a16="http://schemas.microsoft.com/office/drawing/2014/main" id="{042B6A6B-6982-37FA-A85E-6932BD367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200400"/>
            <a:ext cx="6324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Under condition that </a:t>
            </a:r>
            <a:r>
              <a:rPr lang="en-US" altLang="zh-CN" sz="3200" i="1">
                <a:solidFill>
                  <a:srgbClr val="3333FF"/>
                </a:solidFill>
              </a:rPr>
              <a:t>B</a:t>
            </a:r>
            <a:r>
              <a:rPr lang="en-US" altLang="zh-CN" sz="3200">
                <a:solidFill>
                  <a:srgbClr val="3333FF"/>
                </a:solidFill>
              </a:rPr>
              <a:t> is far away from </a:t>
            </a:r>
            <a:r>
              <a:rPr lang="en-US" altLang="zh-CN" sz="3200" i="1">
                <a:solidFill>
                  <a:srgbClr val="3333FF"/>
                </a:solidFill>
              </a:rPr>
              <a:t>O</a:t>
            </a:r>
            <a:r>
              <a:rPr lang="en-US" altLang="zh-CN" sz="3200">
                <a:solidFill>
                  <a:srgbClr val="3333FF"/>
                </a:solidFill>
              </a:rPr>
              <a:t>, (binomial expansion)</a:t>
            </a:r>
          </a:p>
        </p:txBody>
      </p:sp>
      <p:graphicFrame>
        <p:nvGraphicFramePr>
          <p:cNvPr id="603145" name="Object 9">
            <a:extLst>
              <a:ext uri="{FF2B5EF4-FFF2-40B4-BE49-F238E27FC236}">
                <a16:creationId xmlns:a16="http://schemas.microsoft.com/office/drawing/2014/main" id="{750D2284-FE6D-96A3-9618-44961C8DED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4343400"/>
          <a:ext cx="701040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0398600" imgH="13169900" progId="Equation.3">
                  <p:embed/>
                </p:oleObj>
              </mc:Choice>
              <mc:Fallback>
                <p:oleObj name="Equation" r:id="rId11" imgW="90398600" imgH="131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343400"/>
                        <a:ext cx="701040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3146" name="Object 10">
            <a:extLst>
              <a:ext uri="{FF2B5EF4-FFF2-40B4-BE49-F238E27FC236}">
                <a16:creationId xmlns:a16="http://schemas.microsoft.com/office/drawing/2014/main" id="{ACE8EDF1-AF57-BA41-37ED-AA60F877DA6A}"/>
              </a:ext>
            </a:extLst>
          </p:cNvPr>
          <p:cNvGraphicFramePr>
            <a:graphicFrameLocks/>
          </p:cNvGraphicFramePr>
          <p:nvPr/>
        </p:nvGraphicFramePr>
        <p:xfrm>
          <a:off x="2012950" y="5514975"/>
          <a:ext cx="35671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36576000" imgH="11112500" progId="Equation.3">
                  <p:embed/>
                </p:oleObj>
              </mc:Choice>
              <mc:Fallback>
                <p:oleObj name="公式" r:id="rId13" imgW="36576000" imgH="111125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2950" y="5514975"/>
                        <a:ext cx="3567113" cy="1009650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3147" name="Group 11">
            <a:extLst>
              <a:ext uri="{FF2B5EF4-FFF2-40B4-BE49-F238E27FC236}">
                <a16:creationId xmlns:a16="http://schemas.microsoft.com/office/drawing/2014/main" id="{F14C3740-A9F8-E4EA-39FA-2B4775B9FDEA}"/>
              </a:ext>
            </a:extLst>
          </p:cNvPr>
          <p:cNvGrpSpPr>
            <a:grpSpLocks/>
          </p:cNvGrpSpPr>
          <p:nvPr/>
        </p:nvGrpSpPr>
        <p:grpSpPr bwMode="auto">
          <a:xfrm>
            <a:off x="6453188" y="92075"/>
            <a:ext cx="2614612" cy="3776663"/>
            <a:chOff x="4065" y="0"/>
            <a:chExt cx="1647" cy="2379"/>
          </a:xfrm>
        </p:grpSpPr>
        <p:grpSp>
          <p:nvGrpSpPr>
            <p:cNvPr id="603148" name="Group 12">
              <a:extLst>
                <a:ext uri="{FF2B5EF4-FFF2-40B4-BE49-F238E27FC236}">
                  <a16:creationId xmlns:a16="http://schemas.microsoft.com/office/drawing/2014/main" id="{CCF5C6E1-1D5B-FAE8-D31E-7C5E0F8179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0" y="0"/>
              <a:ext cx="215" cy="2040"/>
              <a:chOff x="4335" y="624"/>
              <a:chExt cx="215" cy="2040"/>
            </a:xfrm>
          </p:grpSpPr>
          <p:sp>
            <p:nvSpPr>
              <p:cNvPr id="603149" name="Line 13">
                <a:extLst>
                  <a:ext uri="{FF2B5EF4-FFF2-40B4-BE49-F238E27FC236}">
                    <a16:creationId xmlns:a16="http://schemas.microsoft.com/office/drawing/2014/main" id="{3BAD5363-63F5-3824-7670-A6DE2E7111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335" y="936"/>
                <a:ext cx="0" cy="172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3150" name="Rectangle 14">
                <a:extLst>
                  <a:ext uri="{FF2B5EF4-FFF2-40B4-BE49-F238E27FC236}">
                    <a16:creationId xmlns:a16="http://schemas.microsoft.com/office/drawing/2014/main" id="{3E46059C-B370-40EA-03D5-ADF15DD02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5" y="624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仿宋_GB2312" pitchFamily="49" charset="-122"/>
                  </a:rPr>
                  <a:t>y</a:t>
                </a:r>
                <a:endParaRPr lang="en-US" altLang="zh-CN" baseline="-25000">
                  <a:ea typeface="仿宋_GB2312" pitchFamily="49" charset="-122"/>
                </a:endParaRPr>
              </a:p>
            </p:txBody>
          </p:sp>
        </p:grpSp>
        <p:grpSp>
          <p:nvGrpSpPr>
            <p:cNvPr id="603151" name="Group 15">
              <a:extLst>
                <a:ext uri="{FF2B5EF4-FFF2-40B4-BE49-F238E27FC236}">
                  <a16:creationId xmlns:a16="http://schemas.microsoft.com/office/drawing/2014/main" id="{5232D2ED-CFE1-0764-619C-6DF23BE11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" y="732"/>
              <a:ext cx="768" cy="1164"/>
              <a:chOff x="3951" y="1440"/>
              <a:chExt cx="768" cy="1164"/>
            </a:xfrm>
          </p:grpSpPr>
          <p:sp>
            <p:nvSpPr>
              <p:cNvPr id="603152" name="Line 16">
                <a:extLst>
                  <a:ext uri="{FF2B5EF4-FFF2-40B4-BE49-F238E27FC236}">
                    <a16:creationId xmlns:a16="http://schemas.microsoft.com/office/drawing/2014/main" id="{D68CA36F-251A-9328-BD05-7900C7C1E1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51" y="1440"/>
                <a:ext cx="38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3153" name="Line 17">
                <a:extLst>
                  <a:ext uri="{FF2B5EF4-FFF2-40B4-BE49-F238E27FC236}">
                    <a16:creationId xmlns:a16="http://schemas.microsoft.com/office/drawing/2014/main" id="{92D2CFC6-5D4E-255D-741B-C8013F076A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335" y="1452"/>
                <a:ext cx="384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03154" name="Text Box 18">
              <a:extLst>
                <a:ext uri="{FF2B5EF4-FFF2-40B4-BE49-F238E27FC236}">
                  <a16:creationId xmlns:a16="http://schemas.microsoft.com/office/drawing/2014/main" id="{75374D77-A39C-0757-FEE2-B401334C33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0" y="1200"/>
              <a:ext cx="3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3200" i="1" baseline="-25000">
                  <a:solidFill>
                    <a:schemeClr val="tx2"/>
                  </a:solidFill>
                  <a:ea typeface="楷体_GB2312" pitchFamily="49" charset="-122"/>
                </a:rPr>
                <a:t>+</a:t>
              </a:r>
              <a:endParaRPr lang="en-US" altLang="zh-CN" sz="3200" i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03155" name="Text Box 19">
              <a:extLst>
                <a:ext uri="{FF2B5EF4-FFF2-40B4-BE49-F238E27FC236}">
                  <a16:creationId xmlns:a16="http://schemas.microsoft.com/office/drawing/2014/main" id="{6053163A-3682-DC76-3170-40DD5A9323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0" y="1200"/>
              <a:ext cx="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solidFill>
                    <a:schemeClr val="tx2"/>
                  </a:solidFill>
                  <a:ea typeface="楷体_GB2312" pitchFamily="49" charset="-122"/>
                </a:rPr>
                <a:t>r</a:t>
              </a:r>
              <a:r>
                <a:rPr lang="en-US" altLang="zh-CN" sz="3200" i="1" baseline="-25000">
                  <a:solidFill>
                    <a:schemeClr val="tx2"/>
                  </a:solidFill>
                  <a:ea typeface="楷体_GB2312" pitchFamily="49" charset="-122"/>
                </a:rPr>
                <a:t>-</a:t>
              </a:r>
              <a:endParaRPr lang="en-US" altLang="zh-CN" sz="3200" i="1">
                <a:solidFill>
                  <a:schemeClr val="tx2"/>
                </a:solidFill>
                <a:ea typeface="楷体_GB2312" pitchFamily="49" charset="-122"/>
              </a:endParaRPr>
            </a:p>
          </p:txBody>
        </p:sp>
        <p:sp>
          <p:nvSpPr>
            <p:cNvPr id="603156" name="Line 20">
              <a:extLst>
                <a:ext uri="{FF2B5EF4-FFF2-40B4-BE49-F238E27FC236}">
                  <a16:creationId xmlns:a16="http://schemas.microsoft.com/office/drawing/2014/main" id="{F9239F77-C567-9B33-0D76-1F712BBCD2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49" y="732"/>
              <a:ext cx="351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57" name="Line 21">
              <a:extLst>
                <a:ext uri="{FF2B5EF4-FFF2-40B4-BE49-F238E27FC236}">
                  <a16:creationId xmlns:a16="http://schemas.microsoft.com/office/drawing/2014/main" id="{C749BEDE-A2A3-714B-E82D-604B3B01D9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08" y="180"/>
              <a:ext cx="192" cy="576"/>
            </a:xfrm>
            <a:prstGeom prst="line">
              <a:avLst/>
            </a:prstGeom>
            <a:noFill/>
            <a:ln w="38100">
              <a:solidFill>
                <a:srgbClr val="009E7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58" name="Oval 22">
              <a:extLst>
                <a:ext uri="{FF2B5EF4-FFF2-40B4-BE49-F238E27FC236}">
                  <a16:creationId xmlns:a16="http://schemas.microsoft.com/office/drawing/2014/main" id="{2EDCE724-8E3C-DC36-91DD-559745E5978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776" y="711"/>
              <a:ext cx="48" cy="48"/>
            </a:xfrm>
            <a:prstGeom prst="ellipse">
              <a:avLst/>
            </a:prstGeom>
            <a:solidFill>
              <a:srgbClr val="F99C63"/>
            </a:solidFill>
            <a:ln w="9525">
              <a:solidFill>
                <a:srgbClr val="FF66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3159" name="Object 23">
              <a:extLst>
                <a:ext uri="{FF2B5EF4-FFF2-40B4-BE49-F238E27FC236}">
                  <a16:creationId xmlns:a16="http://schemas.microsoft.com/office/drawing/2014/main" id="{FF33DA5C-81FE-607E-EB2F-B3C039216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79" y="12"/>
            <a:ext cx="317" cy="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5562600" imgH="6146800" progId="Equation.3">
                    <p:embed/>
                  </p:oleObj>
                </mc:Choice>
                <mc:Fallback>
                  <p:oleObj name="公式" r:id="rId15" imgW="5562600" imgH="61468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9" y="12"/>
                          <a:ext cx="317" cy="3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3160" name="Line 24">
              <a:extLst>
                <a:ext uri="{FF2B5EF4-FFF2-40B4-BE49-F238E27FC236}">
                  <a16:creationId xmlns:a16="http://schemas.microsoft.com/office/drawing/2014/main" id="{459F4D89-20F4-47BB-8C93-E12283D81C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08" y="732"/>
              <a:ext cx="192" cy="576"/>
            </a:xfrm>
            <a:prstGeom prst="line">
              <a:avLst/>
            </a:prstGeom>
            <a:noFill/>
            <a:ln w="38100">
              <a:solidFill>
                <a:srgbClr val="009E75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61" name="Line 25">
              <a:extLst>
                <a:ext uri="{FF2B5EF4-FFF2-40B4-BE49-F238E27FC236}">
                  <a16:creationId xmlns:a16="http://schemas.microsoft.com/office/drawing/2014/main" id="{023B7414-C1F7-3789-9AF6-8EF1F6198F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416" y="204"/>
              <a:ext cx="192" cy="576"/>
            </a:xfrm>
            <a:prstGeom prst="line">
              <a:avLst/>
            </a:prstGeom>
            <a:noFill/>
            <a:ln w="28575">
              <a:solidFill>
                <a:srgbClr val="009E75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62" name="Line 26">
              <a:extLst>
                <a:ext uri="{FF2B5EF4-FFF2-40B4-BE49-F238E27FC236}">
                  <a16:creationId xmlns:a16="http://schemas.microsoft.com/office/drawing/2014/main" id="{EE07FE04-05AD-2D65-B48A-FC23CF742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04" y="684"/>
              <a:ext cx="192" cy="576"/>
            </a:xfrm>
            <a:prstGeom prst="line">
              <a:avLst/>
            </a:prstGeom>
            <a:noFill/>
            <a:ln w="28575">
              <a:solidFill>
                <a:srgbClr val="009E75"/>
              </a:solidFill>
              <a:prstDash val="dash"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03163" name="Object 27">
              <a:extLst>
                <a:ext uri="{FF2B5EF4-FFF2-40B4-BE49-F238E27FC236}">
                  <a16:creationId xmlns:a16="http://schemas.microsoft.com/office/drawing/2014/main" id="{88ECDFE7-6519-2C71-C064-F9917CD812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3" y="1030"/>
            <a:ext cx="250" cy="2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5562600" imgH="6146800" progId="Equation.3">
                    <p:embed/>
                  </p:oleObj>
                </mc:Choice>
                <mc:Fallback>
                  <p:oleObj name="公式" r:id="rId17" imgW="5562600" imgH="61468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3" y="1030"/>
                          <a:ext cx="250" cy="2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03164" name="Object 28">
              <a:extLst>
                <a:ext uri="{FF2B5EF4-FFF2-40B4-BE49-F238E27FC236}">
                  <a16:creationId xmlns:a16="http://schemas.microsoft.com/office/drawing/2014/main" id="{4D814851-940D-85A7-B55E-9065058AB9E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7" y="540"/>
            <a:ext cx="327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731000" imgH="6438900" progId="Equation.3">
                    <p:embed/>
                  </p:oleObj>
                </mc:Choice>
                <mc:Fallback>
                  <p:oleObj name="Equation" r:id="rId19" imgW="6731000" imgH="64389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7" y="540"/>
                          <a:ext cx="327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3165" name="Rectangle 29">
              <a:extLst>
                <a:ext uri="{FF2B5EF4-FFF2-40B4-BE49-F238E27FC236}">
                  <a16:creationId xmlns:a16="http://schemas.microsoft.com/office/drawing/2014/main" id="{CDE76FA3-AD8E-2352-FAAD-5CA9EEFED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0" y="2052"/>
              <a:ext cx="3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d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3166" name="Rectangle 30">
              <a:extLst>
                <a:ext uri="{FF2B5EF4-FFF2-40B4-BE49-F238E27FC236}">
                  <a16:creationId xmlns:a16="http://schemas.microsoft.com/office/drawing/2014/main" id="{6F071AEC-DFA2-75D5-46DD-AD2F4695E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5" y="1632"/>
              <a:ext cx="3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ea typeface="仿宋_GB2312" pitchFamily="49" charset="-122"/>
                </a:rPr>
                <a:t>-</a:t>
              </a:r>
              <a:r>
                <a:rPr lang="en-US" altLang="zh-CN" i="1">
                  <a:ea typeface="仿宋_GB2312" pitchFamily="49" charset="-122"/>
                </a:rPr>
                <a:t>q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3167" name="Line 31">
              <a:extLst>
                <a:ext uri="{FF2B5EF4-FFF2-40B4-BE49-F238E27FC236}">
                  <a16:creationId xmlns:a16="http://schemas.microsoft.com/office/drawing/2014/main" id="{FEF9AC6C-C49F-4CEA-E969-6CCB0099A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1956"/>
              <a:ext cx="15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68" name="Oval 32">
              <a:extLst>
                <a:ext uri="{FF2B5EF4-FFF2-40B4-BE49-F238E27FC236}">
                  <a16:creationId xmlns:a16="http://schemas.microsoft.com/office/drawing/2014/main" id="{9D75E00F-4D09-FAC1-835F-B8EFA3175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8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9966FF">
                    <a:gamma/>
                    <a:tint val="33725"/>
                    <a:invGamma/>
                  </a:srgbClr>
                </a:gs>
                <a:gs pos="100000">
                  <a:srgbClr val="9966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69" name="Oval 33">
              <a:extLst>
                <a:ext uri="{FF2B5EF4-FFF2-40B4-BE49-F238E27FC236}">
                  <a16:creationId xmlns:a16="http://schemas.microsoft.com/office/drawing/2014/main" id="{C9393C1D-C881-3BB5-56E5-D0AC16E5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884"/>
              <a:ext cx="144" cy="144"/>
            </a:xfrm>
            <a:prstGeom prst="ellipse">
              <a:avLst/>
            </a:prstGeom>
            <a:gradFill rotWithShape="0">
              <a:gsLst>
                <a:gs pos="0">
                  <a:srgbClr val="9966FF">
                    <a:gamma/>
                    <a:tint val="33725"/>
                    <a:invGamma/>
                  </a:srgbClr>
                </a:gs>
                <a:gs pos="100000">
                  <a:srgbClr val="9966FF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70" name="Rectangle 34">
              <a:extLst>
                <a:ext uri="{FF2B5EF4-FFF2-40B4-BE49-F238E27FC236}">
                  <a16:creationId xmlns:a16="http://schemas.microsoft.com/office/drawing/2014/main" id="{3DCB346D-FAF3-1543-9FFC-7CA520E63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8" y="1892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>
                  <a:ea typeface="仿宋_GB2312" pitchFamily="49" charset="-122"/>
                </a:rPr>
                <a:t>O</a:t>
              </a:r>
              <a:endParaRPr lang="en-US" altLang="zh-CN" sz="2400" baseline="-25000">
                <a:ea typeface="仿宋_GB2312" pitchFamily="49" charset="-122"/>
              </a:endParaRPr>
            </a:p>
          </p:txBody>
        </p:sp>
        <p:sp>
          <p:nvSpPr>
            <p:cNvPr id="603171" name="Rectangle 35">
              <a:extLst>
                <a:ext uri="{FF2B5EF4-FFF2-40B4-BE49-F238E27FC236}">
                  <a16:creationId xmlns:a16="http://schemas.microsoft.com/office/drawing/2014/main" id="{08705FAE-D0C9-5C67-0DDC-F5375DE32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884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z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3172" name="Rectangle 36">
              <a:extLst>
                <a:ext uri="{FF2B5EF4-FFF2-40B4-BE49-F238E27FC236}">
                  <a16:creationId xmlns:a16="http://schemas.microsoft.com/office/drawing/2014/main" id="{24A3ADB0-8B42-F132-B674-6DE0E6838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60" y="1620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>
                  <a:ea typeface="仿宋_GB2312" pitchFamily="49" charset="-122"/>
                </a:rPr>
                <a:t>+</a:t>
              </a:r>
              <a:r>
                <a:rPr lang="en-US" altLang="zh-CN" i="1">
                  <a:ea typeface="仿宋_GB2312" pitchFamily="49" charset="-122"/>
                </a:rPr>
                <a:t>q</a:t>
              </a:r>
              <a:endParaRPr lang="en-US" altLang="zh-CN" baseline="-25000">
                <a:ea typeface="仿宋_GB2312" pitchFamily="49" charset="-122"/>
              </a:endParaRPr>
            </a:p>
          </p:txBody>
        </p:sp>
        <p:sp>
          <p:nvSpPr>
            <p:cNvPr id="603173" name="Line 37">
              <a:extLst>
                <a:ext uri="{FF2B5EF4-FFF2-40B4-BE49-F238E27FC236}">
                  <a16:creationId xmlns:a16="http://schemas.microsoft.com/office/drawing/2014/main" id="{CABE1E25-D843-974A-5FFA-AA2D07479D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416" y="2208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74" name="Line 38">
              <a:extLst>
                <a:ext uri="{FF2B5EF4-FFF2-40B4-BE49-F238E27FC236}">
                  <a16:creationId xmlns:a16="http://schemas.microsoft.com/office/drawing/2014/main" id="{16D7760B-02DE-24D9-4BFD-0443AE7F66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01" y="2220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03175" name="Text Box 39">
              <a:extLst>
                <a:ext uri="{FF2B5EF4-FFF2-40B4-BE49-F238E27FC236}">
                  <a16:creationId xmlns:a16="http://schemas.microsoft.com/office/drawing/2014/main" id="{54FD8945-CF19-960C-095D-0AABA3C0FA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7" y="430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ea typeface="仿宋_GB2312" pitchFamily="49" charset="-122"/>
                  <a:sym typeface="Symbol" pitchFamily="2" charset="2"/>
                </a:rPr>
                <a:t></a:t>
              </a:r>
              <a:endParaRPr lang="en-US" altLang="zh-CN" i="1">
                <a:solidFill>
                  <a:srgbClr val="3333FF"/>
                </a:solidFill>
                <a:ea typeface="仿宋_GB2312" pitchFamily="49" charset="-122"/>
              </a:endParaRPr>
            </a:p>
          </p:txBody>
        </p:sp>
        <p:sp>
          <p:nvSpPr>
            <p:cNvPr id="603176" name="Rectangle 40">
              <a:extLst>
                <a:ext uri="{FF2B5EF4-FFF2-40B4-BE49-F238E27FC236}">
                  <a16:creationId xmlns:a16="http://schemas.microsoft.com/office/drawing/2014/main" id="{B56C48F0-5E9B-665B-E41A-D649560F40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588"/>
              <a:ext cx="7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ea typeface="仿宋_GB2312" pitchFamily="49" charset="-122"/>
                </a:rPr>
                <a:t>B(0,y)</a:t>
              </a:r>
              <a:endParaRPr lang="en-US" altLang="zh-CN" sz="2400" baseline="-25000">
                <a:ea typeface="仿宋_GB2312" pitchFamily="49" charset="-122"/>
              </a:endParaRPr>
            </a:p>
          </p:txBody>
        </p:sp>
        <p:sp>
          <p:nvSpPr>
            <p:cNvPr id="603177" name="Line 41">
              <a:extLst>
                <a:ext uri="{FF2B5EF4-FFF2-40B4-BE49-F238E27FC236}">
                  <a16:creationId xmlns:a16="http://schemas.microsoft.com/office/drawing/2014/main" id="{98BDBDE6-DC13-241E-0BA1-004ABE03A1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68" y="2064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78" name="Line 42">
              <a:extLst>
                <a:ext uri="{FF2B5EF4-FFF2-40B4-BE49-F238E27FC236}">
                  <a16:creationId xmlns:a16="http://schemas.microsoft.com/office/drawing/2014/main" id="{A1CCAE5E-F751-C525-6297-6B1AEB579A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6" y="206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79" name="Text Box 43">
              <a:extLst>
                <a:ext uri="{FF2B5EF4-FFF2-40B4-BE49-F238E27FC236}">
                  <a16:creationId xmlns:a16="http://schemas.microsoft.com/office/drawing/2014/main" id="{5FE7225F-6D64-8FD2-93E6-FE38BA525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7" y="1639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solidFill>
                    <a:srgbClr val="3333FF"/>
                  </a:solidFill>
                  <a:ea typeface="仿宋_GB2312" pitchFamily="49" charset="-122"/>
                  <a:sym typeface="Symbol" pitchFamily="2" charset="2"/>
                </a:rPr>
                <a:t></a:t>
              </a:r>
              <a:endParaRPr lang="en-US" altLang="zh-CN" i="1">
                <a:solidFill>
                  <a:srgbClr val="3333FF"/>
                </a:solidFill>
                <a:ea typeface="仿宋_GB2312" pitchFamily="49" charset="-122"/>
              </a:endParaRPr>
            </a:p>
          </p:txBody>
        </p:sp>
        <p:sp>
          <p:nvSpPr>
            <p:cNvPr id="603180" name="Freeform 44">
              <a:extLst>
                <a:ext uri="{FF2B5EF4-FFF2-40B4-BE49-F238E27FC236}">
                  <a16:creationId xmlns:a16="http://schemas.microsoft.com/office/drawing/2014/main" id="{E68ED268-E2B5-4303-89D1-8BBB8886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4" y="632"/>
              <a:ext cx="27" cy="80"/>
            </a:xfrm>
            <a:custGeom>
              <a:avLst/>
              <a:gdLst>
                <a:gd name="T0" fmla="*/ 4 w 27"/>
                <a:gd name="T1" fmla="*/ 80 h 80"/>
                <a:gd name="T2" fmla="*/ 27 w 27"/>
                <a:gd name="T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7" h="80">
                  <a:moveTo>
                    <a:pt x="4" y="80"/>
                  </a:moveTo>
                  <a:cubicBezTo>
                    <a:pt x="17" y="7"/>
                    <a:pt x="0" y="29"/>
                    <a:pt x="27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3181" name="Freeform 45">
              <a:extLst>
                <a:ext uri="{FF2B5EF4-FFF2-40B4-BE49-F238E27FC236}">
                  <a16:creationId xmlns:a16="http://schemas.microsoft.com/office/drawing/2014/main" id="{F3E65729-011C-2B84-6A40-7F26C768F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71" y="1830"/>
              <a:ext cx="79" cy="124"/>
            </a:xfrm>
            <a:custGeom>
              <a:avLst/>
              <a:gdLst>
                <a:gd name="T0" fmla="*/ 0 w 79"/>
                <a:gd name="T1" fmla="*/ 124 h 124"/>
                <a:gd name="T2" fmla="*/ 79 w 79"/>
                <a:gd name="T3" fmla="*/ 0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9" h="124">
                  <a:moveTo>
                    <a:pt x="0" y="124"/>
                  </a:moveTo>
                  <a:cubicBezTo>
                    <a:pt x="13" y="84"/>
                    <a:pt x="19" y="0"/>
                    <a:pt x="79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3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3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0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03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03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5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03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03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3144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63" name="Rectangle 3">
            <a:extLst>
              <a:ext uri="{FF2B5EF4-FFF2-40B4-BE49-F238E27FC236}">
                <a16:creationId xmlns:a16="http://schemas.microsoft.com/office/drawing/2014/main" id="{3DB44585-F1F3-FF87-D88B-606511FFE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0"/>
            <a:ext cx="8229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</a:rPr>
              <a:t>(a)</a:t>
            </a:r>
            <a:r>
              <a:rPr lang="en-US" altLang="zh-CN" sz="3200" i="1"/>
              <a:t>  E</a:t>
            </a:r>
            <a:r>
              <a:rPr lang="en-US" altLang="zh-CN" sz="3200"/>
              <a:t> for a dipole varies as 1/</a:t>
            </a:r>
            <a:r>
              <a:rPr lang="en-US" altLang="zh-CN" sz="3200" i="1"/>
              <a:t>r</a:t>
            </a:r>
            <a:r>
              <a:rPr lang="en-US" altLang="zh-CN" sz="3200" baseline="30000"/>
              <a:t>3</a:t>
            </a:r>
            <a:r>
              <a:rPr lang="en-US" altLang="zh-CN" sz="3200"/>
              <a:t> for </a:t>
            </a:r>
            <a:r>
              <a:rPr lang="en-US" altLang="zh-CN" sz="3200" i="1">
                <a:solidFill>
                  <a:srgbClr val="FF0000"/>
                </a:solidFill>
              </a:rPr>
              <a:t>all</a:t>
            </a:r>
            <a:r>
              <a:rPr lang="en-US" altLang="zh-CN" sz="3200">
                <a:solidFill>
                  <a:srgbClr val="FF0000"/>
                </a:solidFill>
              </a:rPr>
              <a:t> </a:t>
            </a:r>
            <a:r>
              <a:rPr lang="en-US" altLang="zh-CN" sz="3200"/>
              <a:t>distant points, regardless of whether they lie on the dipole axis; here </a:t>
            </a:r>
            <a:r>
              <a:rPr lang="en-US" altLang="zh-CN" sz="3200" i="1"/>
              <a:t>r</a:t>
            </a:r>
            <a:r>
              <a:rPr lang="en-US" altLang="zh-CN" sz="3200"/>
              <a:t> is the distance between the point in question and the dipole center (P477).</a:t>
            </a:r>
          </a:p>
        </p:txBody>
      </p:sp>
      <p:grpSp>
        <p:nvGrpSpPr>
          <p:cNvPr id="604164" name="Group 4">
            <a:extLst>
              <a:ext uri="{FF2B5EF4-FFF2-40B4-BE49-F238E27FC236}">
                <a16:creationId xmlns:a16="http://schemas.microsoft.com/office/drawing/2014/main" id="{20E5950F-497B-B26B-9FD5-D1753A32B391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0"/>
            <a:ext cx="3048000" cy="746125"/>
            <a:chOff x="240" y="39"/>
            <a:chExt cx="1920" cy="470"/>
          </a:xfrm>
        </p:grpSpPr>
        <p:sp>
          <p:nvSpPr>
            <p:cNvPr id="604165" name="Text Box 5">
              <a:extLst>
                <a:ext uri="{FF2B5EF4-FFF2-40B4-BE49-F238E27FC236}">
                  <a16:creationId xmlns:a16="http://schemas.microsoft.com/office/drawing/2014/main" id="{D518FB8C-C119-E3DA-3290-94E54BA6B2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44"/>
              <a:ext cx="1632" cy="365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Explanations:</a:t>
              </a:r>
            </a:p>
          </p:txBody>
        </p:sp>
        <p:sp>
          <p:nvSpPr>
            <p:cNvPr id="604166" name="Text Box 6">
              <a:extLst>
                <a:ext uri="{FF2B5EF4-FFF2-40B4-BE49-F238E27FC236}">
                  <a16:creationId xmlns:a16="http://schemas.microsoft.com/office/drawing/2014/main" id="{B58CE650-B83C-9065-8CFF-0BD22663A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9"/>
              <a:ext cx="480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0000"/>
                </a:buClr>
                <a:buFont typeface="Wingdings" pitchFamily="2" charset="2"/>
                <a:buChar char="M"/>
              </a:pPr>
              <a:r>
                <a:rPr lang="en-US" altLang="zh-CN" sz="36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36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04167" name="Group 7">
            <a:extLst>
              <a:ext uri="{FF2B5EF4-FFF2-40B4-BE49-F238E27FC236}">
                <a16:creationId xmlns:a16="http://schemas.microsoft.com/office/drawing/2014/main" id="{AD03193C-D8BC-B037-7E6F-E043DE8A31B0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819400"/>
            <a:ext cx="8839200" cy="3581400"/>
            <a:chOff x="70" y="179"/>
            <a:chExt cx="5568" cy="2256"/>
          </a:xfrm>
        </p:grpSpPr>
        <p:graphicFrame>
          <p:nvGraphicFramePr>
            <p:cNvPr id="604168" name="Object 8">
              <a:extLst>
                <a:ext uri="{FF2B5EF4-FFF2-40B4-BE49-F238E27FC236}">
                  <a16:creationId xmlns:a16="http://schemas.microsoft.com/office/drawing/2014/main" id="{174FA4A6-4C5B-ACDF-B633-736477F923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488"/>
            <a:ext cx="912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169900" imgH="6438900" progId="Equation.3">
                    <p:embed/>
                  </p:oleObj>
                </mc:Choice>
                <mc:Fallback>
                  <p:oleObj name="Equation" r:id="rId2" imgW="13169900" imgH="64389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488"/>
                          <a:ext cx="912" cy="447"/>
                        </a:xfrm>
                        <a:prstGeom prst="rect">
                          <a:avLst/>
                        </a:prstGeom>
                        <a:solidFill>
                          <a:srgbClr val="FFD1D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04169" name="Rectangle 9">
              <a:extLst>
                <a:ext uri="{FF2B5EF4-FFF2-40B4-BE49-F238E27FC236}">
                  <a16:creationId xmlns:a16="http://schemas.microsoft.com/office/drawing/2014/main" id="{FD8E7545-6343-4528-AAED-FDE78D218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1968"/>
              <a:ext cx="260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>
                  <a:solidFill>
                    <a:srgbClr val="3333FF"/>
                  </a:solidFill>
                </a:rPr>
                <a:t>electric dipole moment</a:t>
              </a:r>
            </a:p>
          </p:txBody>
        </p:sp>
        <p:grpSp>
          <p:nvGrpSpPr>
            <p:cNvPr id="604170" name="Group 10">
              <a:extLst>
                <a:ext uri="{FF2B5EF4-FFF2-40B4-BE49-F238E27FC236}">
                  <a16:creationId xmlns:a16="http://schemas.microsoft.com/office/drawing/2014/main" id="{83753363-11C3-47C7-FDC5-2D4AE1327E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96" y="1488"/>
              <a:ext cx="1436" cy="947"/>
              <a:chOff x="3936" y="1776"/>
              <a:chExt cx="1436" cy="947"/>
            </a:xfrm>
          </p:grpSpPr>
          <p:sp>
            <p:nvSpPr>
              <p:cNvPr id="604171" name="Oval 11">
                <a:extLst>
                  <a:ext uri="{FF2B5EF4-FFF2-40B4-BE49-F238E27FC236}">
                    <a16:creationId xmlns:a16="http://schemas.microsoft.com/office/drawing/2014/main" id="{33A4527F-EADC-6E8B-8783-0DB2A994D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1" y="2189"/>
                <a:ext cx="232" cy="232"/>
              </a:xfrm>
              <a:prstGeom prst="ellipse">
                <a:avLst/>
              </a:prstGeom>
              <a:solidFill>
                <a:srgbClr val="FF0066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172" name="Rectangle 12">
                <a:extLst>
                  <a:ext uri="{FF2B5EF4-FFF2-40B4-BE49-F238E27FC236}">
                    <a16:creationId xmlns:a16="http://schemas.microsoft.com/office/drawing/2014/main" id="{C419CCF6-1669-87FE-0ABD-A6673E41B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77" y="2097"/>
                <a:ext cx="295" cy="41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3600" b="0">
                    <a:solidFill>
                      <a:schemeClr val="tx2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sp>
            <p:nvSpPr>
              <p:cNvPr id="604173" name="Oval 13">
                <a:extLst>
                  <a:ext uri="{FF2B5EF4-FFF2-40B4-BE49-F238E27FC236}">
                    <a16:creationId xmlns:a16="http://schemas.microsoft.com/office/drawing/2014/main" id="{752AE2C5-472A-D367-815E-E7D3D452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61" y="2178"/>
                <a:ext cx="232" cy="232"/>
              </a:xfrm>
              <a:prstGeom prst="ellipse">
                <a:avLst/>
              </a:prstGeom>
              <a:solidFill>
                <a:srgbClr val="FFFF9D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174" name="Rectangle 14">
                <a:extLst>
                  <a:ext uri="{FF2B5EF4-FFF2-40B4-BE49-F238E27FC236}">
                    <a16:creationId xmlns:a16="http://schemas.microsoft.com/office/drawing/2014/main" id="{48D18DD5-5888-DB52-BF76-9BFB673FAC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1776"/>
                <a:ext cx="250" cy="371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3200" i="1">
                    <a:solidFill>
                      <a:schemeClr val="tx2"/>
                    </a:solidFill>
                  </a:rPr>
                  <a:t>q</a:t>
                </a:r>
              </a:p>
            </p:txBody>
          </p:sp>
          <p:sp>
            <p:nvSpPr>
              <p:cNvPr id="604175" name="Rectangle 15">
                <a:extLst>
                  <a:ext uri="{FF2B5EF4-FFF2-40B4-BE49-F238E27FC236}">
                    <a16:creationId xmlns:a16="http://schemas.microsoft.com/office/drawing/2014/main" id="{60CF1879-F05E-4DEF-7F80-4B380B497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8" y="1798"/>
                <a:ext cx="295" cy="410"/>
              </a:xfrm>
              <a:prstGeom prst="rect">
                <a:avLst/>
              </a:prstGeom>
              <a:noFill/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3600" b="0">
                    <a:solidFill>
                      <a:schemeClr val="tx2"/>
                    </a:solidFill>
                    <a:latin typeface="Bookman Old Style" panose="02050604050505020204" pitchFamily="18" charset="0"/>
                  </a:rPr>
                  <a:t>+</a:t>
                </a:r>
              </a:p>
            </p:txBody>
          </p:sp>
          <p:grpSp>
            <p:nvGrpSpPr>
              <p:cNvPr id="604176" name="Group 16">
                <a:extLst>
                  <a:ext uri="{FF2B5EF4-FFF2-40B4-BE49-F238E27FC236}">
                    <a16:creationId xmlns:a16="http://schemas.microsoft.com/office/drawing/2014/main" id="{12B99F1F-9AD2-9619-593D-BAA33CDDB2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36" y="1789"/>
                <a:ext cx="358" cy="371"/>
                <a:chOff x="3936" y="1761"/>
                <a:chExt cx="358" cy="371"/>
              </a:xfrm>
            </p:grpSpPr>
            <p:sp>
              <p:nvSpPr>
                <p:cNvPr id="604177" name="Rectangle 17">
                  <a:extLst>
                    <a:ext uri="{FF2B5EF4-FFF2-40B4-BE49-F238E27FC236}">
                      <a16:creationId xmlns:a16="http://schemas.microsoft.com/office/drawing/2014/main" id="{39DB83CA-9A72-2FB1-2DF9-B77A7BCBA47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44" y="1761"/>
                  <a:ext cx="250" cy="37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CN" sz="3200" i="1">
                      <a:solidFill>
                        <a:schemeClr val="tx2"/>
                      </a:solidFill>
                    </a:rPr>
                    <a:t>q</a:t>
                  </a:r>
                </a:p>
              </p:txBody>
            </p:sp>
            <p:sp>
              <p:nvSpPr>
                <p:cNvPr id="604178" name="Line 18">
                  <a:extLst>
                    <a:ext uri="{FF2B5EF4-FFF2-40B4-BE49-F238E27FC236}">
                      <a16:creationId xmlns:a16="http://schemas.microsoft.com/office/drawing/2014/main" id="{122ECC48-1835-45D2-7FE9-384963572E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36" y="1993"/>
                  <a:ext cx="144" cy="0"/>
                </a:xfrm>
                <a:prstGeom prst="line">
                  <a:avLst/>
                </a:prstGeom>
                <a:noFill/>
                <a:ln w="50800">
                  <a:solidFill>
                    <a:schemeClr val="tx2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604179" name="Line 19">
                <a:extLst>
                  <a:ext uri="{FF2B5EF4-FFF2-40B4-BE49-F238E27FC236}">
                    <a16:creationId xmlns:a16="http://schemas.microsoft.com/office/drawing/2014/main" id="{C3D302E9-072E-B9E3-9A76-A1DAC9870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05" y="2292"/>
                <a:ext cx="144" cy="0"/>
              </a:xfrm>
              <a:prstGeom prst="line">
                <a:avLst/>
              </a:prstGeom>
              <a:noFill/>
              <a:ln w="50800">
                <a:solidFill>
                  <a:schemeClr val="tx2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04180" name="Line 20">
                <a:extLst>
                  <a:ext uri="{FF2B5EF4-FFF2-40B4-BE49-F238E27FC236}">
                    <a16:creationId xmlns:a16="http://schemas.microsoft.com/office/drawing/2014/main" id="{2EA801BD-1AFD-2995-74F2-E463FC22E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208"/>
                <a:ext cx="624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none" w="sm" len="sm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04181" name="Object 21">
                <a:extLst>
                  <a:ext uri="{FF2B5EF4-FFF2-40B4-BE49-F238E27FC236}">
                    <a16:creationId xmlns:a16="http://schemas.microsoft.com/office/drawing/2014/main" id="{3C2D8D0D-3D44-5FB0-F7BA-0D0F59A66F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88" y="1856"/>
              <a:ext cx="264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3505200" imgH="4686300" progId="Equation.3">
                      <p:embed/>
                    </p:oleObj>
                  </mc:Choice>
                  <mc:Fallback>
                    <p:oleObj name="Equation" r:id="rId4" imgW="3505200" imgH="46863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88" y="1856"/>
                            <a:ext cx="264" cy="3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04182" name="Line 22">
                <a:extLst>
                  <a:ext uri="{FF2B5EF4-FFF2-40B4-BE49-F238E27FC236}">
                    <a16:creationId xmlns:a16="http://schemas.microsoft.com/office/drawing/2014/main" id="{B83A34B5-0197-F9FB-4F02-10B842462F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304"/>
                <a:ext cx="91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183" name="Group 23">
                <a:extLst>
                  <a:ext uri="{FF2B5EF4-FFF2-40B4-BE49-F238E27FC236}">
                    <a16:creationId xmlns:a16="http://schemas.microsoft.com/office/drawing/2014/main" id="{A92CDC84-E946-CBEB-2F94-F5B4E4B07D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64" y="2352"/>
                <a:ext cx="384" cy="371"/>
                <a:chOff x="4512" y="2365"/>
                <a:chExt cx="384" cy="371"/>
              </a:xfrm>
            </p:grpSpPr>
            <p:sp>
              <p:nvSpPr>
                <p:cNvPr id="604184" name="Rectangle 24">
                  <a:extLst>
                    <a:ext uri="{FF2B5EF4-FFF2-40B4-BE49-F238E27FC236}">
                      <a16:creationId xmlns:a16="http://schemas.microsoft.com/office/drawing/2014/main" id="{081C25D2-1DD0-0A09-E0FF-7F49140710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12" y="2365"/>
                  <a:ext cx="384" cy="371"/>
                </a:xfrm>
                <a:prstGeom prst="rect">
                  <a:avLst/>
                </a:prstGeom>
                <a:noFill/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lIns="92075" tIns="46038" rIns="92075" bIns="46038">
                  <a:spAutoFit/>
                </a:bodyPr>
                <a:lstStyle/>
                <a:p>
                  <a:pPr eaLnBrk="0" hangingPunct="0"/>
                  <a:r>
                    <a:rPr lang="en-US" altLang="zh-CN" sz="3200" i="1">
                      <a:solidFill>
                        <a:schemeClr val="tx2"/>
                      </a:solidFill>
                    </a:rPr>
                    <a:t>d</a:t>
                  </a:r>
                </a:p>
              </p:txBody>
            </p:sp>
            <p:sp>
              <p:nvSpPr>
                <p:cNvPr id="604185" name="Line 25">
                  <a:extLst>
                    <a:ext uri="{FF2B5EF4-FFF2-40B4-BE49-F238E27FC236}">
                      <a16:creationId xmlns:a16="http://schemas.microsoft.com/office/drawing/2014/main" id="{A993CDA5-DB8A-F73E-7160-1BE39A7595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86" y="242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04186" name="Group 26">
              <a:extLst>
                <a:ext uri="{FF2B5EF4-FFF2-40B4-BE49-F238E27FC236}">
                  <a16:creationId xmlns:a16="http://schemas.microsoft.com/office/drawing/2014/main" id="{93827E04-2F62-FF9F-9019-04F532831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" y="179"/>
              <a:ext cx="5568" cy="1286"/>
              <a:chOff x="70" y="22"/>
              <a:chExt cx="5568" cy="1286"/>
            </a:xfrm>
          </p:grpSpPr>
          <p:grpSp>
            <p:nvGrpSpPr>
              <p:cNvPr id="604187" name="Group 27">
                <a:extLst>
                  <a:ext uri="{FF2B5EF4-FFF2-40B4-BE49-F238E27FC236}">
                    <a16:creationId xmlns:a16="http://schemas.microsoft.com/office/drawing/2014/main" id="{70F0F7B5-0EA5-A70C-A0B0-5E9B7BB0FE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6" y="22"/>
                <a:ext cx="5472" cy="1286"/>
                <a:chOff x="144" y="528"/>
                <a:chExt cx="5472" cy="1286"/>
              </a:xfrm>
            </p:grpSpPr>
            <p:sp>
              <p:nvSpPr>
                <p:cNvPr id="604188" name="Text Box 28">
                  <a:extLst>
                    <a:ext uri="{FF2B5EF4-FFF2-40B4-BE49-F238E27FC236}">
                      <a16:creationId xmlns:a16="http://schemas.microsoft.com/office/drawing/2014/main" id="{4D0EF9B4-753C-780A-B6F8-5BDE3C4A97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44" y="528"/>
                  <a:ext cx="5472" cy="1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r>
                    <a:rPr kumimoji="0" lang="en-US" altLang="zh-CN" sz="3200"/>
                    <a:t> </a:t>
                  </a:r>
                  <a:r>
                    <a:rPr kumimoji="0" lang="en-US" altLang="zh-CN" sz="3200">
                      <a:solidFill>
                        <a:srgbClr val="3333FF"/>
                      </a:solidFill>
                    </a:rPr>
                    <a:t>(b)</a:t>
                  </a:r>
                  <a:r>
                    <a:rPr kumimoji="0" lang="en-US" altLang="zh-CN" sz="3200"/>
                    <a:t> The product </a:t>
                  </a:r>
                  <a:r>
                    <a:rPr kumimoji="0" lang="en-US" altLang="zh-CN" sz="3200" i="1">
                      <a:solidFill>
                        <a:srgbClr val="3333FF"/>
                      </a:solidFill>
                    </a:rPr>
                    <a:t>qd</a:t>
                  </a:r>
                  <a:r>
                    <a:rPr kumimoji="0" lang="en-US" altLang="zh-CN" sz="3200"/>
                    <a:t>, involves two </a:t>
                  </a:r>
                  <a:r>
                    <a:rPr kumimoji="0" lang="en-US" altLang="zh-CN" sz="3200">
                      <a:solidFill>
                        <a:srgbClr val="3333FF"/>
                      </a:solidFill>
                    </a:rPr>
                    <a:t>intrinsic</a:t>
                  </a:r>
                  <a:r>
                    <a:rPr kumimoji="0" lang="en-US" altLang="zh-CN" sz="3200"/>
                    <a:t> properties </a:t>
                  </a:r>
                  <a:r>
                    <a:rPr kumimoji="0" lang="en-US" altLang="zh-CN" sz="3200" i="1"/>
                    <a:t>q</a:t>
                  </a:r>
                  <a:r>
                    <a:rPr kumimoji="0" lang="en-US" altLang="zh-CN" sz="3200"/>
                    <a:t> &amp; </a:t>
                  </a:r>
                  <a:r>
                    <a:rPr kumimoji="0" lang="en-US" altLang="zh-CN" sz="3200" i="1"/>
                    <a:t>d</a:t>
                  </a:r>
                  <a:r>
                    <a:rPr kumimoji="0" lang="en-US" altLang="zh-CN" sz="3200"/>
                    <a:t> of the dipole, is defined a </a:t>
                  </a:r>
                  <a:r>
                    <a:rPr kumimoji="0" lang="en-US" altLang="zh-CN" sz="3200">
                      <a:solidFill>
                        <a:srgbClr val="FF0000"/>
                      </a:solidFill>
                    </a:rPr>
                    <a:t>vector</a:t>
                  </a:r>
                  <a:r>
                    <a:rPr kumimoji="0" lang="en-US" altLang="zh-CN" sz="3200"/>
                    <a:t> quantity called </a:t>
                  </a:r>
                  <a:r>
                    <a:rPr kumimoji="0" lang="en-US" altLang="zh-CN" sz="3200" i="1">
                      <a:solidFill>
                        <a:srgbClr val="3333FF"/>
                      </a:solidFill>
                    </a:rPr>
                    <a:t>electric dipole moment</a:t>
                  </a:r>
                  <a:r>
                    <a:rPr kumimoji="0" lang="en-US" altLang="zh-CN" sz="3200" i="1">
                      <a:solidFill>
                        <a:srgbClr val="009E75"/>
                      </a:solidFill>
                    </a:rPr>
                    <a:t>             </a:t>
                  </a:r>
                  <a:r>
                    <a:rPr kumimoji="0" lang="en-US" altLang="zh-CN">
                      <a:solidFill>
                        <a:srgbClr val="009E75"/>
                      </a:solidFill>
                    </a:rPr>
                    <a:t>(</a:t>
                  </a:r>
                  <a:r>
                    <a:rPr lang="zh-CN" altLang="en-US">
                      <a:solidFill>
                        <a:srgbClr val="3333FF"/>
                      </a:solidFill>
                      <a:latin typeface="楷体_GB2312" pitchFamily="49" charset="-122"/>
                      <a:ea typeface="楷体_GB2312" pitchFamily="49" charset="-122"/>
                    </a:rPr>
                    <a:t>电</a:t>
                  </a:r>
                  <a:r>
                    <a:rPr lang="zh-CN" altLang="en-US">
                      <a:latin typeface="楷体_GB2312" pitchFamily="49" charset="-122"/>
                      <a:ea typeface="楷体_GB2312" pitchFamily="49" charset="-122"/>
                    </a:rPr>
                    <a:t>偶极</a:t>
                  </a:r>
                  <a:r>
                    <a:rPr lang="zh-CN" altLang="en-US">
                      <a:solidFill>
                        <a:srgbClr val="3333FF"/>
                      </a:solidFill>
                      <a:latin typeface="楷体_GB2312" pitchFamily="49" charset="-122"/>
                      <a:ea typeface="楷体_GB2312" pitchFamily="49" charset="-122"/>
                    </a:rPr>
                    <a:t>矩</a:t>
                  </a:r>
                  <a:r>
                    <a:rPr lang="en-US" altLang="zh-CN">
                      <a:solidFill>
                        <a:schemeClr val="tx2"/>
                      </a:solidFill>
                      <a:latin typeface="楷体_GB2312" pitchFamily="49" charset="-122"/>
                      <a:ea typeface="楷体_GB2312" pitchFamily="49" charset="-122"/>
                    </a:rPr>
                    <a:t>),</a:t>
                  </a:r>
                  <a:r>
                    <a:rPr kumimoji="0" lang="en-US" altLang="zh-CN" sz="3200"/>
                    <a:t> </a:t>
                  </a:r>
                  <a:r>
                    <a:rPr lang="en-US" altLang="zh-CN" sz="3200">
                      <a:solidFill>
                        <a:schemeClr val="tx2"/>
                      </a:solidFill>
                    </a:rPr>
                    <a:t>which</a:t>
                  </a:r>
                  <a:r>
                    <a:rPr lang="en-US" altLang="zh-CN" sz="3200">
                      <a:solidFill>
                        <a:srgbClr val="FF0000"/>
                      </a:solidFill>
                    </a:rPr>
                    <a:t> </a:t>
                  </a:r>
                  <a:r>
                    <a:rPr lang="en-US" altLang="zh-CN" sz="3200">
                      <a:solidFill>
                        <a:schemeClr val="tx2"/>
                      </a:solidFill>
                    </a:rPr>
                    <a:t>is a basic property of a dipole.</a:t>
                  </a:r>
                  <a:r>
                    <a:rPr kumimoji="0" lang="en-US" altLang="zh-CN" sz="3200" i="1"/>
                    <a:t> </a:t>
                  </a:r>
                </a:p>
              </p:txBody>
            </p:sp>
            <p:graphicFrame>
              <p:nvGraphicFramePr>
                <p:cNvPr id="604189" name="Object 29">
                  <a:extLst>
                    <a:ext uri="{FF2B5EF4-FFF2-40B4-BE49-F238E27FC236}">
                      <a16:creationId xmlns:a16="http://schemas.microsoft.com/office/drawing/2014/main" id="{1C3511AB-55D1-6AD3-A9C8-A2AACD40A7BB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329" y="1124"/>
                <a:ext cx="781" cy="38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6" imgW="13169900" imgH="6438900" progId="Equation.3">
                        <p:embed/>
                      </p:oleObj>
                    </mc:Choice>
                    <mc:Fallback>
                      <p:oleObj name="Equation" r:id="rId6" imgW="13169900" imgH="643890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329" y="1124"/>
                              <a:ext cx="781" cy="38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604190" name="AutoShape 30">
                <a:extLst>
                  <a:ext uri="{FF2B5EF4-FFF2-40B4-BE49-F238E27FC236}">
                    <a16:creationId xmlns:a16="http://schemas.microsoft.com/office/drawing/2014/main" id="{814B16C7-2C5B-8654-BC8A-8A518E08AC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" y="70"/>
                <a:ext cx="174" cy="225"/>
              </a:xfrm>
              <a:prstGeom prst="flowChartDecision">
                <a:avLst/>
              </a:prstGeom>
              <a:solidFill>
                <a:srgbClr val="FFD1D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b="0">
                    <a:solidFill>
                      <a:srgbClr val="FF0000"/>
                    </a:solidFill>
                  </a:rPr>
                  <a:t>.</a:t>
                </a:r>
                <a:endParaRPr lang="en-US" altLang="zh-CN" sz="2400" b="0">
                  <a:solidFill>
                    <a:srgbClr val="009E75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63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>
            <a:extLst>
              <a:ext uri="{FF2B5EF4-FFF2-40B4-BE49-F238E27FC236}">
                <a16:creationId xmlns:a16="http://schemas.microsoft.com/office/drawing/2014/main" id="{60B9238A-32A7-8EED-476D-87D8B6B09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76338"/>
            <a:ext cx="903605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We can divide up the charged body into </a:t>
            </a:r>
            <a:r>
              <a:rPr lang="en-US" altLang="zh-CN"/>
              <a:t>d</a:t>
            </a:r>
            <a:r>
              <a:rPr lang="en-US" altLang="zh-CN" i="1"/>
              <a:t>q</a:t>
            </a:r>
            <a:r>
              <a:rPr lang="en-US" altLang="zh-CN" sz="3200"/>
              <a:t>,</a:t>
            </a:r>
            <a:r>
              <a:rPr lang="en-US" altLang="zh-CN" b="0"/>
              <a:t> </a:t>
            </a:r>
            <a:r>
              <a:rPr lang="en-US" altLang="zh-CN" sz="3200"/>
              <a:t>each of which acts as a point charge.</a:t>
            </a:r>
            <a:r>
              <a:rPr lang="en-US" altLang="zh-CN" b="0"/>
              <a:t> </a:t>
            </a:r>
            <a:r>
              <a:rPr lang="en-US" altLang="zh-CN" sz="3200"/>
              <a:t>Then </a:t>
            </a:r>
            <a:r>
              <a:rPr lang="en-US" altLang="zh-CN" sz="3200">
                <a:solidFill>
                  <a:schemeClr val="tx2"/>
                </a:solidFill>
              </a:rPr>
              <a:t>by using the superposition of electric field to write</a:t>
            </a:r>
          </a:p>
        </p:txBody>
      </p:sp>
      <p:graphicFrame>
        <p:nvGraphicFramePr>
          <p:cNvPr id="645123" name="Object 3">
            <a:extLst>
              <a:ext uri="{FF2B5EF4-FFF2-40B4-BE49-F238E27FC236}">
                <a16:creationId xmlns:a16="http://schemas.microsoft.com/office/drawing/2014/main" id="{9C788AEB-5D8A-49E9-8692-34FE167BD2CB}"/>
              </a:ext>
            </a:extLst>
          </p:cNvPr>
          <p:cNvGraphicFramePr>
            <a:graphicFrameLocks/>
          </p:cNvGraphicFramePr>
          <p:nvPr/>
        </p:nvGraphicFramePr>
        <p:xfrm>
          <a:off x="1479550" y="2781300"/>
          <a:ext cx="41005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3350200" imgH="10820400" progId="Equation.3">
                  <p:embed/>
                </p:oleObj>
              </mc:Choice>
              <mc:Fallback>
                <p:oleObj name="公式" r:id="rId2" imgW="33350200" imgH="108204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550" y="2781300"/>
                        <a:ext cx="4100513" cy="10160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 w="12699">
                        <a:solidFill>
                          <a:srgbClr val="FFBFB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24" name="Text Box 4">
            <a:extLst>
              <a:ext uri="{FF2B5EF4-FFF2-40B4-BE49-F238E27FC236}">
                <a16:creationId xmlns:a16="http://schemas.microsoft.com/office/drawing/2014/main" id="{F1322614-07C9-6B84-0B30-36D8FEDBA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170363"/>
            <a:ext cx="1752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  <a:sym typeface="Symbol" pitchFamily="2" charset="2"/>
              </a:rPr>
              <a:t> </a:t>
            </a:r>
            <a:r>
              <a:rPr lang="zh-CN" altLang="en-US" sz="2800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体</a:t>
            </a:r>
            <a:r>
              <a:rPr lang="en-US" altLang="zh-CN" sz="2800">
                <a:solidFill>
                  <a:srgbClr val="0000CC"/>
                </a:solidFill>
                <a:sym typeface="Monotype Sorts" pitchFamily="2" charset="2"/>
              </a:rPr>
              <a:t>DC</a:t>
            </a:r>
          </a:p>
        </p:txBody>
      </p:sp>
      <p:graphicFrame>
        <p:nvGraphicFramePr>
          <p:cNvPr id="645125" name="Object 5">
            <a:extLst>
              <a:ext uri="{FF2B5EF4-FFF2-40B4-BE49-F238E27FC236}">
                <a16:creationId xmlns:a16="http://schemas.microsoft.com/office/drawing/2014/main" id="{79983B53-CD6E-8C93-B770-8476DD51C3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3962400"/>
          <a:ext cx="15176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22500" imgH="11112500" progId="Equation.3">
                  <p:embed/>
                </p:oleObj>
              </mc:Choice>
              <mc:Fallback>
                <p:oleObj name="Equation" r:id="rId4" imgW="14922500" imgH="11112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3962400"/>
                        <a:ext cx="1517650" cy="8747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6" name="Object 6">
            <a:extLst>
              <a:ext uri="{FF2B5EF4-FFF2-40B4-BE49-F238E27FC236}">
                <a16:creationId xmlns:a16="http://schemas.microsoft.com/office/drawing/2014/main" id="{A5069FAA-1A0A-1C90-8069-DC581C1A3B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4856163"/>
          <a:ext cx="152400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54100" imgH="11112500" progId="Equation.3">
                  <p:embed/>
                </p:oleObj>
              </mc:Choice>
              <mc:Fallback>
                <p:oleObj name="Equation" r:id="rId6" imgW="13754100" imgH="11112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856163"/>
                        <a:ext cx="1524000" cy="8810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7" name="Object 7">
            <a:extLst>
              <a:ext uri="{FF2B5EF4-FFF2-40B4-BE49-F238E27FC236}">
                <a16:creationId xmlns:a16="http://schemas.microsoft.com/office/drawing/2014/main" id="{E78C0FD3-F341-CC5F-BC56-3476C99AD3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91100" y="5773738"/>
          <a:ext cx="15240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462000" imgH="11112500" progId="Equation.3">
                  <p:embed/>
                </p:oleObj>
              </mc:Choice>
              <mc:Fallback>
                <p:oleObj name="Equation" r:id="rId8" imgW="13462000" imgH="11112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5773738"/>
                        <a:ext cx="1524000" cy="9398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28" name="Group 8">
            <a:extLst>
              <a:ext uri="{FF2B5EF4-FFF2-40B4-BE49-F238E27FC236}">
                <a16:creationId xmlns:a16="http://schemas.microsoft.com/office/drawing/2014/main" id="{DB81F2A0-CFAE-57E5-CCC9-5CEA49EE804C}"/>
              </a:ext>
            </a:extLst>
          </p:cNvPr>
          <p:cNvGrpSpPr>
            <a:grpSpLocks/>
          </p:cNvGrpSpPr>
          <p:nvPr/>
        </p:nvGrpSpPr>
        <p:grpSpPr bwMode="auto">
          <a:xfrm>
            <a:off x="7353300" y="4889500"/>
            <a:ext cx="762000" cy="1073150"/>
            <a:chOff x="4656" y="2954"/>
            <a:chExt cx="480" cy="676"/>
          </a:xfrm>
        </p:grpSpPr>
        <p:grpSp>
          <p:nvGrpSpPr>
            <p:cNvPr id="645129" name="Group 9">
              <a:extLst>
                <a:ext uri="{FF2B5EF4-FFF2-40B4-BE49-F238E27FC236}">
                  <a16:creationId xmlns:a16="http://schemas.microsoft.com/office/drawing/2014/main" id="{8785237B-B5F5-887F-8382-56EA904F1F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56" y="3105"/>
              <a:ext cx="395" cy="525"/>
              <a:chOff x="5040" y="2887"/>
              <a:chExt cx="395" cy="525"/>
            </a:xfrm>
          </p:grpSpPr>
          <p:sp>
            <p:nvSpPr>
              <p:cNvPr id="645130" name="Freeform 10">
                <a:extLst>
                  <a:ext uri="{FF2B5EF4-FFF2-40B4-BE49-F238E27FC236}">
                    <a16:creationId xmlns:a16="http://schemas.microsoft.com/office/drawing/2014/main" id="{F56A31A8-5EF3-B65E-9057-1D1AAD9E2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50" y="2887"/>
                <a:ext cx="275" cy="200"/>
              </a:xfrm>
              <a:custGeom>
                <a:avLst/>
                <a:gdLst>
                  <a:gd name="T0" fmla="*/ 0 w 275"/>
                  <a:gd name="T1" fmla="*/ 0 h 200"/>
                  <a:gd name="T2" fmla="*/ 250 w 275"/>
                  <a:gd name="T3" fmla="*/ 137 h 200"/>
                  <a:gd name="T4" fmla="*/ 275 w 275"/>
                  <a:gd name="T5" fmla="*/ 200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75" h="200">
                    <a:moveTo>
                      <a:pt x="0" y="0"/>
                    </a:moveTo>
                    <a:cubicBezTo>
                      <a:pt x="125" y="17"/>
                      <a:pt x="177" y="29"/>
                      <a:pt x="250" y="137"/>
                    </a:cubicBezTo>
                    <a:cubicBezTo>
                      <a:pt x="265" y="184"/>
                      <a:pt x="256" y="163"/>
                      <a:pt x="275" y="20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31" name="Freeform 11">
                <a:extLst>
                  <a:ext uri="{FF2B5EF4-FFF2-40B4-BE49-F238E27FC236}">
                    <a16:creationId xmlns:a16="http://schemas.microsoft.com/office/drawing/2014/main" id="{AF63DBBA-0158-3513-F20A-C614CC405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0" y="2928"/>
                <a:ext cx="88" cy="188"/>
              </a:xfrm>
              <a:custGeom>
                <a:avLst/>
                <a:gdLst>
                  <a:gd name="T0" fmla="*/ 88 w 88"/>
                  <a:gd name="T1" fmla="*/ 0 h 188"/>
                  <a:gd name="T2" fmla="*/ 0 w 88"/>
                  <a:gd name="T3" fmla="*/ 188 h 1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88" h="188">
                    <a:moveTo>
                      <a:pt x="88" y="0"/>
                    </a:moveTo>
                    <a:cubicBezTo>
                      <a:pt x="78" y="77"/>
                      <a:pt x="75" y="149"/>
                      <a:pt x="0" y="188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32" name="Freeform 12">
                <a:extLst>
                  <a:ext uri="{FF2B5EF4-FFF2-40B4-BE49-F238E27FC236}">
                    <a16:creationId xmlns:a16="http://schemas.microsoft.com/office/drawing/2014/main" id="{1C3AD5DE-2516-0724-D04F-F8D5D407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0" y="3124"/>
                <a:ext cx="134" cy="275"/>
              </a:xfrm>
              <a:custGeom>
                <a:avLst/>
                <a:gdLst>
                  <a:gd name="T0" fmla="*/ 0 w 134"/>
                  <a:gd name="T1" fmla="*/ 0 h 275"/>
                  <a:gd name="T2" fmla="*/ 50 w 134"/>
                  <a:gd name="T3" fmla="*/ 38 h 275"/>
                  <a:gd name="T4" fmla="*/ 100 w 134"/>
                  <a:gd name="T5" fmla="*/ 113 h 275"/>
                  <a:gd name="T6" fmla="*/ 125 w 134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34" h="275">
                    <a:moveTo>
                      <a:pt x="0" y="0"/>
                    </a:moveTo>
                    <a:cubicBezTo>
                      <a:pt x="17" y="13"/>
                      <a:pt x="36" y="22"/>
                      <a:pt x="50" y="38"/>
                    </a:cubicBezTo>
                    <a:cubicBezTo>
                      <a:pt x="70" y="61"/>
                      <a:pt x="100" y="113"/>
                      <a:pt x="100" y="113"/>
                    </a:cubicBezTo>
                    <a:cubicBezTo>
                      <a:pt x="134" y="216"/>
                      <a:pt x="125" y="162"/>
                      <a:pt x="125" y="275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133" name="Freeform 13">
                <a:extLst>
                  <a:ext uri="{FF2B5EF4-FFF2-40B4-BE49-F238E27FC236}">
                    <a16:creationId xmlns:a16="http://schemas.microsoft.com/office/drawing/2014/main" id="{B8D1E3A9-145F-5DA0-6E3C-5AE3CA4495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2" y="3062"/>
                <a:ext cx="273" cy="350"/>
              </a:xfrm>
              <a:custGeom>
                <a:avLst/>
                <a:gdLst>
                  <a:gd name="T0" fmla="*/ 250 w 273"/>
                  <a:gd name="T1" fmla="*/ 0 h 350"/>
                  <a:gd name="T2" fmla="*/ 188 w 273"/>
                  <a:gd name="T3" fmla="*/ 162 h 350"/>
                  <a:gd name="T4" fmla="*/ 113 w 273"/>
                  <a:gd name="T5" fmla="*/ 212 h 350"/>
                  <a:gd name="T6" fmla="*/ 25 w 273"/>
                  <a:gd name="T7" fmla="*/ 312 h 350"/>
                  <a:gd name="T8" fmla="*/ 0 w 273"/>
                  <a:gd name="T9" fmla="*/ 350 h 3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3" h="350">
                    <a:moveTo>
                      <a:pt x="250" y="0"/>
                    </a:moveTo>
                    <a:cubicBezTo>
                      <a:pt x="273" y="65"/>
                      <a:pt x="242" y="120"/>
                      <a:pt x="188" y="162"/>
                    </a:cubicBezTo>
                    <a:cubicBezTo>
                      <a:pt x="164" y="180"/>
                      <a:pt x="113" y="212"/>
                      <a:pt x="113" y="212"/>
                    </a:cubicBezTo>
                    <a:cubicBezTo>
                      <a:pt x="55" y="300"/>
                      <a:pt x="88" y="270"/>
                      <a:pt x="25" y="312"/>
                    </a:cubicBezTo>
                    <a:cubicBezTo>
                      <a:pt x="17" y="325"/>
                      <a:pt x="0" y="350"/>
                      <a:pt x="0" y="350"/>
                    </a:cubicBezTo>
                  </a:path>
                </a:pathLst>
              </a:custGeom>
              <a:noFill/>
              <a:ln w="3810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134" name="Group 14">
              <a:extLst>
                <a:ext uri="{FF2B5EF4-FFF2-40B4-BE49-F238E27FC236}">
                  <a16:creationId xmlns:a16="http://schemas.microsoft.com/office/drawing/2014/main" id="{CDF8664C-3152-8B61-3102-6E0EEA8B52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48" y="2954"/>
              <a:ext cx="288" cy="336"/>
              <a:chOff x="5232" y="2736"/>
              <a:chExt cx="288" cy="336"/>
            </a:xfrm>
          </p:grpSpPr>
          <p:sp>
            <p:nvSpPr>
              <p:cNvPr id="645135" name="Rectangle 15">
                <a:extLst>
                  <a:ext uri="{FF2B5EF4-FFF2-40B4-BE49-F238E27FC236}">
                    <a16:creationId xmlns:a16="http://schemas.microsoft.com/office/drawing/2014/main" id="{DA1604E8-EB15-D138-2798-2DB54558DB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2" y="3024"/>
                <a:ext cx="48" cy="48"/>
              </a:xfrm>
              <a:prstGeom prst="rect">
                <a:avLst/>
              </a:prstGeom>
              <a:solidFill>
                <a:srgbClr val="990000"/>
              </a:solidFill>
              <a:ln w="12699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136" name="Object 16">
                <a:extLst>
                  <a:ext uri="{FF2B5EF4-FFF2-40B4-BE49-F238E27FC236}">
                    <a16:creationId xmlns:a16="http://schemas.microsoft.com/office/drawing/2014/main" id="{A272E057-13F1-A046-8A38-B2225420D61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32" y="2736"/>
              <a:ext cx="288" cy="31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4394200" imgH="4102100" progId="Equation.3">
                      <p:embed/>
                    </p:oleObj>
                  </mc:Choice>
                  <mc:Fallback>
                    <p:oleObj name="公式" r:id="rId10" imgW="4394200" imgH="41021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32" y="2736"/>
                            <a:ext cx="288" cy="31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645137" name="Group 17">
            <a:extLst>
              <a:ext uri="{FF2B5EF4-FFF2-40B4-BE49-F238E27FC236}">
                <a16:creationId xmlns:a16="http://schemas.microsoft.com/office/drawing/2014/main" id="{B5EFB3CC-37C2-3EF6-C581-D5940E24DED5}"/>
              </a:ext>
            </a:extLst>
          </p:cNvPr>
          <p:cNvGrpSpPr>
            <a:grpSpLocks/>
          </p:cNvGrpSpPr>
          <p:nvPr/>
        </p:nvGrpSpPr>
        <p:grpSpPr bwMode="auto">
          <a:xfrm>
            <a:off x="7200900" y="6191250"/>
            <a:ext cx="838200" cy="533400"/>
            <a:chOff x="4992" y="3840"/>
            <a:chExt cx="528" cy="336"/>
          </a:xfrm>
        </p:grpSpPr>
        <p:sp>
          <p:nvSpPr>
            <p:cNvPr id="645138" name="Line 18">
              <a:extLst>
                <a:ext uri="{FF2B5EF4-FFF2-40B4-BE49-F238E27FC236}">
                  <a16:creationId xmlns:a16="http://schemas.microsoft.com/office/drawing/2014/main" id="{F79DBD52-2500-62FD-7C0E-7B493411DB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2" y="3840"/>
              <a:ext cx="528" cy="0"/>
            </a:xfrm>
            <a:prstGeom prst="line">
              <a:avLst/>
            </a:prstGeom>
            <a:noFill/>
            <a:ln w="57150">
              <a:solidFill>
                <a:srgbClr val="FF00CC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139" name="Group 19">
              <a:extLst>
                <a:ext uri="{FF2B5EF4-FFF2-40B4-BE49-F238E27FC236}">
                  <a16:creationId xmlns:a16="http://schemas.microsoft.com/office/drawing/2014/main" id="{31547BE1-41E5-5870-7F11-BBF533DE5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36" y="3840"/>
              <a:ext cx="384" cy="336"/>
              <a:chOff x="5136" y="3840"/>
              <a:chExt cx="384" cy="336"/>
            </a:xfrm>
          </p:grpSpPr>
          <p:graphicFrame>
            <p:nvGraphicFramePr>
              <p:cNvPr id="645140" name="Object 20">
                <a:extLst>
                  <a:ext uri="{FF2B5EF4-FFF2-40B4-BE49-F238E27FC236}">
                    <a16:creationId xmlns:a16="http://schemas.microsoft.com/office/drawing/2014/main" id="{D4FED2DF-8C4F-74A9-71E8-504F2292D45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4" y="3840"/>
              <a:ext cx="336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4102100" imgH="4102100" progId="Equation.3">
                      <p:embed/>
                    </p:oleObj>
                  </mc:Choice>
                  <mc:Fallback>
                    <p:oleObj name="公式" r:id="rId12" imgW="4102100" imgH="4102100" progId="Equation.3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3840"/>
                            <a:ext cx="336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CCCCFF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45141" name="Line 21">
                <a:extLst>
                  <a:ext uri="{FF2B5EF4-FFF2-40B4-BE49-F238E27FC236}">
                    <a16:creationId xmlns:a16="http://schemas.microsoft.com/office/drawing/2014/main" id="{9B3525A9-C75B-EEF1-82E1-8FFE8E2945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36" y="3840"/>
                <a:ext cx="144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645142" name="Text Box 22">
            <a:extLst>
              <a:ext uri="{FF2B5EF4-FFF2-40B4-BE49-F238E27FC236}">
                <a16:creationId xmlns:a16="http://schemas.microsoft.com/office/drawing/2014/main" id="{F60F7C5F-2052-FF21-E3E6-0690288F8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627563"/>
            <a:ext cx="2514600" cy="1066800"/>
          </a:xfrm>
          <a:prstGeom prst="rect">
            <a:avLst/>
          </a:prstGeom>
          <a:solidFill>
            <a:srgbClr val="FFFF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Density of charge (DC):</a:t>
            </a:r>
          </a:p>
        </p:txBody>
      </p:sp>
      <p:sp>
        <p:nvSpPr>
          <p:cNvPr id="645143" name="AutoShape 23">
            <a:extLst>
              <a:ext uri="{FF2B5EF4-FFF2-40B4-BE49-F238E27FC236}">
                <a16:creationId xmlns:a16="http://schemas.microsoft.com/office/drawing/2014/main" id="{B48B1290-6B08-41B5-1A18-ECDB0039586B}"/>
              </a:ext>
            </a:extLst>
          </p:cNvPr>
          <p:cNvSpPr>
            <a:spLocks/>
          </p:cNvSpPr>
          <p:nvPr/>
        </p:nvSpPr>
        <p:spPr bwMode="auto">
          <a:xfrm>
            <a:off x="2781300" y="4475163"/>
            <a:ext cx="76200" cy="1524000"/>
          </a:xfrm>
          <a:prstGeom prst="leftBrace">
            <a:avLst>
              <a:gd name="adj1" fmla="val 166667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5144" name="Text Box 24">
            <a:extLst>
              <a:ext uri="{FF2B5EF4-FFF2-40B4-BE49-F238E27FC236}">
                <a16:creationId xmlns:a16="http://schemas.microsoft.com/office/drawing/2014/main" id="{F05A9517-8A4A-6F7F-2D95-E58AB6E8E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3" y="114300"/>
            <a:ext cx="8974137" cy="1066800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(3) Electric field calculations for any continuous charged distributions (P468)</a:t>
            </a:r>
          </a:p>
        </p:txBody>
      </p:sp>
      <p:grpSp>
        <p:nvGrpSpPr>
          <p:cNvPr id="645145" name="Group 25">
            <a:extLst>
              <a:ext uri="{FF2B5EF4-FFF2-40B4-BE49-F238E27FC236}">
                <a16:creationId xmlns:a16="http://schemas.microsoft.com/office/drawing/2014/main" id="{FC7161BE-0FD8-C3D6-86C1-7CB03CC93C03}"/>
              </a:ext>
            </a:extLst>
          </p:cNvPr>
          <p:cNvGrpSpPr>
            <a:grpSpLocks/>
          </p:cNvGrpSpPr>
          <p:nvPr/>
        </p:nvGrpSpPr>
        <p:grpSpPr bwMode="auto">
          <a:xfrm>
            <a:off x="6691313" y="2359025"/>
            <a:ext cx="2071687" cy="2593975"/>
            <a:chOff x="4191" y="1176"/>
            <a:chExt cx="1305" cy="1634"/>
          </a:xfrm>
        </p:grpSpPr>
        <p:sp>
          <p:nvSpPr>
            <p:cNvPr id="645146" name="Oval 26">
              <a:extLst>
                <a:ext uri="{FF2B5EF4-FFF2-40B4-BE49-F238E27FC236}">
                  <a16:creationId xmlns:a16="http://schemas.microsoft.com/office/drawing/2014/main" id="{7F289478-8FC8-D0BC-DB9D-6B554F744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392"/>
              <a:ext cx="768" cy="520"/>
            </a:xfrm>
            <a:prstGeom prst="ellipse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 w="12699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5147" name="Group 27">
              <a:extLst>
                <a:ext uri="{FF2B5EF4-FFF2-40B4-BE49-F238E27FC236}">
                  <a16:creationId xmlns:a16="http://schemas.microsoft.com/office/drawing/2014/main" id="{ADABB115-E750-0D44-61A3-433FE6748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08" y="1680"/>
              <a:ext cx="624" cy="624"/>
              <a:chOff x="4608" y="912"/>
              <a:chExt cx="624" cy="624"/>
            </a:xfrm>
          </p:grpSpPr>
          <p:sp>
            <p:nvSpPr>
              <p:cNvPr id="645148" name="Line 28">
                <a:extLst>
                  <a:ext uri="{FF2B5EF4-FFF2-40B4-BE49-F238E27FC236}">
                    <a16:creationId xmlns:a16="http://schemas.microsoft.com/office/drawing/2014/main" id="{237B384E-B90E-1F7D-917D-E3AC9D0C16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4" y="912"/>
                <a:ext cx="528" cy="6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45149" name="Object 29">
                <a:extLst>
                  <a:ext uri="{FF2B5EF4-FFF2-40B4-BE49-F238E27FC236}">
                    <a16:creationId xmlns:a16="http://schemas.microsoft.com/office/drawing/2014/main" id="{4BF54F65-1FEB-44DA-CAE4-09E5228FD1F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1104"/>
              <a:ext cx="298" cy="3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5" imgW="2921000" imgH="3797300" progId="Equation.3">
                      <p:embed/>
                    </p:oleObj>
                  </mc:Choice>
                  <mc:Fallback>
                    <p:oleObj name="公式" r:id="rId15" imgW="2921000" imgH="3797300" progId="Equation.3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1104"/>
                            <a:ext cx="298" cy="3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45150" name="Object 30">
              <a:extLst>
                <a:ext uri="{FF2B5EF4-FFF2-40B4-BE49-F238E27FC236}">
                  <a16:creationId xmlns:a16="http://schemas.microsoft.com/office/drawing/2014/main" id="{3C7BFA95-2600-C6F5-AC6E-114CB9284A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1" y="1440"/>
            <a:ext cx="354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5854700" imgH="4102100" progId="Equation.3">
                    <p:embed/>
                  </p:oleObj>
                </mc:Choice>
                <mc:Fallback>
                  <p:oleObj name="公式" r:id="rId17" imgW="5854700" imgH="41021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" y="1440"/>
                          <a:ext cx="354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51" name="AutoShape 31">
              <a:extLst>
                <a:ext uri="{FF2B5EF4-FFF2-40B4-BE49-F238E27FC236}">
                  <a16:creationId xmlns:a16="http://schemas.microsoft.com/office/drawing/2014/main" id="{56FC2338-97B4-A72F-E0B8-284E2F232A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51901">
              <a:off x="4631" y="1561"/>
              <a:ext cx="176" cy="149"/>
            </a:xfrm>
            <a:prstGeom prst="parallelogram">
              <a:avLst>
                <a:gd name="adj" fmla="val 18342"/>
              </a:avLst>
            </a:prstGeom>
            <a:solidFill>
              <a:srgbClr val="D5A5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52" name="Text Box 32">
              <a:extLst>
                <a:ext uri="{FF2B5EF4-FFF2-40B4-BE49-F238E27FC236}">
                  <a16:creationId xmlns:a16="http://schemas.microsoft.com/office/drawing/2014/main" id="{4429A745-3217-6BD7-D007-084A4677C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4" y="1392"/>
              <a:ext cx="4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993300"/>
                  </a:solidFill>
                  <a:ea typeface="仿宋_GB2312" pitchFamily="49" charset="-122"/>
                </a:rPr>
                <a:t>d</a:t>
              </a:r>
              <a:r>
                <a:rPr lang="en-US" altLang="zh-CN" i="1">
                  <a:solidFill>
                    <a:srgbClr val="993300"/>
                  </a:solidFill>
                  <a:ea typeface="仿宋_GB2312" pitchFamily="49" charset="-122"/>
                </a:rPr>
                <a:t>q</a:t>
              </a:r>
              <a:endParaRPr lang="en-US" altLang="zh-CN" b="0">
                <a:solidFill>
                  <a:srgbClr val="B26C92"/>
                </a:solidFill>
                <a:ea typeface="仿宋_GB2312" pitchFamily="49" charset="-122"/>
              </a:endParaRPr>
            </a:p>
          </p:txBody>
        </p:sp>
        <p:sp>
          <p:nvSpPr>
            <p:cNvPr id="645153" name="Oval 33">
              <a:extLst>
                <a:ext uri="{FF2B5EF4-FFF2-40B4-BE49-F238E27FC236}">
                  <a16:creationId xmlns:a16="http://schemas.microsoft.com/office/drawing/2014/main" id="{E9371874-4449-6F91-A8A5-F26FB65E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6" y="2304"/>
              <a:ext cx="48" cy="4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154" name="Text Box 34">
              <a:extLst>
                <a:ext uri="{FF2B5EF4-FFF2-40B4-BE49-F238E27FC236}">
                  <a16:creationId xmlns:a16="http://schemas.microsoft.com/office/drawing/2014/main" id="{8F0E28F9-1D64-2219-917A-CE6BDACD0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8" y="199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>
                  <a:ea typeface="仿宋_GB2312" pitchFamily="49" charset="-122"/>
                </a:rPr>
                <a:t>p</a:t>
              </a:r>
              <a:endParaRPr lang="en-US" altLang="zh-CN" b="0">
                <a:ea typeface="仿宋_GB2312" pitchFamily="49" charset="-122"/>
              </a:endParaRPr>
            </a:p>
          </p:txBody>
        </p:sp>
        <p:graphicFrame>
          <p:nvGraphicFramePr>
            <p:cNvPr id="645155" name="Object 35">
              <a:extLst>
                <a:ext uri="{FF2B5EF4-FFF2-40B4-BE49-F238E27FC236}">
                  <a16:creationId xmlns:a16="http://schemas.microsoft.com/office/drawing/2014/main" id="{571A8D0F-C4C1-582C-8FF5-BEB7AC842A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06" y="2448"/>
            <a:ext cx="40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9" imgW="5562600" imgH="4978400" progId="Equation.3">
                    <p:embed/>
                  </p:oleObj>
                </mc:Choice>
                <mc:Fallback>
                  <p:oleObj name="公式" r:id="rId19" imgW="5562600" imgH="49784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2448"/>
                          <a:ext cx="40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156" name="Line 36">
              <a:extLst>
                <a:ext uri="{FF2B5EF4-FFF2-40B4-BE49-F238E27FC236}">
                  <a16:creationId xmlns:a16="http://schemas.microsoft.com/office/drawing/2014/main" id="{EEAE4465-F113-916E-07DA-E620B27E55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0" y="2352"/>
              <a:ext cx="132" cy="15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157" name="Text Box 37">
              <a:extLst>
                <a:ext uri="{FF2B5EF4-FFF2-40B4-BE49-F238E27FC236}">
                  <a16:creationId xmlns:a16="http://schemas.microsoft.com/office/drawing/2014/main" id="{3CB63FD9-863D-4BDE-A917-3CCE883B4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6" y="117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Q</a:t>
              </a:r>
            </a:p>
          </p:txBody>
        </p:sp>
      </p:grpSp>
      <p:sp>
        <p:nvSpPr>
          <p:cNvPr id="645158" name="Rectangle 38">
            <a:extLst>
              <a:ext uri="{FF2B5EF4-FFF2-40B4-BE49-F238E27FC236}">
                <a16:creationId xmlns:a16="http://schemas.microsoft.com/office/drawing/2014/main" id="{B06F946B-D245-14F5-DDFD-025A19AC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4991100"/>
            <a:ext cx="1676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  <a:sym typeface="Symbol" pitchFamily="2" charset="2"/>
              </a:rPr>
              <a:t>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面</a:t>
            </a:r>
            <a:r>
              <a:rPr lang="en-US" altLang="zh-CN">
                <a:solidFill>
                  <a:srgbClr val="0000CC"/>
                </a:solidFill>
                <a:sym typeface="Monotype Sorts" pitchFamily="2" charset="2"/>
              </a:rPr>
              <a:t>DC</a:t>
            </a:r>
          </a:p>
        </p:txBody>
      </p:sp>
      <p:sp>
        <p:nvSpPr>
          <p:cNvPr id="645159" name="Rectangle 39">
            <a:extLst>
              <a:ext uri="{FF2B5EF4-FFF2-40B4-BE49-F238E27FC236}">
                <a16:creationId xmlns:a16="http://schemas.microsoft.com/office/drawing/2014/main" id="{53A9237C-0599-824E-23B5-5F84A13933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840413"/>
            <a:ext cx="1858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  <a:sym typeface="Symbol" pitchFamily="2" charset="2"/>
              </a:rPr>
              <a:t></a:t>
            </a:r>
            <a:r>
              <a:rPr lang="en-US" altLang="zh-CN" sz="3200">
                <a:solidFill>
                  <a:srgbClr val="0000CC"/>
                </a:solidFill>
                <a:latin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>
                <a:solidFill>
                  <a:srgbClr val="990000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线</a:t>
            </a:r>
            <a:r>
              <a:rPr lang="en-US" altLang="zh-CN">
                <a:solidFill>
                  <a:srgbClr val="0000CC"/>
                </a:solidFill>
                <a:sym typeface="Monotype Sorts" pitchFamily="2" charset="2"/>
              </a:rPr>
              <a:t>DC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4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4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1" dur="500"/>
                                        <p:tgtEl>
                                          <p:spTgt spid="64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5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1" dur="500"/>
                                        <p:tgtEl>
                                          <p:spTgt spid="6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5" dur="500"/>
                                        <p:tgtEl>
                                          <p:spTgt spid="6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45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63" dur="500"/>
                                        <p:tgtEl>
                                          <p:spTgt spid="64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autoUpdateAnimBg="0"/>
      <p:bldP spid="645124" grpId="0" build="p" autoUpdateAnimBg="0"/>
      <p:bldP spid="645142" grpId="0" animBg="1" autoUpdateAnimBg="0"/>
      <p:bldP spid="645144" grpId="0" animBg="1" autoUpdateAnimBg="0"/>
      <p:bldP spid="645158" grpId="0" build="p" autoUpdateAnimBg="0"/>
      <p:bldP spid="645159" grpId="0" build="p" autoUpdateAnimBg="0" advAuto="100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6146" name="Object 2">
            <a:extLst>
              <a:ext uri="{FF2B5EF4-FFF2-40B4-BE49-F238E27FC236}">
                <a16:creationId xmlns:a16="http://schemas.microsoft.com/office/drawing/2014/main" id="{EB0D6CFC-ABD1-95B5-AD97-BFAC15DBD0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9638" y="2586038"/>
          <a:ext cx="204152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900900" imgH="10236200" progId="Equation.3">
                  <p:embed/>
                </p:oleObj>
              </mc:Choice>
              <mc:Fallback>
                <p:oleObj name="公式" r:id="rId2" imgW="199009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9638" y="2586038"/>
                        <a:ext cx="2041525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47" name="Object 3">
            <a:extLst>
              <a:ext uri="{FF2B5EF4-FFF2-40B4-BE49-F238E27FC236}">
                <a16:creationId xmlns:a16="http://schemas.microsoft.com/office/drawing/2014/main" id="{95384EF3-BEB7-E70F-F76D-3988C8CF1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5925" y="4267200"/>
          <a:ext cx="25812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237700" imgH="5562600" progId="Equation.3">
                  <p:embed/>
                </p:oleObj>
              </mc:Choice>
              <mc:Fallback>
                <p:oleObj name="公式" r:id="rId4" imgW="22237700" imgH="556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5925" y="4267200"/>
                        <a:ext cx="25812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48" name="Object 4">
            <a:extLst>
              <a:ext uri="{FF2B5EF4-FFF2-40B4-BE49-F238E27FC236}">
                <a16:creationId xmlns:a16="http://schemas.microsoft.com/office/drawing/2014/main" id="{77714417-FA72-2971-406D-B82E604BB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38" y="4921250"/>
          <a:ext cx="19145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9304000" imgH="4686300" progId="Equation.3">
                  <p:embed/>
                </p:oleObj>
              </mc:Choice>
              <mc:Fallback>
                <p:oleObj name="公式" r:id="rId6" imgW="193040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538" y="4921250"/>
                        <a:ext cx="19145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49" name="Object 5">
            <a:extLst>
              <a:ext uri="{FF2B5EF4-FFF2-40B4-BE49-F238E27FC236}">
                <a16:creationId xmlns:a16="http://schemas.microsoft.com/office/drawing/2014/main" id="{A826C00D-D619-9F09-BC48-F6EADAE2FC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4845050"/>
          <a:ext cx="26416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4282400" imgH="5270500" progId="Equation.3">
                  <p:embed/>
                </p:oleObj>
              </mc:Choice>
              <mc:Fallback>
                <p:oleObj name="公式" r:id="rId8" imgW="24282400" imgH="5270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845050"/>
                        <a:ext cx="26416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0" name="Object 6">
            <a:extLst>
              <a:ext uri="{FF2B5EF4-FFF2-40B4-BE49-F238E27FC236}">
                <a16:creationId xmlns:a16="http://schemas.microsoft.com/office/drawing/2014/main" id="{BD89D516-598B-F095-68AB-FF51B12888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29200" y="4876800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7843500" imgH="4686300" progId="Equation.3">
                  <p:embed/>
                </p:oleObj>
              </mc:Choice>
              <mc:Fallback>
                <p:oleObj name="公式" r:id="rId10" imgW="178435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876800"/>
                        <a:ext cx="167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1" name="Object 7">
            <a:extLst>
              <a:ext uri="{FF2B5EF4-FFF2-40B4-BE49-F238E27FC236}">
                <a16:creationId xmlns:a16="http://schemas.microsoft.com/office/drawing/2014/main" id="{42ACB310-7248-3986-6E2F-3A156AA3D2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4841875"/>
          <a:ext cx="2465388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21069300" imgH="5270500" progId="Equation.3">
                  <p:embed/>
                </p:oleObj>
              </mc:Choice>
              <mc:Fallback>
                <p:oleObj name="公式" r:id="rId12" imgW="21069300" imgH="5270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4841875"/>
                        <a:ext cx="2465388" cy="604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2" name="Object 8">
            <a:extLst>
              <a:ext uri="{FF2B5EF4-FFF2-40B4-BE49-F238E27FC236}">
                <a16:creationId xmlns:a16="http://schemas.microsoft.com/office/drawing/2014/main" id="{3E6065BF-15F5-D294-B2C0-B3F086D76A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1238" y="5622925"/>
          <a:ext cx="29400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4866600" imgH="10236200" progId="Equation.3">
                  <p:embed/>
                </p:oleObj>
              </mc:Choice>
              <mc:Fallback>
                <p:oleObj name="公式" r:id="rId14" imgW="24866600" imgH="10236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5622925"/>
                        <a:ext cx="29400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53" name="Object 9">
            <a:extLst>
              <a:ext uri="{FF2B5EF4-FFF2-40B4-BE49-F238E27FC236}">
                <a16:creationId xmlns:a16="http://schemas.microsoft.com/office/drawing/2014/main" id="{BDDB81D4-2223-9926-EB5B-3BD93B5D80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0638" y="5546725"/>
          <a:ext cx="2989262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24574500" imgH="10236200" progId="Equation.3">
                  <p:embed/>
                </p:oleObj>
              </mc:Choice>
              <mc:Fallback>
                <p:oleObj name="公式" r:id="rId16" imgW="24574500" imgH="10236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0638" y="5546725"/>
                        <a:ext cx="2989262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6154" name="Group 10">
            <a:extLst>
              <a:ext uri="{FF2B5EF4-FFF2-40B4-BE49-F238E27FC236}">
                <a16:creationId xmlns:a16="http://schemas.microsoft.com/office/drawing/2014/main" id="{9D6A85A4-5A78-0755-B2FD-B972633EF69F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1973263"/>
            <a:ext cx="3673475" cy="2903537"/>
            <a:chOff x="3216" y="768"/>
            <a:chExt cx="2314" cy="1829"/>
          </a:xfrm>
        </p:grpSpPr>
        <p:sp>
          <p:nvSpPr>
            <p:cNvPr id="646155" name="Text Box 11">
              <a:extLst>
                <a:ext uri="{FF2B5EF4-FFF2-40B4-BE49-F238E27FC236}">
                  <a16:creationId xmlns:a16="http://schemas.microsoft.com/office/drawing/2014/main" id="{59C2DB6E-CB78-2362-D158-D2A847066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2208"/>
              <a:ext cx="43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r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i="1">
                  <a:solidFill>
                    <a:srgbClr val="7F4364"/>
                  </a:solidFill>
                  <a:ea typeface="仿宋_GB2312" pitchFamily="49" charset="-122"/>
                  <a:sym typeface="Symbol" pitchFamily="2" charset="2"/>
                </a:rPr>
                <a:t>                   </a:t>
              </a:r>
              <a:r>
                <a:rPr lang="en-US" altLang="zh-CN" sz="2400">
                  <a:solidFill>
                    <a:srgbClr val="CC0000"/>
                  </a:solidFill>
                  <a:ea typeface="仿宋_GB2312" pitchFamily="49" charset="-122"/>
                  <a:sym typeface="Symbol" pitchFamily="2" charset="2"/>
                </a:rPr>
                <a:t>d</a:t>
              </a:r>
              <a:r>
                <a:rPr lang="en-US" altLang="zh-CN" sz="2400" i="1">
                  <a:solidFill>
                    <a:srgbClr val="CC0000"/>
                  </a:solidFill>
                  <a:ea typeface="仿宋_GB2312" pitchFamily="49" charset="-122"/>
                  <a:sym typeface="Symbol" pitchFamily="2" charset="2"/>
                </a:rPr>
                <a:t>q</a:t>
              </a:r>
              <a:endParaRPr lang="en-US" altLang="zh-CN">
                <a:solidFill>
                  <a:srgbClr val="B26C92"/>
                </a:solidFill>
                <a:ea typeface="仿宋_GB2312" pitchFamily="49" charset="-122"/>
              </a:endParaRPr>
            </a:p>
          </p:txBody>
        </p:sp>
        <p:graphicFrame>
          <p:nvGraphicFramePr>
            <p:cNvPr id="646156" name="Object 12">
              <a:extLst>
                <a:ext uri="{FF2B5EF4-FFF2-40B4-BE49-F238E27FC236}">
                  <a16:creationId xmlns:a16="http://schemas.microsoft.com/office/drawing/2014/main" id="{9949EDE9-8AFC-B9D7-449A-E2698F98C9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903"/>
            <a:ext cx="13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921000" imgH="3797300" progId="Equation.3">
                    <p:embed/>
                  </p:oleObj>
                </mc:Choice>
                <mc:Fallback>
                  <p:oleObj name="公式" r:id="rId18" imgW="2921000" imgH="3797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903"/>
                          <a:ext cx="13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6157" name="Group 13">
              <a:extLst>
                <a:ext uri="{FF2B5EF4-FFF2-40B4-BE49-F238E27FC236}">
                  <a16:creationId xmlns:a16="http://schemas.microsoft.com/office/drawing/2014/main" id="{D71931AF-D1CE-9CFD-7659-33BCE9B7A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1581"/>
              <a:ext cx="228" cy="327"/>
              <a:chOff x="1788" y="972"/>
              <a:chExt cx="312" cy="379"/>
            </a:xfrm>
          </p:grpSpPr>
          <p:sp>
            <p:nvSpPr>
              <p:cNvPr id="646158" name="Oval 14">
                <a:extLst>
                  <a:ext uri="{FF2B5EF4-FFF2-40B4-BE49-F238E27FC236}">
                    <a16:creationId xmlns:a16="http://schemas.microsoft.com/office/drawing/2014/main" id="{3AA56871-142B-66EC-F385-D43C453CD7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992"/>
                <a:ext cx="48" cy="48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59" name="Text Box 15">
                <a:extLst>
                  <a:ext uri="{FF2B5EF4-FFF2-40B4-BE49-F238E27FC236}">
                    <a16:creationId xmlns:a16="http://schemas.microsoft.com/office/drawing/2014/main" id="{96D16FF1-0E67-29C3-6CFA-0B6A825D81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88" y="972"/>
                <a:ext cx="312" cy="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仿宋_GB2312" pitchFamily="49" charset="-122"/>
                  </a:rPr>
                  <a:t>p</a:t>
                </a:r>
                <a:endParaRPr lang="en-US" altLang="zh-CN">
                  <a:ea typeface="仿宋_GB2312" pitchFamily="49" charset="-122"/>
                </a:endParaRPr>
              </a:p>
            </p:txBody>
          </p:sp>
        </p:grpSp>
        <p:sp>
          <p:nvSpPr>
            <p:cNvPr id="646160" name="Rectangle 16">
              <a:extLst>
                <a:ext uri="{FF2B5EF4-FFF2-40B4-BE49-F238E27FC236}">
                  <a16:creationId xmlns:a16="http://schemas.microsoft.com/office/drawing/2014/main" id="{AE527D5C-C1B7-0135-3962-349A623323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317"/>
              <a:ext cx="1858" cy="42"/>
            </a:xfrm>
            <a:prstGeom prst="rect">
              <a:avLst/>
            </a:prstGeom>
            <a:gradFill rotWithShape="0">
              <a:gsLst>
                <a:gs pos="0">
                  <a:srgbClr val="B26C92"/>
                </a:gs>
                <a:gs pos="50000">
                  <a:srgbClr val="B26C92">
                    <a:gamma/>
                    <a:tint val="12549"/>
                    <a:invGamma/>
                  </a:srgbClr>
                </a:gs>
                <a:gs pos="100000">
                  <a:srgbClr val="B26C92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61" name="Line 17">
              <a:extLst>
                <a:ext uri="{FF2B5EF4-FFF2-40B4-BE49-F238E27FC236}">
                  <a16:creationId xmlns:a16="http://schemas.microsoft.com/office/drawing/2014/main" id="{EE62E29A-5C49-A38F-8566-790F76CFF9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83" y="2345"/>
              <a:ext cx="44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62" name="Line 18">
              <a:extLst>
                <a:ext uri="{FF2B5EF4-FFF2-40B4-BE49-F238E27FC236}">
                  <a16:creationId xmlns:a16="http://schemas.microsoft.com/office/drawing/2014/main" id="{8A5BF2FB-BBA3-8FC5-DE8C-C95FD76413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4" y="1200"/>
              <a:ext cx="188" cy="403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6163" name="Object 19">
              <a:extLst>
                <a:ext uri="{FF2B5EF4-FFF2-40B4-BE49-F238E27FC236}">
                  <a16:creationId xmlns:a16="http://schemas.microsoft.com/office/drawing/2014/main" id="{7D4C0F21-A34E-C43A-7D0D-D865DAED07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960"/>
            <a:ext cx="26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0" imgW="5562600" imgH="4978400" progId="Equation.3">
                    <p:embed/>
                  </p:oleObj>
                </mc:Choice>
                <mc:Fallback>
                  <p:oleObj name="公式" r:id="rId20" imgW="5562600" imgH="49784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960"/>
                          <a:ext cx="26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64" name="Line 20">
              <a:extLst>
                <a:ext uri="{FF2B5EF4-FFF2-40B4-BE49-F238E27FC236}">
                  <a16:creationId xmlns:a16="http://schemas.microsoft.com/office/drawing/2014/main" id="{2DB98DDB-B593-E9BD-129F-2CF13B897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7" y="1189"/>
              <a:ext cx="0" cy="41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6165" name="Object 21">
              <a:extLst>
                <a:ext uri="{FF2B5EF4-FFF2-40B4-BE49-F238E27FC236}">
                  <a16:creationId xmlns:a16="http://schemas.microsoft.com/office/drawing/2014/main" id="{09E247DF-75D5-E3D5-1924-E3FA3F93CB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38" y="1023"/>
            <a:ext cx="320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2" imgW="6731000" imgH="6146800" progId="Equation.3">
                    <p:embed/>
                  </p:oleObj>
                </mc:Choice>
                <mc:Fallback>
                  <p:oleObj name="公式" r:id="rId22" imgW="6731000" imgH="61468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8" y="1023"/>
                          <a:ext cx="320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66" name="Line 22">
              <a:extLst>
                <a:ext uri="{FF2B5EF4-FFF2-40B4-BE49-F238E27FC236}">
                  <a16:creationId xmlns:a16="http://schemas.microsoft.com/office/drawing/2014/main" id="{DF852CD1-2804-C352-1B0D-275AAD6109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42" y="1612"/>
              <a:ext cx="175" cy="0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6167" name="Object 23">
              <a:extLst>
                <a:ext uri="{FF2B5EF4-FFF2-40B4-BE49-F238E27FC236}">
                  <a16:creationId xmlns:a16="http://schemas.microsoft.com/office/drawing/2014/main" id="{861D2362-3630-3522-77EF-2CB57767B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440"/>
            <a:ext cx="319" cy="3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4" imgW="6731000" imgH="5854700" progId="Equation.3">
                    <p:embed/>
                  </p:oleObj>
                </mc:Choice>
                <mc:Fallback>
                  <p:oleObj name="公式" r:id="rId24" imgW="6731000" imgH="5854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40"/>
                          <a:ext cx="319" cy="3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46168" name="Group 24">
              <a:extLst>
                <a:ext uri="{FF2B5EF4-FFF2-40B4-BE49-F238E27FC236}">
                  <a16:creationId xmlns:a16="http://schemas.microsoft.com/office/drawing/2014/main" id="{63F5023B-DF5C-387A-3DA5-9FBAB3A5B4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1612"/>
              <a:ext cx="561" cy="747"/>
              <a:chOff x="1968" y="1008"/>
              <a:chExt cx="768" cy="864"/>
            </a:xfrm>
          </p:grpSpPr>
          <p:sp>
            <p:nvSpPr>
              <p:cNvPr id="646169" name="Line 25">
                <a:extLst>
                  <a:ext uri="{FF2B5EF4-FFF2-40B4-BE49-F238E27FC236}">
                    <a16:creationId xmlns:a16="http://schemas.microsoft.com/office/drawing/2014/main" id="{4E28FC7A-0357-B637-6F28-1E20B07E82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68" y="1008"/>
                <a:ext cx="43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70" name="Freeform 26">
                <a:extLst>
                  <a:ext uri="{FF2B5EF4-FFF2-40B4-BE49-F238E27FC236}">
                    <a16:creationId xmlns:a16="http://schemas.microsoft.com/office/drawing/2014/main" id="{F3C025DD-9630-2660-696E-A043C1BCC4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0" y="1584"/>
                <a:ext cx="384" cy="288"/>
              </a:xfrm>
              <a:custGeom>
                <a:avLst/>
                <a:gdLst>
                  <a:gd name="T0" fmla="*/ 0 w 384"/>
                  <a:gd name="T1" fmla="*/ 0 h 288"/>
                  <a:gd name="T2" fmla="*/ 240 w 384"/>
                  <a:gd name="T3" fmla="*/ 96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71" name="Text Box 27">
                <a:extLst>
                  <a:ext uri="{FF2B5EF4-FFF2-40B4-BE49-F238E27FC236}">
                    <a16:creationId xmlns:a16="http://schemas.microsoft.com/office/drawing/2014/main" id="{350E326F-CA9A-0716-3A21-0C46DAE291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1441"/>
                <a:ext cx="24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ea typeface="仿宋_GB2312" pitchFamily="49" charset="-122"/>
                    <a:sym typeface="Symbol" pitchFamily="2" charset="2"/>
                  </a:rPr>
                  <a:t></a:t>
                </a:r>
                <a:endParaRPr lang="en-US" altLang="zh-CN">
                  <a:ea typeface="仿宋_GB2312" pitchFamily="49" charset="-122"/>
                </a:endParaRPr>
              </a:p>
            </p:txBody>
          </p:sp>
        </p:grpSp>
        <p:grpSp>
          <p:nvGrpSpPr>
            <p:cNvPr id="646172" name="Group 28">
              <a:extLst>
                <a:ext uri="{FF2B5EF4-FFF2-40B4-BE49-F238E27FC236}">
                  <a16:creationId xmlns:a16="http://schemas.microsoft.com/office/drawing/2014/main" id="{DC6651CE-0BE8-C400-8CB1-06627FD0EF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6" y="1632"/>
              <a:ext cx="666" cy="742"/>
              <a:chOff x="1056" y="1008"/>
              <a:chExt cx="912" cy="859"/>
            </a:xfrm>
          </p:grpSpPr>
          <p:sp>
            <p:nvSpPr>
              <p:cNvPr id="646173" name="Line 29">
                <a:extLst>
                  <a:ext uri="{FF2B5EF4-FFF2-40B4-BE49-F238E27FC236}">
                    <a16:creationId xmlns:a16="http://schemas.microsoft.com/office/drawing/2014/main" id="{1C380A92-B041-834D-AB2E-A5417983C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56" y="1008"/>
                <a:ext cx="912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74" name="Freeform 30">
                <a:extLst>
                  <a:ext uri="{FF2B5EF4-FFF2-40B4-BE49-F238E27FC236}">
                    <a16:creationId xmlns:a16="http://schemas.microsoft.com/office/drawing/2014/main" id="{B285071B-86D8-BCAB-193F-0C5504A046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8" y="1632"/>
                <a:ext cx="56" cy="192"/>
              </a:xfrm>
              <a:custGeom>
                <a:avLst/>
                <a:gdLst>
                  <a:gd name="T0" fmla="*/ 0 w 56"/>
                  <a:gd name="T1" fmla="*/ 0 h 192"/>
                  <a:gd name="T2" fmla="*/ 48 w 56"/>
                  <a:gd name="T3" fmla="*/ 96 h 192"/>
                  <a:gd name="T4" fmla="*/ 48 w 56"/>
                  <a:gd name="T5" fmla="*/ 192 h 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6" h="192">
                    <a:moveTo>
                      <a:pt x="0" y="0"/>
                    </a:moveTo>
                    <a:cubicBezTo>
                      <a:pt x="20" y="32"/>
                      <a:pt x="40" y="64"/>
                      <a:pt x="48" y="96"/>
                    </a:cubicBezTo>
                    <a:cubicBezTo>
                      <a:pt x="56" y="128"/>
                      <a:pt x="52" y="160"/>
                      <a:pt x="48" y="19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75" name="Text Box 31">
                <a:extLst>
                  <a:ext uri="{FF2B5EF4-FFF2-40B4-BE49-F238E27FC236}">
                    <a16:creationId xmlns:a16="http://schemas.microsoft.com/office/drawing/2014/main" id="{C20549AF-5247-B815-AA06-16ABA1B9AF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488"/>
                <a:ext cx="337" cy="3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>
                  <a:ea typeface="仿宋_GB2312" pitchFamily="49" charset="-122"/>
                </a:endParaRPr>
              </a:p>
            </p:txBody>
          </p:sp>
        </p:grpSp>
        <p:grpSp>
          <p:nvGrpSpPr>
            <p:cNvPr id="646176" name="Group 32">
              <a:extLst>
                <a:ext uri="{FF2B5EF4-FFF2-40B4-BE49-F238E27FC236}">
                  <a16:creationId xmlns:a16="http://schemas.microsoft.com/office/drawing/2014/main" id="{D6DC3333-3F38-18DE-FFD8-0A84A8B41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1612"/>
              <a:ext cx="1368" cy="798"/>
              <a:chOff x="1968" y="1008"/>
              <a:chExt cx="1872" cy="923"/>
            </a:xfrm>
          </p:grpSpPr>
          <p:sp>
            <p:nvSpPr>
              <p:cNvPr id="646177" name="Line 33">
                <a:extLst>
                  <a:ext uri="{FF2B5EF4-FFF2-40B4-BE49-F238E27FC236}">
                    <a16:creationId xmlns:a16="http://schemas.microsoft.com/office/drawing/2014/main" id="{8DC24EF8-0282-FC11-7AE7-D43A80392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1008"/>
                <a:ext cx="1632" cy="8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78" name="Freeform 34">
                <a:extLst>
                  <a:ext uri="{FF2B5EF4-FFF2-40B4-BE49-F238E27FC236}">
                    <a16:creationId xmlns:a16="http://schemas.microsoft.com/office/drawing/2014/main" id="{C4F387A9-C5C5-63AC-5F5D-26026DF78DEE}"/>
                  </a:ext>
                </a:extLst>
              </p:cNvPr>
              <p:cNvSpPr>
                <a:spLocks/>
              </p:cNvSpPr>
              <p:nvPr/>
            </p:nvSpPr>
            <p:spPr bwMode="auto">
              <a:xfrm rot="-1454864">
                <a:off x="3317" y="1585"/>
                <a:ext cx="410" cy="346"/>
              </a:xfrm>
              <a:custGeom>
                <a:avLst/>
                <a:gdLst>
                  <a:gd name="T0" fmla="*/ 0 w 384"/>
                  <a:gd name="T1" fmla="*/ 0 h 288"/>
                  <a:gd name="T2" fmla="*/ 240 w 384"/>
                  <a:gd name="T3" fmla="*/ 96 h 288"/>
                  <a:gd name="T4" fmla="*/ 384 w 384"/>
                  <a:gd name="T5" fmla="*/ 288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4" h="288">
                    <a:moveTo>
                      <a:pt x="0" y="0"/>
                    </a:moveTo>
                    <a:cubicBezTo>
                      <a:pt x="88" y="24"/>
                      <a:pt x="176" y="48"/>
                      <a:pt x="240" y="96"/>
                    </a:cubicBezTo>
                    <a:cubicBezTo>
                      <a:pt x="304" y="144"/>
                      <a:pt x="344" y="216"/>
                      <a:pt x="384" y="28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79" name="Text Box 35">
                <a:extLst>
                  <a:ext uri="{FF2B5EF4-FFF2-40B4-BE49-F238E27FC236}">
                    <a16:creationId xmlns:a16="http://schemas.microsoft.com/office/drawing/2014/main" id="{29E486F8-0E61-8820-EFCA-2063E9C7BF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3" y="1392"/>
                <a:ext cx="337" cy="37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>
                  <a:ea typeface="仿宋_GB2312" pitchFamily="49" charset="-122"/>
                </a:endParaRPr>
              </a:p>
            </p:txBody>
          </p:sp>
        </p:grpSp>
        <p:sp>
          <p:nvSpPr>
            <p:cNvPr id="646180" name="Line 36">
              <a:extLst>
                <a:ext uri="{FF2B5EF4-FFF2-40B4-BE49-F238E27FC236}">
                  <a16:creationId xmlns:a16="http://schemas.microsoft.com/office/drawing/2014/main" id="{16118E1A-8CDD-06CF-716A-E20BC6102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7" y="1604"/>
              <a:ext cx="2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lg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81" name="Freeform 37">
              <a:extLst>
                <a:ext uri="{FF2B5EF4-FFF2-40B4-BE49-F238E27FC236}">
                  <a16:creationId xmlns:a16="http://schemas.microsoft.com/office/drawing/2014/main" id="{FB068A63-3F86-BB08-A8A2-D49B6FC37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2" y="1355"/>
              <a:ext cx="281" cy="249"/>
            </a:xfrm>
            <a:custGeom>
              <a:avLst/>
              <a:gdLst>
                <a:gd name="T0" fmla="*/ 0 w 384"/>
                <a:gd name="T1" fmla="*/ 0 h 288"/>
                <a:gd name="T2" fmla="*/ 240 w 384"/>
                <a:gd name="T3" fmla="*/ 96 h 288"/>
                <a:gd name="T4" fmla="*/ 384 w 384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4" h="288">
                  <a:moveTo>
                    <a:pt x="0" y="0"/>
                  </a:moveTo>
                  <a:cubicBezTo>
                    <a:pt x="88" y="24"/>
                    <a:pt x="176" y="48"/>
                    <a:pt x="240" y="96"/>
                  </a:cubicBezTo>
                  <a:cubicBezTo>
                    <a:pt x="304" y="144"/>
                    <a:pt x="344" y="216"/>
                    <a:pt x="384" y="28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82" name="Text Box 38">
              <a:extLst>
                <a:ext uri="{FF2B5EF4-FFF2-40B4-BE49-F238E27FC236}">
                  <a16:creationId xmlns:a16="http://schemas.microsoft.com/office/drawing/2014/main" id="{0EE69D2A-6938-56F9-FA0E-B79499236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5" y="1231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ea typeface="仿宋_GB2312" pitchFamily="49" charset="-122"/>
                  <a:sym typeface="Symbol" pitchFamily="2" charset="2"/>
                </a:rPr>
                <a:t></a:t>
              </a:r>
              <a:endParaRPr lang="en-US" altLang="zh-CN" sz="2400" i="1">
                <a:ea typeface="仿宋_GB2312" pitchFamily="49" charset="-122"/>
              </a:endParaRPr>
            </a:p>
          </p:txBody>
        </p:sp>
        <p:sp>
          <p:nvSpPr>
            <p:cNvPr id="646183" name="Line 39">
              <a:extLst>
                <a:ext uri="{FF2B5EF4-FFF2-40B4-BE49-F238E27FC236}">
                  <a16:creationId xmlns:a16="http://schemas.microsoft.com/office/drawing/2014/main" id="{78AC5CBE-A26E-913E-BD84-DE4F1563B4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26" y="940"/>
              <a:ext cx="0" cy="136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84" name="Text Box 40">
              <a:extLst>
                <a:ext uri="{FF2B5EF4-FFF2-40B4-BE49-F238E27FC236}">
                  <a16:creationId xmlns:a16="http://schemas.microsoft.com/office/drawing/2014/main" id="{BEEBB5DB-8AE9-1404-EF6F-C7E25EF48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2309"/>
              <a:ext cx="17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ea typeface="仿宋_GB2312" pitchFamily="49" charset="-122"/>
                  <a:sym typeface="Symbol" pitchFamily="2" charset="2"/>
                </a:rPr>
                <a:t>0</a:t>
              </a:r>
              <a:endParaRPr lang="en-US" altLang="zh-CN" sz="2400">
                <a:ea typeface="仿宋_GB2312" pitchFamily="49" charset="-122"/>
              </a:endParaRPr>
            </a:p>
          </p:txBody>
        </p:sp>
        <p:grpSp>
          <p:nvGrpSpPr>
            <p:cNvPr id="646185" name="Group 41">
              <a:extLst>
                <a:ext uri="{FF2B5EF4-FFF2-40B4-BE49-F238E27FC236}">
                  <a16:creationId xmlns:a16="http://schemas.microsoft.com/office/drawing/2014/main" id="{59802218-6710-7B0C-A4C3-F553F0297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7" y="2309"/>
              <a:ext cx="316" cy="288"/>
              <a:chOff x="1968" y="2916"/>
              <a:chExt cx="432" cy="333"/>
            </a:xfrm>
          </p:grpSpPr>
          <p:sp>
            <p:nvSpPr>
              <p:cNvPr id="646186" name="Line 42">
                <a:extLst>
                  <a:ext uri="{FF2B5EF4-FFF2-40B4-BE49-F238E27FC236}">
                    <a16:creationId xmlns:a16="http://schemas.microsoft.com/office/drawing/2014/main" id="{FF9A1EE8-D681-650C-4384-930E5008FF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87" name="Line 43">
                <a:extLst>
                  <a:ext uri="{FF2B5EF4-FFF2-40B4-BE49-F238E27FC236}">
                    <a16:creationId xmlns:a16="http://schemas.microsoft.com/office/drawing/2014/main" id="{1E8A14AD-311F-29DC-A01E-06C7850CF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00" y="292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88" name="Line 44">
                <a:extLst>
                  <a:ext uri="{FF2B5EF4-FFF2-40B4-BE49-F238E27FC236}">
                    <a16:creationId xmlns:a16="http://schemas.microsoft.com/office/drawing/2014/main" id="{BFC275BA-AD5D-8AFE-1F71-A2296189E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6" y="30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89" name="Line 45">
                <a:extLst>
                  <a:ext uri="{FF2B5EF4-FFF2-40B4-BE49-F238E27FC236}">
                    <a16:creationId xmlns:a16="http://schemas.microsoft.com/office/drawing/2014/main" id="{DB3A842A-6841-303D-4668-2FB927B40A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07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6190" name="Rectangle 46">
                <a:extLst>
                  <a:ext uri="{FF2B5EF4-FFF2-40B4-BE49-F238E27FC236}">
                    <a16:creationId xmlns:a16="http://schemas.microsoft.com/office/drawing/2014/main" id="{55DFA9C2-7BF1-BF47-597C-D8483BD6D9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6" y="2916"/>
                <a:ext cx="290" cy="3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i="1"/>
                  <a:t>x</a:t>
                </a:r>
                <a:endParaRPr lang="en-US" altLang="zh-CN" sz="2400"/>
              </a:p>
            </p:txBody>
          </p:sp>
        </p:grpSp>
        <p:graphicFrame>
          <p:nvGraphicFramePr>
            <p:cNvPr id="646191" name="Object 47">
              <a:extLst>
                <a:ext uri="{FF2B5EF4-FFF2-40B4-BE49-F238E27FC236}">
                  <a16:creationId xmlns:a16="http://schemas.microsoft.com/office/drawing/2014/main" id="{F82B48D3-863E-25E6-A92D-667C3A152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1920"/>
            <a:ext cx="261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6" imgW="4102100" imgH="5270500" progId="Equation.3">
                    <p:embed/>
                  </p:oleObj>
                </mc:Choice>
                <mc:Fallback>
                  <p:oleObj name="公式" r:id="rId26" imgW="4102100" imgH="5270500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920"/>
                          <a:ext cx="261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6192" name="Object 48">
              <a:extLst>
                <a:ext uri="{FF2B5EF4-FFF2-40B4-BE49-F238E27FC236}">
                  <a16:creationId xmlns:a16="http://schemas.microsoft.com/office/drawing/2014/main" id="{F00F6311-DB1F-DF38-BC00-8234802C93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99" y="206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8" imgW="3797300" imgH="4978400" progId="Equation.3">
                    <p:embed/>
                  </p:oleObj>
                </mc:Choice>
                <mc:Fallback>
                  <p:oleObj name="公式" r:id="rId28" imgW="3797300" imgH="497840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99" y="206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6193" name="Text Box 49">
              <a:extLst>
                <a:ext uri="{FF2B5EF4-FFF2-40B4-BE49-F238E27FC236}">
                  <a16:creationId xmlns:a16="http://schemas.microsoft.com/office/drawing/2014/main" id="{B3C4C7F4-2BC6-7111-6A2A-97C94BF6E4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0" y="1977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i="1">
                  <a:ea typeface="楷体_GB2312" pitchFamily="49" charset="-122"/>
                </a:rPr>
                <a:t>x</a:t>
              </a:r>
            </a:p>
          </p:txBody>
        </p:sp>
        <p:sp>
          <p:nvSpPr>
            <p:cNvPr id="646194" name="Rectangle 50">
              <a:extLst>
                <a:ext uri="{FF2B5EF4-FFF2-40B4-BE49-F238E27FC236}">
                  <a16:creationId xmlns:a16="http://schemas.microsoft.com/office/drawing/2014/main" id="{E1F0F955-B465-7FB7-0236-C275587552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316"/>
              <a:ext cx="47" cy="49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195" name="Text Box 51">
              <a:extLst>
                <a:ext uri="{FF2B5EF4-FFF2-40B4-BE49-F238E27FC236}">
                  <a16:creationId xmlns:a16="http://schemas.microsoft.com/office/drawing/2014/main" id="{3DFC944D-FB73-A3B6-2B6A-07A232BB7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75" y="768"/>
              <a:ext cx="20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i="1">
                  <a:ea typeface="楷体_GB2312" pitchFamily="49" charset="-122"/>
                </a:rPr>
                <a:t>y</a:t>
              </a:r>
            </a:p>
          </p:txBody>
        </p:sp>
      </p:grpSp>
      <p:sp>
        <p:nvSpPr>
          <p:cNvPr id="646196" name="Text Box 52">
            <a:extLst>
              <a:ext uri="{FF2B5EF4-FFF2-40B4-BE49-F238E27FC236}">
                <a16:creationId xmlns:a16="http://schemas.microsoft.com/office/drawing/2014/main" id="{46092D7A-3768-E3EB-1591-EE613CCE0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150"/>
            <a:ext cx="63246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</a:t>
            </a:r>
            <a:r>
              <a:rPr lang="en-US" altLang="zh-CN"/>
              <a:t>(similar to the case in P469)</a:t>
            </a:r>
            <a:r>
              <a:rPr lang="en-US" altLang="zh-CN" sz="3200"/>
              <a:t>:</a:t>
            </a:r>
          </a:p>
        </p:txBody>
      </p:sp>
      <p:sp>
        <p:nvSpPr>
          <p:cNvPr id="646197" name="Text Box 53">
            <a:extLst>
              <a:ext uri="{FF2B5EF4-FFF2-40B4-BE49-F238E27FC236}">
                <a16:creationId xmlns:a16="http://schemas.microsoft.com/office/drawing/2014/main" id="{9D952F6E-E9A9-EEA1-90C0-314B36761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" y="533400"/>
            <a:ext cx="89154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660033"/>
                </a:solidFill>
              </a:rPr>
              <a:t>A thin nonconducting rod of finite length </a:t>
            </a:r>
            <a:r>
              <a:rPr lang="en-US" altLang="zh-CN" sz="3200" i="1">
                <a:solidFill>
                  <a:srgbClr val="660033"/>
                </a:solidFill>
              </a:rPr>
              <a:t>L</a:t>
            </a:r>
            <a:r>
              <a:rPr lang="en-US" altLang="zh-CN" sz="3200">
                <a:solidFill>
                  <a:srgbClr val="660033"/>
                </a:solidFill>
              </a:rPr>
              <a:t> has charge </a:t>
            </a:r>
            <a:r>
              <a:rPr lang="en-US" altLang="zh-CN" sz="3200" i="1">
                <a:solidFill>
                  <a:srgbClr val="660033"/>
                </a:solidFill>
              </a:rPr>
              <a:t>q</a:t>
            </a:r>
            <a:r>
              <a:rPr lang="en-US" altLang="zh-CN" sz="3200">
                <a:solidFill>
                  <a:srgbClr val="660033"/>
                </a:solidFill>
              </a:rPr>
              <a:t> spread uniformly along it. What is the magnitude </a:t>
            </a:r>
            <a:r>
              <a:rPr lang="en-US" altLang="zh-CN" sz="3200" i="1">
                <a:solidFill>
                  <a:srgbClr val="660033"/>
                </a:solidFill>
              </a:rPr>
              <a:t>E</a:t>
            </a:r>
            <a:r>
              <a:rPr lang="en-US" altLang="zh-CN" sz="3200">
                <a:solidFill>
                  <a:srgbClr val="660033"/>
                </a:solidFill>
              </a:rPr>
              <a:t> of the electric field at point </a:t>
            </a:r>
            <a:r>
              <a:rPr lang="en-US" altLang="zh-CN" sz="3200" i="1">
                <a:solidFill>
                  <a:srgbClr val="660033"/>
                </a:solidFill>
              </a:rPr>
              <a:t>P</a:t>
            </a:r>
            <a:r>
              <a:rPr lang="en-US" altLang="zh-CN" sz="3200">
                <a:solidFill>
                  <a:srgbClr val="660033"/>
                </a:solidFill>
              </a:rPr>
              <a:t> where is from the rod </a:t>
            </a:r>
            <a:r>
              <a:rPr lang="en-US" altLang="zh-CN" sz="3200" i="1">
                <a:solidFill>
                  <a:srgbClr val="3333FF"/>
                </a:solidFill>
              </a:rPr>
              <a:t>d </a:t>
            </a:r>
            <a:r>
              <a:rPr lang="en-US" altLang="zh-CN" sz="3200">
                <a:solidFill>
                  <a:schemeClr val="tx2"/>
                </a:solidFill>
              </a:rPr>
              <a:t>(linear</a:t>
            </a:r>
            <a:r>
              <a:rPr lang="en-US" altLang="zh-CN" sz="3200" i="1">
                <a:solidFill>
                  <a:srgbClr val="3333FF"/>
                </a:solidFill>
              </a:rPr>
              <a:t> </a:t>
            </a:r>
            <a:r>
              <a:rPr lang="en-US" altLang="zh-CN" sz="3200" i="1">
                <a:solidFill>
                  <a:schemeClr val="tx2"/>
                </a:solidFill>
              </a:rPr>
              <a:t>DC</a:t>
            </a:r>
            <a:r>
              <a:rPr lang="en-US" altLang="zh-CN" sz="3200">
                <a:solidFill>
                  <a:schemeClr val="tx2"/>
                </a:solidFill>
              </a:rPr>
              <a:t>:</a:t>
            </a:r>
            <a:r>
              <a:rPr lang="en-US" altLang="zh-CN" sz="3200" i="1">
                <a:solidFill>
                  <a:srgbClr val="3333FF"/>
                </a:solidFill>
              </a:rPr>
              <a:t> +</a:t>
            </a:r>
            <a:r>
              <a:rPr lang="en-US" altLang="zh-CN" i="1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</a:t>
            </a:r>
            <a:r>
              <a:rPr lang="en-US" altLang="zh-CN">
                <a:solidFill>
                  <a:schemeClr val="tx2"/>
                </a:solidFill>
                <a:ea typeface="楷体_GB2312" pitchFamily="49" charset="-122"/>
                <a:sym typeface="Symbol" pitchFamily="2" charset="2"/>
              </a:rPr>
              <a:t>)</a:t>
            </a:r>
            <a:r>
              <a:rPr lang="en-US" altLang="zh-CN" sz="3200">
                <a:solidFill>
                  <a:srgbClr val="660033"/>
                </a:solidFill>
              </a:rPr>
              <a:t>?</a:t>
            </a:r>
          </a:p>
        </p:txBody>
      </p:sp>
      <p:sp>
        <p:nvSpPr>
          <p:cNvPr id="646198" name="Text Box 54">
            <a:extLst>
              <a:ext uri="{FF2B5EF4-FFF2-40B4-BE49-F238E27FC236}">
                <a16:creationId xmlns:a16="http://schemas.microsoft.com/office/drawing/2014/main" id="{3202B972-81F1-6E07-DF63-F4336E256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743200"/>
            <a:ext cx="1600200" cy="519113"/>
          </a:xfrm>
          <a:prstGeom prst="rect">
            <a:avLst/>
          </a:prstGeom>
          <a:solidFill>
            <a:srgbClr val="FF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graphicFrame>
        <p:nvGraphicFramePr>
          <p:cNvPr id="646199" name="Object 55">
            <a:extLst>
              <a:ext uri="{FF2B5EF4-FFF2-40B4-BE49-F238E27FC236}">
                <a16:creationId xmlns:a16="http://schemas.microsoft.com/office/drawing/2014/main" id="{DAB0D0AC-7641-F723-DBFA-683A76CC41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6075" y="3657600"/>
          <a:ext cx="26511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22821900" imgH="5270500" progId="Equation.3">
                  <p:embed/>
                </p:oleObj>
              </mc:Choice>
              <mc:Fallback>
                <p:oleObj name="Equation" r:id="rId30" imgW="22821900" imgH="5270500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657600"/>
                        <a:ext cx="26511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200" name="AutoShape 56">
            <a:extLst>
              <a:ext uri="{FF2B5EF4-FFF2-40B4-BE49-F238E27FC236}">
                <a16:creationId xmlns:a16="http://schemas.microsoft.com/office/drawing/2014/main" id="{D52A48B5-FA2F-BA7B-68BC-A2906F878937}"/>
              </a:ext>
            </a:extLst>
          </p:cNvPr>
          <p:cNvSpPr>
            <a:spLocks/>
          </p:cNvSpPr>
          <p:nvPr/>
        </p:nvSpPr>
        <p:spPr bwMode="auto">
          <a:xfrm>
            <a:off x="1219200" y="3938588"/>
            <a:ext cx="228600" cy="609600"/>
          </a:xfrm>
          <a:prstGeom prst="leftBrace">
            <a:avLst>
              <a:gd name="adj1" fmla="val 22222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4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4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96" grpId="0" animBg="1" autoUpdateAnimBg="0"/>
      <p:bldP spid="646197" grpId="0" autoUpdateAnimBg="0"/>
      <p:bldP spid="646198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7170" name="Object 2">
            <a:extLst>
              <a:ext uri="{FF2B5EF4-FFF2-40B4-BE49-F238E27FC236}">
                <a16:creationId xmlns:a16="http://schemas.microsoft.com/office/drawing/2014/main" id="{23F06A0C-6FA3-8090-4393-61F9454D2D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1800" y="104775"/>
          <a:ext cx="49657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5935900" imgH="10236200" progId="Equation.3">
                  <p:embed/>
                </p:oleObj>
              </mc:Choice>
              <mc:Fallback>
                <p:oleObj name="公式" r:id="rId2" imgW="45935900" imgH="10236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104775"/>
                        <a:ext cx="49657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1" name="Object 3">
            <a:extLst>
              <a:ext uri="{FF2B5EF4-FFF2-40B4-BE49-F238E27FC236}">
                <a16:creationId xmlns:a16="http://schemas.microsoft.com/office/drawing/2014/main" id="{9261D43E-2E0B-D5BC-EEC9-2F6FBF8248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9088" y="73025"/>
          <a:ext cx="31369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181800" imgH="10236200" progId="Equation.3">
                  <p:embed/>
                </p:oleObj>
              </mc:Choice>
              <mc:Fallback>
                <p:oleObj name="公式" r:id="rId4" imgW="321818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73025"/>
                        <a:ext cx="3136900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2" name="Object 4">
            <a:extLst>
              <a:ext uri="{FF2B5EF4-FFF2-40B4-BE49-F238E27FC236}">
                <a16:creationId xmlns:a16="http://schemas.microsoft.com/office/drawing/2014/main" id="{85F30879-6167-3603-FC03-059F8F7CB6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3388" y="1171575"/>
          <a:ext cx="5100637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5351700" imgH="10236200" progId="Equation.3">
                  <p:embed/>
                </p:oleObj>
              </mc:Choice>
              <mc:Fallback>
                <p:oleObj name="公式" r:id="rId6" imgW="453517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1171575"/>
                        <a:ext cx="5100637" cy="1176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3" name="Object 5">
            <a:extLst>
              <a:ext uri="{FF2B5EF4-FFF2-40B4-BE49-F238E27FC236}">
                <a16:creationId xmlns:a16="http://schemas.microsoft.com/office/drawing/2014/main" id="{5FF8CD9A-5AA2-9A1C-7E5D-37965F9095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250" y="1228725"/>
          <a:ext cx="343535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2766000" imgH="10236200" progId="Equation.3">
                  <p:embed/>
                </p:oleObj>
              </mc:Choice>
              <mc:Fallback>
                <p:oleObj name="公式" r:id="rId8" imgW="327660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250" y="1228725"/>
                        <a:ext cx="3435350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174" name="Object 6">
            <a:extLst>
              <a:ext uri="{FF2B5EF4-FFF2-40B4-BE49-F238E27FC236}">
                <a16:creationId xmlns:a16="http://schemas.microsoft.com/office/drawing/2014/main" id="{AB35A7AD-2D6D-93E3-CE29-319AA53DC9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590800"/>
          <a:ext cx="2971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821900" imgH="5854700" progId="Equation.3">
                  <p:embed/>
                </p:oleObj>
              </mc:Choice>
              <mc:Fallback>
                <p:oleObj name="Equation" r:id="rId10" imgW="22821900" imgH="5854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590800"/>
                        <a:ext cx="2971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12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7186" name="Group 18">
            <a:extLst>
              <a:ext uri="{FF2B5EF4-FFF2-40B4-BE49-F238E27FC236}">
                <a16:creationId xmlns:a16="http://schemas.microsoft.com/office/drawing/2014/main" id="{62292AC2-6B89-5C45-7D72-5CE63732CC1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3352800"/>
            <a:ext cx="3733800" cy="1739900"/>
            <a:chOff x="1200" y="2400"/>
            <a:chExt cx="2352" cy="1096"/>
          </a:xfrm>
        </p:grpSpPr>
        <p:graphicFrame>
          <p:nvGraphicFramePr>
            <p:cNvPr id="647175" name="Object 7">
              <a:extLst>
                <a:ext uri="{FF2B5EF4-FFF2-40B4-BE49-F238E27FC236}">
                  <a16:creationId xmlns:a16="http://schemas.microsoft.com/office/drawing/2014/main" id="{03EB2E41-D2C3-6461-66F8-26EED81E95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8" y="2832"/>
            <a:ext cx="1378" cy="6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1653500" imgH="10528300" progId="Equation.3">
                    <p:embed/>
                  </p:oleObj>
                </mc:Choice>
                <mc:Fallback>
                  <p:oleObj name="公式" r:id="rId13" imgW="21653500" imgH="1052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8" y="2832"/>
                          <a:ext cx="1378" cy="6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7183" name="Object 15">
              <a:extLst>
                <a:ext uri="{FF2B5EF4-FFF2-40B4-BE49-F238E27FC236}">
                  <a16:creationId xmlns:a16="http://schemas.microsoft.com/office/drawing/2014/main" id="{60264ECC-7B2C-F7BB-B227-E237F8EB5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2400"/>
            <a:ext cx="1632" cy="5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069300" imgH="7023100" progId="Equation.3">
                    <p:embed/>
                  </p:oleObj>
                </mc:Choice>
                <mc:Fallback>
                  <p:oleObj name="Equation" r:id="rId15" imgW="21069300" imgH="70231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2400"/>
                          <a:ext cx="1632" cy="5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7184" name="Text Box 16">
              <a:extLst>
                <a:ext uri="{FF2B5EF4-FFF2-40B4-BE49-F238E27FC236}">
                  <a16:creationId xmlns:a16="http://schemas.microsoft.com/office/drawing/2014/main" id="{10B29511-43F2-FC47-3673-1205B9BDDE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688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or</a:t>
              </a:r>
            </a:p>
          </p:txBody>
        </p:sp>
        <p:sp>
          <p:nvSpPr>
            <p:cNvPr id="647185" name="AutoShape 17">
              <a:extLst>
                <a:ext uri="{FF2B5EF4-FFF2-40B4-BE49-F238E27FC236}">
                  <a16:creationId xmlns:a16="http://schemas.microsoft.com/office/drawing/2014/main" id="{3E27642F-9FC0-C9E2-7F69-FB7FE2888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8" y="2616"/>
              <a:ext cx="192" cy="612"/>
            </a:xfrm>
            <a:prstGeom prst="leftBrace">
              <a:avLst>
                <a:gd name="adj1" fmla="val 26562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7187" name="Text Box 19">
            <a:extLst>
              <a:ext uri="{FF2B5EF4-FFF2-40B4-BE49-F238E27FC236}">
                <a16:creationId xmlns:a16="http://schemas.microsoft.com/office/drawing/2014/main" id="{7649BCD1-4B78-BF16-3C52-61E6147B2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181600"/>
            <a:ext cx="594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The result can be simplified for some special cases </a:t>
            </a:r>
            <a:r>
              <a:rPr lang="en-US" altLang="zh-CN" sz="3200">
                <a:solidFill>
                  <a:schemeClr val="tx2"/>
                </a:solidFill>
              </a:rPr>
              <a:t>as: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7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71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194" name="Group 2">
            <a:extLst>
              <a:ext uri="{FF2B5EF4-FFF2-40B4-BE49-F238E27FC236}">
                <a16:creationId xmlns:a16="http://schemas.microsoft.com/office/drawing/2014/main" id="{394BF76C-AB5C-9D20-40DD-082D007C9FF3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76200"/>
            <a:ext cx="8767763" cy="579438"/>
            <a:chOff x="144" y="2064"/>
            <a:chExt cx="5523" cy="365"/>
          </a:xfrm>
        </p:grpSpPr>
        <p:graphicFrame>
          <p:nvGraphicFramePr>
            <p:cNvPr id="648195" name="Object 3">
              <a:extLst>
                <a:ext uri="{FF2B5EF4-FFF2-40B4-BE49-F238E27FC236}">
                  <a16:creationId xmlns:a16="http://schemas.microsoft.com/office/drawing/2014/main" id="{95286925-9B6D-6508-4ACF-DF5BE875AF1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91" y="2064"/>
            <a:ext cx="137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485100" imgH="4978400" progId="Equation.3">
                    <p:embed/>
                  </p:oleObj>
                </mc:Choice>
                <mc:Fallback>
                  <p:oleObj name="公式" r:id="rId2" imgW="20485100" imgH="49784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1" y="2064"/>
                          <a:ext cx="137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8196" name="Rectangle 4">
              <a:extLst>
                <a:ext uri="{FF2B5EF4-FFF2-40B4-BE49-F238E27FC236}">
                  <a16:creationId xmlns:a16="http://schemas.microsoft.com/office/drawing/2014/main" id="{254EB750-3706-0C1A-6BBB-E609390EC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64"/>
              <a:ext cx="42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(a)</a:t>
              </a:r>
              <a:r>
                <a:rPr lang="en-US" altLang="zh-CN" sz="3200">
                  <a:solidFill>
                    <a:srgbClr val="3333FF"/>
                  </a:solidFill>
                </a:rPr>
                <a:t> For infinite charged length of rod</a:t>
              </a:r>
            </a:p>
          </p:txBody>
        </p:sp>
      </p:grpSp>
      <p:grpSp>
        <p:nvGrpSpPr>
          <p:cNvPr id="648197" name="Group 5">
            <a:extLst>
              <a:ext uri="{FF2B5EF4-FFF2-40B4-BE49-F238E27FC236}">
                <a16:creationId xmlns:a16="http://schemas.microsoft.com/office/drawing/2014/main" id="{AE0CD05E-6B52-3703-7E11-3E20F215A060}"/>
              </a:ext>
            </a:extLst>
          </p:cNvPr>
          <p:cNvGrpSpPr>
            <a:grpSpLocks/>
          </p:cNvGrpSpPr>
          <p:nvPr/>
        </p:nvGrpSpPr>
        <p:grpSpPr bwMode="auto">
          <a:xfrm>
            <a:off x="1474788" y="1149350"/>
            <a:ext cx="5892800" cy="1249363"/>
            <a:chOff x="1280" y="1288"/>
            <a:chExt cx="3712" cy="787"/>
          </a:xfrm>
        </p:grpSpPr>
        <p:graphicFrame>
          <p:nvGraphicFramePr>
            <p:cNvPr id="648198" name="Object 6">
              <a:extLst>
                <a:ext uri="{FF2B5EF4-FFF2-40B4-BE49-F238E27FC236}">
                  <a16:creationId xmlns:a16="http://schemas.microsoft.com/office/drawing/2014/main" id="{9C8C4B29-6BFC-8828-B21F-3E252D93F5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1288"/>
            <a:ext cx="1776" cy="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9596100" imgH="10236200" progId="Equation.3">
                    <p:embed/>
                  </p:oleObj>
                </mc:Choice>
                <mc:Fallback>
                  <p:oleObj name="公式" r:id="rId4" imgW="19596100" imgH="10236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1288"/>
                          <a:ext cx="1776" cy="7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8199" name="Rectangle 7">
              <a:extLst>
                <a:ext uri="{FF2B5EF4-FFF2-40B4-BE49-F238E27FC236}">
                  <a16:creationId xmlns:a16="http://schemas.microsoft.com/office/drawing/2014/main" id="{1FD04317-919D-2F69-8D1B-BC3570022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1505"/>
              <a:ext cx="197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chemeClr val="tx2"/>
                  </a:solidFill>
                </a:rPr>
                <a:t>(</a:t>
              </a:r>
              <a:r>
                <a:rPr lang="zh-CN" altLang="en-US" sz="2400">
                  <a:solidFill>
                    <a:srgbClr val="3333FF"/>
                  </a:solidFill>
                </a:rPr>
                <a:t>无限长</a:t>
              </a:r>
              <a:r>
                <a:rPr lang="zh-CN" altLang="en-US" sz="2400">
                  <a:solidFill>
                    <a:schemeClr val="tx2"/>
                  </a:solidFill>
                </a:rPr>
                <a:t>均匀带电细棒</a:t>
              </a:r>
              <a:r>
                <a:rPr lang="en-US" altLang="zh-CN" sz="2400">
                  <a:solidFill>
                    <a:schemeClr val="tx2"/>
                  </a:solidFill>
                </a:rPr>
                <a:t>)</a:t>
              </a:r>
            </a:p>
          </p:txBody>
        </p:sp>
      </p:grpSp>
      <p:grpSp>
        <p:nvGrpSpPr>
          <p:cNvPr id="648200" name="Group 8">
            <a:extLst>
              <a:ext uri="{FF2B5EF4-FFF2-40B4-BE49-F238E27FC236}">
                <a16:creationId xmlns:a16="http://schemas.microsoft.com/office/drawing/2014/main" id="{84C819E8-D87A-E1A5-A55B-F45A85463CB3}"/>
              </a:ext>
            </a:extLst>
          </p:cNvPr>
          <p:cNvGrpSpPr>
            <a:grpSpLocks/>
          </p:cNvGrpSpPr>
          <p:nvPr/>
        </p:nvGrpSpPr>
        <p:grpSpPr bwMode="auto">
          <a:xfrm>
            <a:off x="139700" y="3489325"/>
            <a:ext cx="7175500" cy="1104900"/>
            <a:chOff x="664" y="3490"/>
            <a:chExt cx="4520" cy="696"/>
          </a:xfrm>
        </p:grpSpPr>
        <p:graphicFrame>
          <p:nvGraphicFramePr>
            <p:cNvPr id="648201" name="Object 9">
              <a:extLst>
                <a:ext uri="{FF2B5EF4-FFF2-40B4-BE49-F238E27FC236}">
                  <a16:creationId xmlns:a16="http://schemas.microsoft.com/office/drawing/2014/main" id="{7F1BB2FC-9018-1017-2503-F915F4D347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" y="3494"/>
            <a:ext cx="1265" cy="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21653500" imgH="10236200" progId="Equation.3">
                    <p:embed/>
                  </p:oleObj>
                </mc:Choice>
                <mc:Fallback>
                  <p:oleObj name="公式" r:id="rId6" imgW="21653500" imgH="102362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3494"/>
                          <a:ext cx="1265" cy="6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48202" name="Object 10">
              <a:extLst>
                <a:ext uri="{FF2B5EF4-FFF2-40B4-BE49-F238E27FC236}">
                  <a16:creationId xmlns:a16="http://schemas.microsoft.com/office/drawing/2014/main" id="{7590B43D-4614-B078-1A51-839853A7B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90" y="3490"/>
            <a:ext cx="929" cy="6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5798800" imgH="10236200" progId="Equation.3">
                    <p:embed/>
                  </p:oleObj>
                </mc:Choice>
                <mc:Fallback>
                  <p:oleObj name="公式" r:id="rId8" imgW="15798800" imgH="10236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90" y="3490"/>
                          <a:ext cx="929" cy="6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8203" name="Rectangle 11">
              <a:extLst>
                <a:ext uri="{FF2B5EF4-FFF2-40B4-BE49-F238E27FC236}">
                  <a16:creationId xmlns:a16="http://schemas.microsoft.com/office/drawing/2014/main" id="{D38486E1-2B7B-D1F6-DD14-AEAD51495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691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>
                  <a:solidFill>
                    <a:srgbClr val="000000"/>
                  </a:solidFill>
                </a:rPr>
                <a:t>(</a:t>
              </a:r>
              <a:r>
                <a:rPr lang="zh-CN" altLang="en-US" sz="2400">
                  <a:solidFill>
                    <a:srgbClr val="FF0000"/>
                  </a:solidFill>
                </a:rPr>
                <a:t>半</a:t>
              </a:r>
              <a:r>
                <a:rPr lang="zh-CN" altLang="en-US" sz="2400">
                  <a:solidFill>
                    <a:srgbClr val="3333FF"/>
                  </a:solidFill>
                </a:rPr>
                <a:t>无限长</a:t>
              </a:r>
              <a:r>
                <a:rPr lang="zh-CN" altLang="en-US" sz="2400">
                  <a:solidFill>
                    <a:srgbClr val="000000"/>
                  </a:solidFill>
                </a:rPr>
                <a:t>均匀带电细棒</a:t>
              </a:r>
              <a:r>
                <a:rPr lang="en-US" altLang="zh-CN" sz="2400">
                  <a:solidFill>
                    <a:srgbClr val="000000"/>
                  </a:solidFill>
                </a:rPr>
                <a:t>)</a:t>
              </a:r>
            </a:p>
          </p:txBody>
        </p:sp>
      </p:grpSp>
      <p:grpSp>
        <p:nvGrpSpPr>
          <p:cNvPr id="648204" name="Group 12">
            <a:extLst>
              <a:ext uri="{FF2B5EF4-FFF2-40B4-BE49-F238E27FC236}">
                <a16:creationId xmlns:a16="http://schemas.microsoft.com/office/drawing/2014/main" id="{B6F41350-333F-C721-C8BF-99CEF8843546}"/>
              </a:ext>
            </a:extLst>
          </p:cNvPr>
          <p:cNvGrpSpPr>
            <a:grpSpLocks/>
          </p:cNvGrpSpPr>
          <p:nvPr/>
        </p:nvGrpSpPr>
        <p:grpSpPr bwMode="auto">
          <a:xfrm>
            <a:off x="0" y="2819400"/>
            <a:ext cx="8143875" cy="908050"/>
            <a:chOff x="86" y="2976"/>
            <a:chExt cx="5130" cy="572"/>
          </a:xfrm>
        </p:grpSpPr>
        <p:graphicFrame>
          <p:nvGraphicFramePr>
            <p:cNvPr id="648205" name="Object 13">
              <a:extLst>
                <a:ext uri="{FF2B5EF4-FFF2-40B4-BE49-F238E27FC236}">
                  <a16:creationId xmlns:a16="http://schemas.microsoft.com/office/drawing/2014/main" id="{F292FCE1-9D21-35EC-CB5D-EFF3EC8EB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8" y="2976"/>
            <a:ext cx="1168" cy="5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1945600" imgH="9359900" progId="Equation.3">
                    <p:embed/>
                  </p:oleObj>
                </mc:Choice>
                <mc:Fallback>
                  <p:oleObj name="公式" r:id="rId10" imgW="21945600" imgH="93599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8" y="2976"/>
                          <a:ext cx="1168" cy="5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8206" name="Rectangle 14">
              <a:extLst>
                <a:ext uri="{FF2B5EF4-FFF2-40B4-BE49-F238E27FC236}">
                  <a16:creationId xmlns:a16="http://schemas.microsoft.com/office/drawing/2014/main" id="{B95C2B5C-ADC8-0F5F-953A-02D5E741A8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" y="3072"/>
              <a:ext cx="39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(b)</a:t>
              </a:r>
              <a:r>
                <a:rPr lang="en-US" altLang="zh-CN" sz="3200">
                  <a:solidFill>
                    <a:srgbClr val="3333FF"/>
                  </a:solidFill>
                </a:rPr>
                <a:t> For half-infinite charged length</a:t>
              </a:r>
            </a:p>
          </p:txBody>
        </p:sp>
      </p:grpSp>
      <p:sp>
        <p:nvSpPr>
          <p:cNvPr id="648207" name="Text Box 15">
            <a:extLst>
              <a:ext uri="{FF2B5EF4-FFF2-40B4-BE49-F238E27FC236}">
                <a16:creationId xmlns:a16="http://schemas.microsoft.com/office/drawing/2014/main" id="{3CE2CCA0-68AE-0F89-4139-7CA4FD556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86000"/>
            <a:ext cx="9067800" cy="58896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Direction:</a:t>
            </a:r>
            <a:r>
              <a:rPr lang="en-US" altLang="zh-CN" sz="3200"/>
              <a:t> perpendicular to and away from the rod.</a:t>
            </a:r>
          </a:p>
        </p:txBody>
      </p:sp>
      <p:grpSp>
        <p:nvGrpSpPr>
          <p:cNvPr id="648208" name="Group 16">
            <a:extLst>
              <a:ext uri="{FF2B5EF4-FFF2-40B4-BE49-F238E27FC236}">
                <a16:creationId xmlns:a16="http://schemas.microsoft.com/office/drawing/2014/main" id="{E68573FA-97A2-A1EB-8458-5CAEE13E2310}"/>
              </a:ext>
            </a:extLst>
          </p:cNvPr>
          <p:cNvGrpSpPr>
            <a:grpSpLocks/>
          </p:cNvGrpSpPr>
          <p:nvPr/>
        </p:nvGrpSpPr>
        <p:grpSpPr bwMode="auto">
          <a:xfrm>
            <a:off x="7162800" y="3657600"/>
            <a:ext cx="1828800" cy="3124200"/>
            <a:chOff x="4560" y="1680"/>
            <a:chExt cx="1152" cy="1968"/>
          </a:xfrm>
        </p:grpSpPr>
        <p:sp>
          <p:nvSpPr>
            <p:cNvPr id="648209" name="Line 17">
              <a:extLst>
                <a:ext uri="{FF2B5EF4-FFF2-40B4-BE49-F238E27FC236}">
                  <a16:creationId xmlns:a16="http://schemas.microsoft.com/office/drawing/2014/main" id="{0F88CD36-E527-8BA0-B658-81E2277147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1680"/>
              <a:ext cx="0" cy="1968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0" name="Line 18">
              <a:extLst>
                <a:ext uri="{FF2B5EF4-FFF2-40B4-BE49-F238E27FC236}">
                  <a16:creationId xmlns:a16="http://schemas.microsoft.com/office/drawing/2014/main" id="{19C8079B-0BB4-E5CC-10DD-4A6B23ED9B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064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1" name="Line 19">
              <a:extLst>
                <a:ext uri="{FF2B5EF4-FFF2-40B4-BE49-F238E27FC236}">
                  <a16:creationId xmlns:a16="http://schemas.microsoft.com/office/drawing/2014/main" id="{1FB53594-26E1-591F-243E-F361833646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1872"/>
              <a:ext cx="192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2" name="Line 20">
              <a:extLst>
                <a:ext uri="{FF2B5EF4-FFF2-40B4-BE49-F238E27FC236}">
                  <a16:creationId xmlns:a16="http://schemas.microsoft.com/office/drawing/2014/main" id="{0D82B131-0FB2-DD4E-849F-F9B6A269A8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1920"/>
              <a:ext cx="672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3" name="Line 21">
              <a:extLst>
                <a:ext uri="{FF2B5EF4-FFF2-40B4-BE49-F238E27FC236}">
                  <a16:creationId xmlns:a16="http://schemas.microsoft.com/office/drawing/2014/main" id="{B02F8721-CD3B-0ADC-550D-32AEDA6467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1920"/>
              <a:ext cx="76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4" name="Line 22">
              <a:extLst>
                <a:ext uri="{FF2B5EF4-FFF2-40B4-BE49-F238E27FC236}">
                  <a16:creationId xmlns:a16="http://schemas.microsoft.com/office/drawing/2014/main" id="{B90751F7-D174-F68F-01A6-45A0630AA1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1968"/>
              <a:ext cx="1056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5" name="Line 23">
              <a:extLst>
                <a:ext uri="{FF2B5EF4-FFF2-40B4-BE49-F238E27FC236}">
                  <a16:creationId xmlns:a16="http://schemas.microsoft.com/office/drawing/2014/main" id="{49F8D37F-7D9D-5378-FC74-07D8F30ABE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1968"/>
              <a:ext cx="1008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6" name="Line 24">
              <a:extLst>
                <a:ext uri="{FF2B5EF4-FFF2-40B4-BE49-F238E27FC236}">
                  <a16:creationId xmlns:a16="http://schemas.microsoft.com/office/drawing/2014/main" id="{5F7FA868-6484-12D1-E04E-BD739EADDA1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1872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7" name="Line 25">
              <a:extLst>
                <a:ext uri="{FF2B5EF4-FFF2-40B4-BE49-F238E27FC236}">
                  <a16:creationId xmlns:a16="http://schemas.microsoft.com/office/drawing/2014/main" id="{090F4F69-3A8C-283B-72D5-08985842F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1872"/>
              <a:ext cx="52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8" name="Line 26">
              <a:extLst>
                <a:ext uri="{FF2B5EF4-FFF2-40B4-BE49-F238E27FC236}">
                  <a16:creationId xmlns:a16="http://schemas.microsoft.com/office/drawing/2014/main" id="{7D5A11DA-E99A-0A06-18A6-F165856244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1872"/>
              <a:ext cx="9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19" name="Line 27">
              <a:extLst>
                <a:ext uri="{FF2B5EF4-FFF2-40B4-BE49-F238E27FC236}">
                  <a16:creationId xmlns:a16="http://schemas.microsoft.com/office/drawing/2014/main" id="{8247D0B5-27C2-9AF0-3EDB-68558AEF1F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496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0" name="Line 28">
              <a:extLst>
                <a:ext uri="{FF2B5EF4-FFF2-40B4-BE49-F238E27FC236}">
                  <a16:creationId xmlns:a16="http://schemas.microsoft.com/office/drawing/2014/main" id="{8BE2F5F4-4D7B-DFA3-B0B1-118B2F31A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304"/>
              <a:ext cx="192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1" name="Line 29">
              <a:extLst>
                <a:ext uri="{FF2B5EF4-FFF2-40B4-BE49-F238E27FC236}">
                  <a16:creationId xmlns:a16="http://schemas.microsoft.com/office/drawing/2014/main" id="{6C91D48F-6E7E-515C-97FD-7E523766B2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352"/>
              <a:ext cx="672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2" name="Line 30">
              <a:extLst>
                <a:ext uri="{FF2B5EF4-FFF2-40B4-BE49-F238E27FC236}">
                  <a16:creationId xmlns:a16="http://schemas.microsoft.com/office/drawing/2014/main" id="{7BF840B1-EE04-A6F3-07B6-29FCF56302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76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3" name="Line 31">
              <a:extLst>
                <a:ext uri="{FF2B5EF4-FFF2-40B4-BE49-F238E27FC236}">
                  <a16:creationId xmlns:a16="http://schemas.microsoft.com/office/drawing/2014/main" id="{AF38A156-619E-2D13-EA4D-360CED1058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400"/>
              <a:ext cx="1056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4" name="Line 32">
              <a:extLst>
                <a:ext uri="{FF2B5EF4-FFF2-40B4-BE49-F238E27FC236}">
                  <a16:creationId xmlns:a16="http://schemas.microsoft.com/office/drawing/2014/main" id="{4C5202F5-C310-6D6A-224C-1EC600782C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400"/>
              <a:ext cx="1008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5" name="Line 33">
              <a:extLst>
                <a:ext uri="{FF2B5EF4-FFF2-40B4-BE49-F238E27FC236}">
                  <a16:creationId xmlns:a16="http://schemas.microsoft.com/office/drawing/2014/main" id="{BA684549-5473-9E23-F88B-1E4BD5B35A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304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6" name="Line 34">
              <a:extLst>
                <a:ext uri="{FF2B5EF4-FFF2-40B4-BE49-F238E27FC236}">
                  <a16:creationId xmlns:a16="http://schemas.microsoft.com/office/drawing/2014/main" id="{1012856C-BB27-66E7-A406-AC8F64D5E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304"/>
              <a:ext cx="52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7" name="Line 35">
              <a:extLst>
                <a:ext uri="{FF2B5EF4-FFF2-40B4-BE49-F238E27FC236}">
                  <a16:creationId xmlns:a16="http://schemas.microsoft.com/office/drawing/2014/main" id="{5D836B8D-9D2D-4028-398D-C7E3237BC3C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304"/>
              <a:ext cx="9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8" name="Line 36">
              <a:extLst>
                <a:ext uri="{FF2B5EF4-FFF2-40B4-BE49-F238E27FC236}">
                  <a16:creationId xmlns:a16="http://schemas.microsoft.com/office/drawing/2014/main" id="{7A8CAE5D-5028-0C73-E196-E95A38A83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976"/>
              <a:ext cx="1152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29" name="Line 37">
              <a:extLst>
                <a:ext uri="{FF2B5EF4-FFF2-40B4-BE49-F238E27FC236}">
                  <a16:creationId xmlns:a16="http://schemas.microsoft.com/office/drawing/2014/main" id="{7C8A14F8-CFA0-969B-04C2-6DBC22099F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40" y="2784"/>
              <a:ext cx="192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0" name="Line 38">
              <a:extLst>
                <a:ext uri="{FF2B5EF4-FFF2-40B4-BE49-F238E27FC236}">
                  <a16:creationId xmlns:a16="http://schemas.microsoft.com/office/drawing/2014/main" id="{F0433DF9-C700-FF54-02A6-A07A5B3677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0" y="2832"/>
              <a:ext cx="672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1" name="Line 39">
              <a:extLst>
                <a:ext uri="{FF2B5EF4-FFF2-40B4-BE49-F238E27FC236}">
                  <a16:creationId xmlns:a16="http://schemas.microsoft.com/office/drawing/2014/main" id="{1BECA881-9F52-E91D-94F5-2B1A2DC241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832"/>
              <a:ext cx="768" cy="288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2" name="Line 40">
              <a:extLst>
                <a:ext uri="{FF2B5EF4-FFF2-40B4-BE49-F238E27FC236}">
                  <a16:creationId xmlns:a16="http://schemas.microsoft.com/office/drawing/2014/main" id="{2599B3D3-211D-3186-2B76-DAD6EC46D9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08" y="2880"/>
              <a:ext cx="1056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3" name="Line 41">
              <a:extLst>
                <a:ext uri="{FF2B5EF4-FFF2-40B4-BE49-F238E27FC236}">
                  <a16:creationId xmlns:a16="http://schemas.microsoft.com/office/drawing/2014/main" id="{DD170E0D-F1B4-DC89-E010-1C36D83BD2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880"/>
              <a:ext cx="1008" cy="192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4" name="Line 42">
              <a:extLst>
                <a:ext uri="{FF2B5EF4-FFF2-40B4-BE49-F238E27FC236}">
                  <a16:creationId xmlns:a16="http://schemas.microsoft.com/office/drawing/2014/main" id="{71B1848F-DA9A-4F17-03AD-41AD38CD86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44" y="2784"/>
              <a:ext cx="33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5" name="Line 43">
              <a:extLst>
                <a:ext uri="{FF2B5EF4-FFF2-40B4-BE49-F238E27FC236}">
                  <a16:creationId xmlns:a16="http://schemas.microsoft.com/office/drawing/2014/main" id="{1F7AA816-1446-7834-AA58-5F0BBB39B5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2784"/>
              <a:ext cx="528" cy="33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8236" name="Line 44">
              <a:extLst>
                <a:ext uri="{FF2B5EF4-FFF2-40B4-BE49-F238E27FC236}">
                  <a16:creationId xmlns:a16="http://schemas.microsoft.com/office/drawing/2014/main" id="{6B9D37D7-C0D6-3F49-931A-9528A61375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88" y="2784"/>
              <a:ext cx="96" cy="38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8237" name="Rectangle 45">
            <a:extLst>
              <a:ext uri="{FF2B5EF4-FFF2-40B4-BE49-F238E27FC236}">
                <a16:creationId xmlns:a16="http://schemas.microsoft.com/office/drawing/2014/main" id="{7EB82F0F-0158-2528-4C49-2DACB3207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668338"/>
            <a:ext cx="80724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/>
              <a:t>or, </a:t>
            </a:r>
            <a:r>
              <a:rPr lang="en-US" altLang="zh-CN" sz="3200" i="1"/>
              <a:t>y</a:t>
            </a:r>
            <a:r>
              <a:rPr lang="en-US" altLang="zh-CN" sz="3200"/>
              <a:t> &lt;&lt; </a:t>
            </a:r>
            <a:r>
              <a:rPr lang="en-US" altLang="zh-CN" sz="3200" i="1"/>
              <a:t>L</a:t>
            </a:r>
            <a:r>
              <a:rPr lang="en-US" altLang="zh-CN" sz="3200"/>
              <a:t>, in the </a:t>
            </a:r>
            <a:r>
              <a:rPr lang="en-US" altLang="zh-CN" sz="3200">
                <a:solidFill>
                  <a:srgbClr val="3333FF"/>
                </a:solidFill>
              </a:rPr>
              <a:t>vicinity</a:t>
            </a:r>
            <a:r>
              <a:rPr lang="en-US" altLang="zh-CN" sz="3200"/>
              <a:t> of the charged rod:  </a:t>
            </a:r>
          </a:p>
        </p:txBody>
      </p:sp>
      <p:graphicFrame>
        <p:nvGraphicFramePr>
          <p:cNvPr id="648238" name="Object 46">
            <a:extLst>
              <a:ext uri="{FF2B5EF4-FFF2-40B4-BE49-F238E27FC236}">
                <a16:creationId xmlns:a16="http://schemas.microsoft.com/office/drawing/2014/main" id="{69EA2A50-F59E-6274-25E3-711068A9B3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" y="5257800"/>
          <a:ext cx="34036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957500" imgH="12585700" progId="Equation.3">
                  <p:embed/>
                </p:oleObj>
              </mc:Choice>
              <mc:Fallback>
                <p:oleObj name="Equation" r:id="rId12" imgW="40957500" imgH="125857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" y="5257800"/>
                        <a:ext cx="3403600" cy="10445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8239" name="Text Box 47">
            <a:extLst>
              <a:ext uri="{FF2B5EF4-FFF2-40B4-BE49-F238E27FC236}">
                <a16:creationId xmlns:a16="http://schemas.microsoft.com/office/drawing/2014/main" id="{DA63B4DD-657D-C74C-EE21-19C04521A4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299075"/>
            <a:ext cx="299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(electric field of point charge)</a:t>
            </a:r>
          </a:p>
        </p:txBody>
      </p:sp>
      <p:sp>
        <p:nvSpPr>
          <p:cNvPr id="648240" name="Rectangle 48">
            <a:extLst>
              <a:ext uri="{FF2B5EF4-FFF2-40B4-BE49-F238E27FC236}">
                <a16:creationId xmlns:a16="http://schemas.microsoft.com/office/drawing/2014/main" id="{38556AD8-B473-E822-1321-DD14231FA3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88" y="4648200"/>
            <a:ext cx="650398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3200">
                <a:solidFill>
                  <a:srgbClr val="FF0000"/>
                </a:solidFill>
              </a:rPr>
              <a:t>(c)</a:t>
            </a:r>
            <a:r>
              <a:rPr lang="en-US" altLang="zh-CN" sz="3200">
                <a:solidFill>
                  <a:srgbClr val="3333FF"/>
                </a:solidFill>
              </a:rPr>
              <a:t> If  </a:t>
            </a:r>
            <a:r>
              <a:rPr lang="en-US" altLang="zh-CN" sz="3200" i="1">
                <a:solidFill>
                  <a:srgbClr val="3333FF"/>
                </a:solidFill>
              </a:rPr>
              <a:t>y</a:t>
            </a:r>
            <a:r>
              <a:rPr lang="en-US" altLang="zh-CN" sz="3200">
                <a:solidFill>
                  <a:srgbClr val="3333FF"/>
                </a:solidFill>
              </a:rPr>
              <a:t> &gt;&gt; </a:t>
            </a:r>
            <a:r>
              <a:rPr lang="en-US" altLang="zh-CN" sz="3200" i="1">
                <a:solidFill>
                  <a:srgbClr val="3333FF"/>
                </a:solidFill>
              </a:rPr>
              <a:t>L</a:t>
            </a:r>
            <a:r>
              <a:rPr lang="en-US" altLang="zh-CN" sz="3200">
                <a:solidFill>
                  <a:srgbClr val="3333FF"/>
                </a:solidFill>
              </a:rPr>
              <a:t>, far away from the rod: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48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82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8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4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07" grpId="0" animBg="1" autoUpdateAnimBg="0"/>
      <p:bldP spid="648237" grpId="0" build="p" autoUpdateAnimBg="0"/>
      <p:bldP spid="648239" grpId="0" build="p" autoUpdateAnimBg="0" advAuto="1000"/>
      <p:bldP spid="648240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219" name="Text Box 3">
            <a:extLst>
              <a:ext uri="{FF2B5EF4-FFF2-40B4-BE49-F238E27FC236}">
                <a16:creationId xmlns:a16="http://schemas.microsoft.com/office/drawing/2014/main" id="{8227A621-A5EF-8E4A-F450-7C263C2941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600200"/>
            <a:ext cx="71262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/>
              <a:t>To calculate the electric field on the axis</a:t>
            </a:r>
          </a:p>
          <a:p>
            <a:r>
              <a:rPr kumimoji="0" lang="en-US" altLang="zh-CN" sz="3200"/>
              <a:t>of the ring, we define a </a:t>
            </a:r>
            <a:r>
              <a:rPr kumimoji="0" lang="en-US" altLang="zh-CN" sz="3200">
                <a:solidFill>
                  <a:srgbClr val="3333FF"/>
                </a:solidFill>
              </a:rPr>
              <a:t>charge element</a:t>
            </a:r>
          </a:p>
        </p:txBody>
      </p:sp>
      <p:graphicFrame>
        <p:nvGraphicFramePr>
          <p:cNvPr id="649220" name="Object 4">
            <a:extLst>
              <a:ext uri="{FF2B5EF4-FFF2-40B4-BE49-F238E27FC236}">
                <a16:creationId xmlns:a16="http://schemas.microsoft.com/office/drawing/2014/main" id="{B008EBE7-DFAC-00D6-0F3A-8C558BABC5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9750" y="2647950"/>
          <a:ext cx="1811338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754100" imgH="4686300" progId="Equation.3">
                  <p:embed/>
                </p:oleObj>
              </mc:Choice>
              <mc:Fallback>
                <p:oleObj name="公式" r:id="rId2" imgW="13754100" imgH="4686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9750" y="2647950"/>
                        <a:ext cx="1811338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222" name="Group 6">
            <a:extLst>
              <a:ext uri="{FF2B5EF4-FFF2-40B4-BE49-F238E27FC236}">
                <a16:creationId xmlns:a16="http://schemas.microsoft.com/office/drawing/2014/main" id="{491CC501-42D3-A36B-D182-B9758BFA5FD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609600"/>
            <a:ext cx="6858000" cy="1092200"/>
            <a:chOff x="1200" y="432"/>
            <a:chExt cx="4320" cy="688"/>
          </a:xfrm>
        </p:grpSpPr>
        <p:sp>
          <p:nvSpPr>
            <p:cNvPr id="649223" name="Text Box 7">
              <a:extLst>
                <a:ext uri="{FF2B5EF4-FFF2-40B4-BE49-F238E27FC236}">
                  <a16:creationId xmlns:a16="http://schemas.microsoft.com/office/drawing/2014/main" id="{B636D76D-3093-7BF7-9118-4D87DC617B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432"/>
              <a:ext cx="43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200">
                  <a:solidFill>
                    <a:srgbClr val="660033"/>
                  </a:solidFill>
                </a:rPr>
                <a:t>A thin ring of radius </a:t>
              </a:r>
              <a:r>
                <a:rPr kumimoji="0" lang="en-US" altLang="zh-CN" sz="3200" i="1">
                  <a:solidFill>
                    <a:srgbClr val="660033"/>
                  </a:solidFill>
                </a:rPr>
                <a:t>a</a:t>
              </a:r>
              <a:r>
                <a:rPr kumimoji="0" lang="en-US" altLang="zh-CN" sz="3200">
                  <a:solidFill>
                    <a:srgbClr val="660033"/>
                  </a:solidFill>
                </a:rPr>
                <a:t> with a uniform +</a:t>
              </a:r>
              <a:r>
                <a:rPr kumimoji="0" lang="en-US" altLang="zh-CN" sz="3200" i="1">
                  <a:solidFill>
                    <a:srgbClr val="660033"/>
                  </a:solidFill>
                  <a:latin typeface="Symbol" pitchFamily="2" charset="2"/>
                </a:rPr>
                <a:t>l</a:t>
              </a:r>
              <a:r>
                <a:rPr kumimoji="0" lang="en-US" altLang="zh-CN" sz="3200">
                  <a:solidFill>
                    <a:srgbClr val="660033"/>
                  </a:solidFill>
                </a:rPr>
                <a:t> around its circumference.     </a:t>
              </a:r>
            </a:p>
          </p:txBody>
        </p:sp>
        <p:graphicFrame>
          <p:nvGraphicFramePr>
            <p:cNvPr id="649224" name="Object 8">
              <a:extLst>
                <a:ext uri="{FF2B5EF4-FFF2-40B4-BE49-F238E27FC236}">
                  <a16:creationId xmlns:a16="http://schemas.microsoft.com/office/drawing/2014/main" id="{978F565E-F28A-3565-87DC-1F2162E627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40" y="714"/>
            <a:ext cx="792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820400" imgH="5562600" progId="Equation.3">
                    <p:embed/>
                  </p:oleObj>
                </mc:Choice>
                <mc:Fallback>
                  <p:oleObj name="公式" r:id="rId4" imgW="10820400" imgH="556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0" y="714"/>
                          <a:ext cx="792" cy="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9225" name="Object 9">
            <a:extLst>
              <a:ext uri="{FF2B5EF4-FFF2-40B4-BE49-F238E27FC236}">
                <a16:creationId xmlns:a16="http://schemas.microsoft.com/office/drawing/2014/main" id="{583A1197-DF9A-D668-4472-57E001A57DEA}"/>
              </a:ext>
            </a:extLst>
          </p:cNvPr>
          <p:cNvGraphicFramePr>
            <a:graphicFrameLocks/>
          </p:cNvGraphicFramePr>
          <p:nvPr/>
        </p:nvGraphicFramePr>
        <p:xfrm>
          <a:off x="1403350" y="3213100"/>
          <a:ext cx="2373313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1653500" imgH="10236200" progId="Equation.3">
                  <p:embed/>
                </p:oleObj>
              </mc:Choice>
              <mc:Fallback>
                <p:oleObj name="公式" r:id="rId6" imgW="21653500" imgH="10236200" progId="Equation.3">
                  <p:embed/>
                  <p:pic>
                    <p:nvPicPr>
                      <p:cNvPr id="0" name="Object 9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3213100"/>
                        <a:ext cx="2373313" cy="10493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26" name="Object 10">
            <a:extLst>
              <a:ext uri="{FF2B5EF4-FFF2-40B4-BE49-F238E27FC236}">
                <a16:creationId xmlns:a16="http://schemas.microsoft.com/office/drawing/2014/main" id="{3A64F9AE-4AF3-2C43-7D54-FC25BA9F7BDA}"/>
              </a:ext>
            </a:extLst>
          </p:cNvPr>
          <p:cNvGraphicFramePr>
            <a:graphicFrameLocks/>
          </p:cNvGraphicFramePr>
          <p:nvPr/>
        </p:nvGraphicFramePr>
        <p:xfrm>
          <a:off x="4673600" y="2654300"/>
          <a:ext cx="2922588" cy="120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406100" imgH="10820400" progId="Equation.3">
                  <p:embed/>
                </p:oleObj>
              </mc:Choice>
              <mc:Fallback>
                <p:oleObj name="公式" r:id="rId8" imgW="23406100" imgH="10820400" progId="Equation.3">
                  <p:embed/>
                  <p:pic>
                    <p:nvPicPr>
                      <p:cNvPr id="0" name="Object 10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2654300"/>
                        <a:ext cx="2922588" cy="120808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235" name="Group 19">
            <a:extLst>
              <a:ext uri="{FF2B5EF4-FFF2-40B4-BE49-F238E27FC236}">
                <a16:creationId xmlns:a16="http://schemas.microsoft.com/office/drawing/2014/main" id="{A0B49591-8ABC-10CA-839C-AFF5F04CFD9C}"/>
              </a:ext>
            </a:extLst>
          </p:cNvPr>
          <p:cNvGrpSpPr>
            <a:grpSpLocks/>
          </p:cNvGrpSpPr>
          <p:nvPr/>
        </p:nvGrpSpPr>
        <p:grpSpPr bwMode="auto">
          <a:xfrm>
            <a:off x="4800600" y="5410200"/>
            <a:ext cx="3200400" cy="687388"/>
            <a:chOff x="2976" y="3455"/>
            <a:chExt cx="2016" cy="433"/>
          </a:xfrm>
        </p:grpSpPr>
        <p:graphicFrame>
          <p:nvGraphicFramePr>
            <p:cNvPr id="649228" name="Object 12">
              <a:extLst>
                <a:ext uri="{FF2B5EF4-FFF2-40B4-BE49-F238E27FC236}">
                  <a16:creationId xmlns:a16="http://schemas.microsoft.com/office/drawing/2014/main" id="{26EC2E85-21C8-CC9C-D758-E6BCF19D8AA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873" y="3455"/>
            <a:ext cx="1119" cy="4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169900" imgH="5270500" progId="Equation.3">
                    <p:embed/>
                  </p:oleObj>
                </mc:Choice>
                <mc:Fallback>
                  <p:oleObj name="Equation" r:id="rId10" imgW="13169900" imgH="527050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3" y="3455"/>
                          <a:ext cx="1119" cy="43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0000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9229" name="AutoShape 13">
              <a:extLst>
                <a:ext uri="{FF2B5EF4-FFF2-40B4-BE49-F238E27FC236}">
                  <a16:creationId xmlns:a16="http://schemas.microsoft.com/office/drawing/2014/main" id="{F4672739-0E85-3636-77E3-760BE02DE9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588"/>
              <a:ext cx="672" cy="96"/>
            </a:xfrm>
            <a:prstGeom prst="rightArrow">
              <a:avLst>
                <a:gd name="adj1" fmla="val 50000"/>
                <a:gd name="adj2" fmla="val 175000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9232" name="Text Box 16">
            <a:extLst>
              <a:ext uri="{FF2B5EF4-FFF2-40B4-BE49-F238E27FC236}">
                <a16:creationId xmlns:a16="http://schemas.microsoft.com/office/drawing/2014/main" id="{C58B5669-EB06-CE99-1022-F86F1B148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3048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</a:t>
            </a:r>
            <a:r>
              <a:rPr lang="en-US" altLang="zh-CN"/>
              <a:t>(P469)</a:t>
            </a:r>
            <a:r>
              <a:rPr lang="en-US" altLang="zh-CN" sz="3200"/>
              <a:t>:</a:t>
            </a:r>
          </a:p>
        </p:txBody>
      </p:sp>
      <p:sp>
        <p:nvSpPr>
          <p:cNvPr id="649230" name="Text Box 14">
            <a:extLst>
              <a:ext uri="{FF2B5EF4-FFF2-40B4-BE49-F238E27FC236}">
                <a16:creationId xmlns:a16="http://schemas.microsoft.com/office/drawing/2014/main" id="{AACBCC41-945C-3119-A2F1-475997E387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438" y="3962400"/>
            <a:ext cx="43418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3333FF"/>
                </a:solidFill>
              </a:rPr>
              <a:t>Considering the symmetry, we have only </a:t>
            </a:r>
            <a:r>
              <a:rPr kumimoji="0" lang="en-US" altLang="zh-CN" i="1">
                <a:solidFill>
                  <a:srgbClr val="3333FF"/>
                </a:solidFill>
              </a:rPr>
              <a:t>x</a:t>
            </a:r>
            <a:r>
              <a:rPr kumimoji="0" lang="en-US" altLang="zh-CN">
                <a:solidFill>
                  <a:srgbClr val="3333FF"/>
                </a:solidFill>
              </a:rPr>
              <a:t> component</a:t>
            </a:r>
          </a:p>
        </p:txBody>
      </p:sp>
      <p:grpSp>
        <p:nvGrpSpPr>
          <p:cNvPr id="649241" name="Group 25">
            <a:extLst>
              <a:ext uri="{FF2B5EF4-FFF2-40B4-BE49-F238E27FC236}">
                <a16:creationId xmlns:a16="http://schemas.microsoft.com/office/drawing/2014/main" id="{F64E83C9-0990-AA36-899B-560159F992C7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141788"/>
            <a:ext cx="4640262" cy="2660650"/>
            <a:chOff x="113" y="2609"/>
            <a:chExt cx="2923" cy="1676"/>
          </a:xfrm>
        </p:grpSpPr>
        <p:pic>
          <p:nvPicPr>
            <p:cNvPr id="649236" name="Picture 20">
              <a:extLst>
                <a:ext uri="{FF2B5EF4-FFF2-40B4-BE49-F238E27FC236}">
                  <a16:creationId xmlns:a16="http://schemas.microsoft.com/office/drawing/2014/main" id="{E262BE38-3A07-E31A-9894-0B56D717A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" y="2659"/>
              <a:ext cx="2880" cy="16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49237" name="Text Box 21">
              <a:extLst>
                <a:ext uri="{FF2B5EF4-FFF2-40B4-BE49-F238E27FC236}">
                  <a16:creationId xmlns:a16="http://schemas.microsoft.com/office/drawing/2014/main" id="{A66F8744-8E1D-FDC7-EA31-51ED0489EB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" y="2609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l</a:t>
              </a:r>
            </a:p>
          </p:txBody>
        </p:sp>
        <p:sp>
          <p:nvSpPr>
            <p:cNvPr id="649238" name="Text Box 22">
              <a:extLst>
                <a:ext uri="{FF2B5EF4-FFF2-40B4-BE49-F238E27FC236}">
                  <a16:creationId xmlns:a16="http://schemas.microsoft.com/office/drawing/2014/main" id="{7DC9DF75-DD93-4A09-D4C2-E7F7E3D50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4" y="391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E</a:t>
              </a:r>
            </a:p>
          </p:txBody>
        </p:sp>
        <p:sp>
          <p:nvSpPr>
            <p:cNvPr id="649239" name="Text Box 23">
              <a:extLst>
                <a:ext uri="{FF2B5EF4-FFF2-40B4-BE49-F238E27FC236}">
                  <a16:creationId xmlns:a16="http://schemas.microsoft.com/office/drawing/2014/main" id="{E3B711B3-1B43-96E1-14B5-6D2B3E92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4" y="3925"/>
              <a:ext cx="2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800"/>
                <a:t>d</a:t>
              </a:r>
              <a:r>
                <a:rPr lang="en-US" altLang="zh-CN" sz="1800" i="1"/>
                <a:t>E</a:t>
              </a:r>
            </a:p>
          </p:txBody>
        </p:sp>
        <p:graphicFrame>
          <p:nvGraphicFramePr>
            <p:cNvPr id="649240" name="Object 24">
              <a:extLst>
                <a:ext uri="{FF2B5EF4-FFF2-40B4-BE49-F238E27FC236}">
                  <a16:creationId xmlns:a16="http://schemas.microsoft.com/office/drawing/2014/main" id="{AF9D916D-3C16-8A5A-6CFE-4C0C199E97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82" y="3327"/>
            <a:ext cx="907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2529800" imgH="5270500" progId="Equation.3">
                    <p:embed/>
                  </p:oleObj>
                </mc:Choice>
                <mc:Fallback>
                  <p:oleObj name="公式" r:id="rId13" imgW="22529800" imgH="52705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82" y="3327"/>
                          <a:ext cx="907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64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64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4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49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19" grpId="0" autoUpdateAnimBg="0"/>
      <p:bldP spid="649232" grpId="0" animBg="1" autoUpdateAnimBg="0"/>
      <p:bldP spid="649230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Text Box 2">
            <a:extLst>
              <a:ext uri="{FF2B5EF4-FFF2-40B4-BE49-F238E27FC236}">
                <a16:creationId xmlns:a16="http://schemas.microsoft.com/office/drawing/2014/main" id="{C1B97B44-7D13-5557-34EE-57A44E9C0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0"/>
            <a:ext cx="8305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With the torsion balance</a:t>
            </a:r>
            <a:r>
              <a:rPr lang="en-US" altLang="zh-CN" b="0">
                <a:solidFill>
                  <a:schemeClr val="tx2"/>
                </a:solidFill>
              </a:rPr>
              <a:t> (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扭称实验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sz="3200">
                <a:solidFill>
                  <a:schemeClr val="tx2"/>
                </a:solidFill>
              </a:rPr>
              <a:t>Coulomb (French scientist) in 1785 was able to establish the</a:t>
            </a:r>
            <a:r>
              <a:rPr lang="en-US" altLang="zh-CN" b="0">
                <a:solidFill>
                  <a:srgbClr val="3333FF"/>
                </a:solidFill>
              </a:rPr>
              <a:t> </a:t>
            </a:r>
            <a:r>
              <a:rPr lang="en-US" altLang="zh-CN" sz="3200">
                <a:solidFill>
                  <a:srgbClr val="3333FF"/>
                </a:solidFill>
              </a:rPr>
              <a:t>Coulomb’s law of electrostatic interaction:</a:t>
            </a:r>
            <a:r>
              <a:rPr lang="en-US" altLang="zh-CN" b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590851" name="Text Box 3">
            <a:extLst>
              <a:ext uri="{FF2B5EF4-FFF2-40B4-BE49-F238E27FC236}">
                <a16:creationId xmlns:a16="http://schemas.microsoft.com/office/drawing/2014/main" id="{803830CF-9EE4-47E6-4E07-3D49F3F657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420938"/>
            <a:ext cx="8458200" cy="1809750"/>
          </a:xfrm>
          <a:prstGeom prst="rect">
            <a:avLst/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The force between two </a:t>
            </a:r>
            <a:r>
              <a:rPr lang="en-US" altLang="zh-CN">
                <a:solidFill>
                  <a:srgbClr val="3333FF"/>
                </a:solidFill>
                <a:latin typeface="Arial" panose="020B0604020202020204" pitchFamily="34" charset="0"/>
              </a:rPr>
              <a:t>point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 charges </a:t>
            </a:r>
            <a:r>
              <a:rPr lang="en-US" altLang="zh-CN">
                <a:solidFill>
                  <a:srgbClr val="3333FF"/>
                </a:solidFill>
                <a:latin typeface="Arial" panose="020B0604020202020204" pitchFamily="34" charset="0"/>
              </a:rPr>
              <a:t>at rest</a:t>
            </a:r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</a:rPr>
              <a:t> was inversely proportional to the square of the distance between them and proportional to the product of the charges.  </a:t>
            </a:r>
          </a:p>
        </p:txBody>
      </p:sp>
      <p:graphicFrame>
        <p:nvGraphicFramePr>
          <p:cNvPr id="590852" name="Object 4">
            <a:extLst>
              <a:ext uri="{FF2B5EF4-FFF2-40B4-BE49-F238E27FC236}">
                <a16:creationId xmlns:a16="http://schemas.microsoft.com/office/drawing/2014/main" id="{7D496815-03EF-DDAA-85F3-E09CB7A2CB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792663"/>
          <a:ext cx="4670425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12585700" progId="Equation.3">
                  <p:embed/>
                </p:oleObj>
              </mc:Choice>
              <mc:Fallback>
                <p:oleObj name="Equation" r:id="rId2" imgW="41249600" imgH="125857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792663"/>
                        <a:ext cx="4670425" cy="1150937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DD0B33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0853" name="Group 5">
            <a:extLst>
              <a:ext uri="{FF2B5EF4-FFF2-40B4-BE49-F238E27FC236}">
                <a16:creationId xmlns:a16="http://schemas.microsoft.com/office/drawing/2014/main" id="{28150F27-8A99-88D0-3B5D-0F6BA794D32D}"/>
              </a:ext>
            </a:extLst>
          </p:cNvPr>
          <p:cNvGrpSpPr>
            <a:grpSpLocks/>
          </p:cNvGrpSpPr>
          <p:nvPr/>
        </p:nvGrpSpPr>
        <p:grpSpPr bwMode="auto">
          <a:xfrm>
            <a:off x="5051425" y="4114800"/>
            <a:ext cx="4148138" cy="2514600"/>
            <a:chOff x="3182" y="2592"/>
            <a:chExt cx="2613" cy="1584"/>
          </a:xfrm>
        </p:grpSpPr>
        <p:grpSp>
          <p:nvGrpSpPr>
            <p:cNvPr id="590854" name="Group 6">
              <a:extLst>
                <a:ext uri="{FF2B5EF4-FFF2-40B4-BE49-F238E27FC236}">
                  <a16:creationId xmlns:a16="http://schemas.microsoft.com/office/drawing/2014/main" id="{98F4CF25-ABB3-6124-5456-28F95EB73C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744"/>
              <a:ext cx="1728" cy="327"/>
              <a:chOff x="3792" y="3888"/>
              <a:chExt cx="1728" cy="327"/>
            </a:xfrm>
          </p:grpSpPr>
          <p:sp>
            <p:nvSpPr>
              <p:cNvPr id="590855" name="Text Box 7">
                <a:extLst>
                  <a:ext uri="{FF2B5EF4-FFF2-40B4-BE49-F238E27FC236}">
                    <a16:creationId xmlns:a16="http://schemas.microsoft.com/office/drawing/2014/main" id="{6BDA8F99-9FFE-EE9B-78EA-64AF1695F8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94" y="3888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x</a:t>
                </a:r>
                <a:endParaRPr lang="en-US" altLang="zh-CN" sz="1000" i="1"/>
              </a:p>
            </p:txBody>
          </p:sp>
          <p:sp>
            <p:nvSpPr>
              <p:cNvPr id="590856" name="Line 8">
                <a:extLst>
                  <a:ext uri="{FF2B5EF4-FFF2-40B4-BE49-F238E27FC236}">
                    <a16:creationId xmlns:a16="http://schemas.microsoft.com/office/drawing/2014/main" id="{18D06E1B-7AF4-4D3D-7466-4A7CBE387B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3936"/>
                <a:ext cx="16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0857" name="Group 9">
              <a:extLst>
                <a:ext uri="{FF2B5EF4-FFF2-40B4-BE49-F238E27FC236}">
                  <a16:creationId xmlns:a16="http://schemas.microsoft.com/office/drawing/2014/main" id="{2E6AF8E9-B5E6-3EEC-6C90-CDF4E8131F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2" y="2592"/>
              <a:ext cx="578" cy="1584"/>
              <a:chOff x="3230" y="2736"/>
              <a:chExt cx="578" cy="1584"/>
            </a:xfrm>
          </p:grpSpPr>
          <p:sp>
            <p:nvSpPr>
              <p:cNvPr id="590858" name="Line 10">
                <a:extLst>
                  <a:ext uri="{FF2B5EF4-FFF2-40B4-BE49-F238E27FC236}">
                    <a16:creationId xmlns:a16="http://schemas.microsoft.com/office/drawing/2014/main" id="{21E316E0-FED8-892F-AAC8-4BFD63DFD4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792" y="2880"/>
                <a:ext cx="0" cy="105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859" name="Text Box 11">
                <a:extLst>
                  <a:ext uri="{FF2B5EF4-FFF2-40B4-BE49-F238E27FC236}">
                    <a16:creationId xmlns:a16="http://schemas.microsoft.com/office/drawing/2014/main" id="{CB3797A9-9897-46BD-C9EA-C5B291848D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3744"/>
                <a:ext cx="1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/>
                  <a:t>0</a:t>
                </a:r>
                <a:endParaRPr lang="en-US" altLang="zh-CN" sz="1000"/>
              </a:p>
            </p:txBody>
          </p:sp>
          <p:sp>
            <p:nvSpPr>
              <p:cNvPr id="590860" name="Line 12">
                <a:extLst>
                  <a:ext uri="{FF2B5EF4-FFF2-40B4-BE49-F238E27FC236}">
                    <a16:creationId xmlns:a16="http://schemas.microsoft.com/office/drawing/2014/main" id="{84A99742-39D1-5412-7604-B42E10082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408" y="3936"/>
                <a:ext cx="384" cy="24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861" name="Text Box 13">
                <a:extLst>
                  <a:ext uri="{FF2B5EF4-FFF2-40B4-BE49-F238E27FC236}">
                    <a16:creationId xmlns:a16="http://schemas.microsoft.com/office/drawing/2014/main" id="{9F59332E-A417-51F3-9254-DF67D1AADC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2" y="2736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y</a:t>
                </a:r>
                <a:endParaRPr lang="en-US" altLang="zh-CN" sz="1000" i="1"/>
              </a:p>
            </p:txBody>
          </p:sp>
          <p:sp>
            <p:nvSpPr>
              <p:cNvPr id="590862" name="Text Box 14">
                <a:extLst>
                  <a:ext uri="{FF2B5EF4-FFF2-40B4-BE49-F238E27FC236}">
                    <a16:creationId xmlns:a16="http://schemas.microsoft.com/office/drawing/2014/main" id="{F8F08127-A51A-2624-6C91-DE170CFFC9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0" y="3993"/>
                <a:ext cx="22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i="1"/>
                  <a:t>z</a:t>
                </a:r>
                <a:endParaRPr lang="en-US" altLang="zh-CN" sz="1000" i="1"/>
              </a:p>
            </p:txBody>
          </p:sp>
        </p:grpSp>
        <p:sp>
          <p:nvSpPr>
            <p:cNvPr id="590863" name="Line 15">
              <a:extLst>
                <a:ext uri="{FF2B5EF4-FFF2-40B4-BE49-F238E27FC236}">
                  <a16:creationId xmlns:a16="http://schemas.microsoft.com/office/drawing/2014/main" id="{A26CA425-3C0D-0F08-A1A5-BFEE63BCF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44" y="3120"/>
              <a:ext cx="576" cy="672"/>
            </a:xfrm>
            <a:prstGeom prst="line">
              <a:avLst/>
            </a:prstGeom>
            <a:noFill/>
            <a:ln w="1905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0864" name="Text Box 16">
              <a:extLst>
                <a:ext uri="{FF2B5EF4-FFF2-40B4-BE49-F238E27FC236}">
                  <a16:creationId xmlns:a16="http://schemas.microsoft.com/office/drawing/2014/main" id="{09365CAC-D3F2-1E74-E294-32C48E8AB4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32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66FF"/>
                  </a:solidFill>
                </a:rPr>
                <a:t>r</a:t>
              </a:r>
              <a:r>
                <a:rPr lang="en-US" altLang="zh-CN" sz="2400" b="0" baseline="-25000">
                  <a:solidFill>
                    <a:srgbClr val="0066FF"/>
                  </a:solidFill>
                </a:rPr>
                <a:t>1</a:t>
              </a:r>
              <a:endParaRPr lang="en-US" altLang="zh-CN" sz="1000" b="0"/>
            </a:p>
          </p:txBody>
        </p:sp>
        <p:grpSp>
          <p:nvGrpSpPr>
            <p:cNvPr id="590865" name="Group 17">
              <a:extLst>
                <a:ext uri="{FF2B5EF4-FFF2-40B4-BE49-F238E27FC236}">
                  <a16:creationId xmlns:a16="http://schemas.microsoft.com/office/drawing/2014/main" id="{8724D185-A488-0455-CF66-448EC1150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3277"/>
              <a:ext cx="1296" cy="480"/>
              <a:chOff x="3552" y="1680"/>
              <a:chExt cx="1296" cy="480"/>
            </a:xfrm>
          </p:grpSpPr>
          <p:sp>
            <p:nvSpPr>
              <p:cNvPr id="590866" name="Line 18">
                <a:extLst>
                  <a:ext uri="{FF2B5EF4-FFF2-40B4-BE49-F238E27FC236}">
                    <a16:creationId xmlns:a16="http://schemas.microsoft.com/office/drawing/2014/main" id="{F08AEDEC-382D-F014-D9A1-8D4F1030878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1776"/>
                <a:ext cx="1296" cy="384"/>
              </a:xfrm>
              <a:prstGeom prst="line">
                <a:avLst/>
              </a:prstGeom>
              <a:noFill/>
              <a:ln w="1905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867" name="Text Box 19">
                <a:extLst>
                  <a:ext uri="{FF2B5EF4-FFF2-40B4-BE49-F238E27FC236}">
                    <a16:creationId xmlns:a16="http://schemas.microsoft.com/office/drawing/2014/main" id="{2D3BEC14-79D3-A4D9-F6DF-B5F8333ED9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680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66FF"/>
                    </a:solidFill>
                  </a:rPr>
                  <a:t>r</a:t>
                </a:r>
                <a:r>
                  <a:rPr lang="en-US" altLang="zh-CN" sz="2400" b="0" baseline="-25000">
                    <a:solidFill>
                      <a:srgbClr val="0066FF"/>
                    </a:solidFill>
                  </a:rPr>
                  <a:t>2</a:t>
                </a:r>
                <a:endParaRPr lang="en-US" altLang="zh-CN" sz="1000" b="0"/>
              </a:p>
            </p:txBody>
          </p:sp>
        </p:grpSp>
        <p:grpSp>
          <p:nvGrpSpPr>
            <p:cNvPr id="590868" name="Group 20">
              <a:extLst>
                <a:ext uri="{FF2B5EF4-FFF2-40B4-BE49-F238E27FC236}">
                  <a16:creationId xmlns:a16="http://schemas.microsoft.com/office/drawing/2014/main" id="{24D1FCB6-DAF5-07B9-F94F-D78B5F8126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3" y="2934"/>
              <a:ext cx="640" cy="400"/>
              <a:chOff x="4928" y="2640"/>
              <a:chExt cx="640" cy="400"/>
            </a:xfrm>
          </p:grpSpPr>
          <p:sp>
            <p:nvSpPr>
              <p:cNvPr id="590869" name="Line 21">
                <a:extLst>
                  <a:ext uri="{FF2B5EF4-FFF2-40B4-BE49-F238E27FC236}">
                    <a16:creationId xmlns:a16="http://schemas.microsoft.com/office/drawing/2014/main" id="{9F07CCCE-658E-952C-7025-B998B50F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8" y="2792"/>
                <a:ext cx="640" cy="248"/>
              </a:xfrm>
              <a:prstGeom prst="line">
                <a:avLst/>
              </a:prstGeom>
              <a:noFill/>
              <a:ln w="12700">
                <a:solidFill>
                  <a:srgbClr val="00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870" name="Text Box 22">
                <a:extLst>
                  <a:ext uri="{FF2B5EF4-FFF2-40B4-BE49-F238E27FC236}">
                    <a16:creationId xmlns:a16="http://schemas.microsoft.com/office/drawing/2014/main" id="{BB1E8637-8D91-9752-1C2C-058A5B969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84" y="2640"/>
                <a:ext cx="33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>
                    <a:solidFill>
                      <a:srgbClr val="009900"/>
                    </a:solidFill>
                  </a:rPr>
                  <a:t>r</a:t>
                </a:r>
                <a:r>
                  <a:rPr lang="en-US" altLang="zh-CN" sz="2400" b="0" baseline="-25000">
                    <a:solidFill>
                      <a:srgbClr val="009900"/>
                    </a:solidFill>
                  </a:rPr>
                  <a:t>12</a:t>
                </a:r>
                <a:endParaRPr lang="en-US" altLang="zh-CN" sz="1000" b="0"/>
              </a:p>
            </p:txBody>
          </p:sp>
        </p:grpSp>
        <p:grpSp>
          <p:nvGrpSpPr>
            <p:cNvPr id="590871" name="Group 23">
              <a:extLst>
                <a:ext uri="{FF2B5EF4-FFF2-40B4-BE49-F238E27FC236}">
                  <a16:creationId xmlns:a16="http://schemas.microsoft.com/office/drawing/2014/main" id="{30FBC6F4-583E-C436-12E0-DCF3D3FD4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72" y="2832"/>
              <a:ext cx="1200" cy="576"/>
              <a:chOff x="4080" y="1200"/>
              <a:chExt cx="1200" cy="576"/>
            </a:xfrm>
          </p:grpSpPr>
          <p:grpSp>
            <p:nvGrpSpPr>
              <p:cNvPr id="590872" name="Group 24">
                <a:extLst>
                  <a:ext uri="{FF2B5EF4-FFF2-40B4-BE49-F238E27FC236}">
                    <a16:creationId xmlns:a16="http://schemas.microsoft.com/office/drawing/2014/main" id="{74CEBB82-3F28-FA2E-9410-2319078FFB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12" y="1392"/>
                <a:ext cx="832" cy="384"/>
                <a:chOff x="4112" y="1392"/>
                <a:chExt cx="832" cy="384"/>
              </a:xfrm>
            </p:grpSpPr>
            <p:sp>
              <p:nvSpPr>
                <p:cNvPr id="590873" name="Oval 25">
                  <a:extLst>
                    <a:ext uri="{FF2B5EF4-FFF2-40B4-BE49-F238E27FC236}">
                      <a16:creationId xmlns:a16="http://schemas.microsoft.com/office/drawing/2014/main" id="{7F737D32-0811-7360-EAD9-0570B3CB3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12" y="1392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FF">
                        <a:gamma/>
                        <a:tint val="5098"/>
                        <a:invGamma/>
                      </a:srgbClr>
                    </a:gs>
                    <a:gs pos="100000">
                      <a:srgbClr val="9966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590874" name="Oval 26">
                  <a:extLst>
                    <a:ext uri="{FF2B5EF4-FFF2-40B4-BE49-F238E27FC236}">
                      <a16:creationId xmlns:a16="http://schemas.microsoft.com/office/drawing/2014/main" id="{1A00BF02-9A9C-89A2-A4DC-FA0A579DF8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48" y="1680"/>
                  <a:ext cx="96" cy="9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9966FF">
                        <a:gamma/>
                        <a:tint val="5098"/>
                        <a:invGamma/>
                      </a:srgbClr>
                    </a:gs>
                    <a:gs pos="100000">
                      <a:srgbClr val="9966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590875" name="Text Box 27">
                <a:extLst>
                  <a:ext uri="{FF2B5EF4-FFF2-40B4-BE49-F238E27FC236}">
                    <a16:creationId xmlns:a16="http://schemas.microsoft.com/office/drawing/2014/main" id="{1F5567C4-81C6-016D-FFFA-440CB4D6F2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200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/>
                  <a:t>+</a:t>
                </a:r>
                <a:r>
                  <a:rPr lang="en-US" altLang="zh-CN" sz="2400" b="0" i="1"/>
                  <a:t>q</a:t>
                </a:r>
                <a:r>
                  <a:rPr lang="en-US" altLang="zh-CN" sz="2400" b="0" baseline="-25000"/>
                  <a:t>1</a:t>
                </a:r>
                <a:endParaRPr lang="en-US" altLang="zh-CN" sz="1000" b="0"/>
              </a:p>
            </p:txBody>
          </p:sp>
          <p:sp>
            <p:nvSpPr>
              <p:cNvPr id="590876" name="Text Box 28">
                <a:extLst>
                  <a:ext uri="{FF2B5EF4-FFF2-40B4-BE49-F238E27FC236}">
                    <a16:creationId xmlns:a16="http://schemas.microsoft.com/office/drawing/2014/main" id="{2628926A-7DCE-086B-E326-68E094EE4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48" y="1488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0"/>
                  <a:t>+</a:t>
                </a:r>
                <a:r>
                  <a:rPr lang="en-US" altLang="zh-CN" sz="2400" b="0" i="1"/>
                  <a:t>q</a:t>
                </a:r>
                <a:r>
                  <a:rPr lang="en-US" altLang="zh-CN" sz="2400" b="0" baseline="-25000"/>
                  <a:t>2</a:t>
                </a:r>
                <a:endParaRPr lang="en-US" altLang="zh-CN" sz="1000" b="0"/>
              </a:p>
            </p:txBody>
          </p:sp>
        </p:grpSp>
        <p:grpSp>
          <p:nvGrpSpPr>
            <p:cNvPr id="590877" name="Group 29">
              <a:extLst>
                <a:ext uri="{FF2B5EF4-FFF2-40B4-BE49-F238E27FC236}">
                  <a16:creationId xmlns:a16="http://schemas.microsoft.com/office/drawing/2014/main" id="{F9891375-B33C-0289-EC69-EC6C2595B3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23" y="3382"/>
              <a:ext cx="672" cy="384"/>
              <a:chOff x="5171" y="3526"/>
              <a:chExt cx="672" cy="384"/>
            </a:xfrm>
          </p:grpSpPr>
          <p:sp>
            <p:nvSpPr>
              <p:cNvPr id="590878" name="Line 30">
                <a:extLst>
                  <a:ext uri="{FF2B5EF4-FFF2-40B4-BE49-F238E27FC236}">
                    <a16:creationId xmlns:a16="http://schemas.microsoft.com/office/drawing/2014/main" id="{F89CE9AA-B119-B887-601D-3ACD1D778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71" y="3526"/>
                <a:ext cx="336" cy="144"/>
              </a:xfrm>
              <a:prstGeom prst="line">
                <a:avLst/>
              </a:prstGeom>
              <a:noFill/>
              <a:ln w="28575">
                <a:solidFill>
                  <a:srgbClr val="EE30D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879" name="Text Box 31">
                <a:extLst>
                  <a:ext uri="{FF2B5EF4-FFF2-40B4-BE49-F238E27FC236}">
                    <a16:creationId xmlns:a16="http://schemas.microsoft.com/office/drawing/2014/main" id="{18C7DA19-CAA8-8E7A-02A7-94E760A812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1" y="3622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/>
                  <a:t>F</a:t>
                </a:r>
                <a:r>
                  <a:rPr lang="en-US" altLang="zh-CN" sz="2400" b="0" baseline="-25000"/>
                  <a:t>21</a:t>
                </a:r>
                <a:endParaRPr lang="en-US" altLang="zh-CN" sz="1000" b="0"/>
              </a:p>
            </p:txBody>
          </p:sp>
        </p:grpSp>
        <p:grpSp>
          <p:nvGrpSpPr>
            <p:cNvPr id="590880" name="Group 32">
              <a:extLst>
                <a:ext uri="{FF2B5EF4-FFF2-40B4-BE49-F238E27FC236}">
                  <a16:creationId xmlns:a16="http://schemas.microsoft.com/office/drawing/2014/main" id="{9E125708-85C1-12FF-3A1C-35E776447B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2679"/>
              <a:ext cx="432" cy="377"/>
              <a:chOff x="3984" y="2823"/>
              <a:chExt cx="432" cy="377"/>
            </a:xfrm>
          </p:grpSpPr>
          <p:sp>
            <p:nvSpPr>
              <p:cNvPr id="590881" name="Line 33">
                <a:extLst>
                  <a:ext uri="{FF2B5EF4-FFF2-40B4-BE49-F238E27FC236}">
                    <a16:creationId xmlns:a16="http://schemas.microsoft.com/office/drawing/2014/main" id="{5E2DCECE-D2EB-E598-7730-FADD584ECC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-10800000">
                <a:off x="4032" y="3056"/>
                <a:ext cx="336" cy="144"/>
              </a:xfrm>
              <a:prstGeom prst="line">
                <a:avLst/>
              </a:prstGeom>
              <a:noFill/>
              <a:ln w="28575">
                <a:solidFill>
                  <a:srgbClr val="EE30DC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0882" name="Text Box 34">
                <a:extLst>
                  <a:ext uri="{FF2B5EF4-FFF2-40B4-BE49-F238E27FC236}">
                    <a16:creationId xmlns:a16="http://schemas.microsoft.com/office/drawing/2014/main" id="{26B7597A-84EE-F251-EC61-DB0B053767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4" y="2823"/>
                <a:ext cx="4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i="1"/>
                  <a:t>F</a:t>
                </a:r>
                <a:r>
                  <a:rPr lang="en-US" altLang="zh-CN" sz="2400" b="0" baseline="-25000"/>
                  <a:t>12</a:t>
                </a:r>
                <a:endParaRPr lang="en-US" altLang="zh-CN" sz="1000" b="0"/>
              </a:p>
            </p:txBody>
          </p:sp>
        </p:grpSp>
      </p:grpSp>
      <p:sp>
        <p:nvSpPr>
          <p:cNvPr id="590883" name="Text Box 35">
            <a:extLst>
              <a:ext uri="{FF2B5EF4-FFF2-40B4-BE49-F238E27FC236}">
                <a16:creationId xmlns:a16="http://schemas.microsoft.com/office/drawing/2014/main" id="{70CC8297-F92A-AB90-1714-1FFA5176D8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8650" y="77788"/>
            <a:ext cx="5111750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19-1. </a:t>
            </a:r>
            <a:r>
              <a:rPr kumimoji="0" lang="en-US" altLang="zh-CN" sz="3200">
                <a:solidFill>
                  <a:schemeClr val="tx2"/>
                </a:solidFill>
                <a:cs typeface="Arial" panose="020B0604020202020204" pitchFamily="34" charset="0"/>
              </a:rPr>
              <a:t>Coulomb's Law </a:t>
            </a:r>
            <a:r>
              <a:rPr kumimoji="0" lang="en-US" altLang="zh-CN">
                <a:solidFill>
                  <a:schemeClr val="tx2"/>
                </a:solidFill>
                <a:cs typeface="Arial" panose="020B0604020202020204" pitchFamily="34" charset="0"/>
              </a:rPr>
              <a:t>(P460)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0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0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0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0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90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0" grpId="0" build="p" autoUpdateAnimBg="0"/>
      <p:bldP spid="590851" grpId="0" animBg="1" autoUpdateAnimBg="0"/>
      <p:bldP spid="590883" grpId="0" animBg="1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0257" name="Group 17">
            <a:extLst>
              <a:ext uri="{FF2B5EF4-FFF2-40B4-BE49-F238E27FC236}">
                <a16:creationId xmlns:a16="http://schemas.microsoft.com/office/drawing/2014/main" id="{F385621D-F5AA-802E-7E4D-9D23289AD232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03200"/>
            <a:ext cx="8308975" cy="922338"/>
            <a:chOff x="96" y="-9"/>
            <a:chExt cx="4952" cy="765"/>
          </a:xfrm>
        </p:grpSpPr>
        <p:sp>
          <p:nvSpPr>
            <p:cNvPr id="650243" name="Text Box 3">
              <a:extLst>
                <a:ext uri="{FF2B5EF4-FFF2-40B4-BE49-F238E27FC236}">
                  <a16:creationId xmlns:a16="http://schemas.microsoft.com/office/drawing/2014/main" id="{A99A6008-ECA7-2079-BAD2-78A5CAC9A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48"/>
              <a:ext cx="793" cy="4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/>
                <a:t>That is,</a:t>
              </a:r>
            </a:p>
          </p:txBody>
        </p:sp>
        <p:graphicFrame>
          <p:nvGraphicFramePr>
            <p:cNvPr id="650244" name="Object 4">
              <a:extLst>
                <a:ext uri="{FF2B5EF4-FFF2-40B4-BE49-F238E27FC236}">
                  <a16:creationId xmlns:a16="http://schemas.microsoft.com/office/drawing/2014/main" id="{AEB41890-2CE1-9F9A-66AC-302CEF8FBF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8" y="-9"/>
            <a:ext cx="4240" cy="7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52666900" imgH="10236200" progId="Equation.3">
                    <p:embed/>
                  </p:oleObj>
                </mc:Choice>
                <mc:Fallback>
                  <p:oleObj name="公式" r:id="rId2" imgW="52666900" imgH="10236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8" y="-9"/>
                          <a:ext cx="4240" cy="7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0245" name="Object 5">
            <a:extLst>
              <a:ext uri="{FF2B5EF4-FFF2-40B4-BE49-F238E27FC236}">
                <a16:creationId xmlns:a16="http://schemas.microsoft.com/office/drawing/2014/main" id="{020EDFEF-7674-97E0-D332-02FFEB1C6DD7}"/>
              </a:ext>
            </a:extLst>
          </p:cNvPr>
          <p:cNvGraphicFramePr>
            <a:graphicFrameLocks/>
          </p:cNvGraphicFramePr>
          <p:nvPr/>
        </p:nvGraphicFramePr>
        <p:xfrm>
          <a:off x="230188" y="1127125"/>
          <a:ext cx="81534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70510400" imgH="10820400" progId="Equation.3">
                  <p:embed/>
                </p:oleObj>
              </mc:Choice>
              <mc:Fallback>
                <p:oleObj name="公式" r:id="rId4" imgW="70510400" imgH="10820400" progId="Equation.3">
                  <p:embed/>
                  <p:pic>
                    <p:nvPicPr>
                      <p:cNvPr id="0" name="Object 5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88" y="1127125"/>
                        <a:ext cx="8153400" cy="117475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0246" name="Object 6">
            <a:extLst>
              <a:ext uri="{FF2B5EF4-FFF2-40B4-BE49-F238E27FC236}">
                <a16:creationId xmlns:a16="http://schemas.microsoft.com/office/drawing/2014/main" id="{64908C41-02BB-ADE8-7BF0-D631CD417446}"/>
              </a:ext>
            </a:extLst>
          </p:cNvPr>
          <p:cNvGraphicFramePr>
            <a:graphicFrameLocks/>
          </p:cNvGraphicFramePr>
          <p:nvPr/>
        </p:nvGraphicFramePr>
        <p:xfrm>
          <a:off x="1176338" y="2384425"/>
          <a:ext cx="370681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226500" imgH="10820400" progId="Equation.3">
                  <p:embed/>
                </p:oleObj>
              </mc:Choice>
              <mc:Fallback>
                <p:oleObj name="公式" r:id="rId6" imgW="34226500" imgH="10820400" progId="Equation.3">
                  <p:embed/>
                  <p:pic>
                    <p:nvPicPr>
                      <p:cNvPr id="0" name="Object 6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6338" y="2384425"/>
                        <a:ext cx="3706812" cy="1174750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 w="12699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47" name="Text Box 7">
            <a:extLst>
              <a:ext uri="{FF2B5EF4-FFF2-40B4-BE49-F238E27FC236}">
                <a16:creationId xmlns:a16="http://schemas.microsoft.com/office/drawing/2014/main" id="{47214119-2904-CBA3-E3E4-45846A0807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43200"/>
            <a:ext cx="26670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3333FF"/>
                </a:solidFill>
              </a:rPr>
              <a:t>(charged ring)</a:t>
            </a:r>
          </a:p>
        </p:txBody>
      </p:sp>
      <p:sp>
        <p:nvSpPr>
          <p:cNvPr id="650248" name="AutoShape 8">
            <a:extLst>
              <a:ext uri="{FF2B5EF4-FFF2-40B4-BE49-F238E27FC236}">
                <a16:creationId xmlns:a16="http://schemas.microsoft.com/office/drawing/2014/main" id="{ADC84B77-3C7B-1FB6-B90E-C1E00EAA5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572000"/>
            <a:ext cx="2438400" cy="533400"/>
          </a:xfrm>
          <a:prstGeom prst="wedgeRectCallout">
            <a:avLst>
              <a:gd name="adj1" fmla="val -149935"/>
              <a:gd name="adj2" fmla="val 150597"/>
            </a:avLst>
          </a:prstGeom>
          <a:solidFill>
            <a:srgbClr val="FFFF9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kumimoji="0" lang="en-US" altLang="zh-CN">
                <a:solidFill>
                  <a:srgbClr val="FF0000"/>
                </a:solidFill>
              </a:rPr>
              <a:t>Point charge?!</a:t>
            </a:r>
          </a:p>
        </p:txBody>
      </p:sp>
      <p:grpSp>
        <p:nvGrpSpPr>
          <p:cNvPr id="650249" name="Group 9">
            <a:extLst>
              <a:ext uri="{FF2B5EF4-FFF2-40B4-BE49-F238E27FC236}">
                <a16:creationId xmlns:a16="http://schemas.microsoft.com/office/drawing/2014/main" id="{62B576B9-A86B-E416-BA10-514941BB3C2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657600"/>
            <a:ext cx="6248400" cy="1066800"/>
            <a:chOff x="0" y="2304"/>
            <a:chExt cx="3936" cy="672"/>
          </a:xfrm>
        </p:grpSpPr>
        <p:sp>
          <p:nvSpPr>
            <p:cNvPr id="650250" name="Text Box 10">
              <a:extLst>
                <a:ext uri="{FF2B5EF4-FFF2-40B4-BE49-F238E27FC236}">
                  <a16:creationId xmlns:a16="http://schemas.microsoft.com/office/drawing/2014/main" id="{944F036E-4B00-2166-22F7-B571D061BC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" y="2304"/>
              <a:ext cx="331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chemeClr val="tx2"/>
                  </a:solidFill>
                </a:rPr>
                <a:t>If </a:t>
              </a:r>
              <a:r>
                <a:rPr lang="en-US" altLang="zh-CN" sz="3200" i="1">
                  <a:solidFill>
                    <a:srgbClr val="3333FF"/>
                  </a:solidFill>
                </a:rPr>
                <a:t>Q</a:t>
              </a:r>
              <a:r>
                <a:rPr lang="en-US" altLang="zh-CN" sz="3200">
                  <a:solidFill>
                    <a:srgbClr val="3333FF"/>
                  </a:solidFill>
                </a:rPr>
                <a:t> &gt; 0</a:t>
              </a:r>
              <a:r>
                <a:rPr lang="en-US" altLang="zh-CN" sz="3200">
                  <a:solidFill>
                    <a:schemeClr val="tx2"/>
                  </a:solidFill>
                </a:rPr>
                <a:t>,</a:t>
              </a:r>
              <a:r>
                <a:rPr lang="en-US" altLang="zh-CN" sz="3200">
                  <a:solidFill>
                    <a:srgbClr val="3333FF"/>
                  </a:solidFill>
                </a:rPr>
                <a:t> </a:t>
              </a:r>
              <a:r>
                <a:rPr lang="en-US" altLang="zh-CN" sz="3200">
                  <a:solidFill>
                    <a:schemeClr val="tx2"/>
                  </a:solidFill>
                </a:rPr>
                <a:t>along</a:t>
              </a:r>
              <a:r>
                <a:rPr lang="en-US" altLang="zh-CN" sz="3200">
                  <a:solidFill>
                    <a:srgbClr val="3333FF"/>
                  </a:solidFill>
                </a:rPr>
                <a:t> +</a:t>
              </a:r>
              <a:r>
                <a:rPr lang="en-US" altLang="zh-CN" sz="3200" i="1">
                  <a:solidFill>
                    <a:srgbClr val="3333FF"/>
                  </a:solidFill>
                </a:rPr>
                <a:t>x</a:t>
              </a:r>
              <a:r>
                <a:rPr lang="en-US" altLang="zh-CN" sz="3200">
                  <a:solidFill>
                    <a:srgbClr val="3333FF"/>
                  </a:solidFill>
                </a:rPr>
                <a:t> direction. </a:t>
              </a:r>
              <a:r>
                <a:rPr lang="en-US" altLang="zh-CN" sz="3200">
                  <a:solidFill>
                    <a:schemeClr val="tx2"/>
                  </a:solidFill>
                </a:rPr>
                <a:t>If </a:t>
              </a:r>
              <a:r>
                <a:rPr lang="en-US" altLang="zh-CN" sz="3200" i="1">
                  <a:solidFill>
                    <a:srgbClr val="3333FF"/>
                  </a:solidFill>
                </a:rPr>
                <a:t>Q</a:t>
              </a:r>
              <a:r>
                <a:rPr lang="en-US" altLang="zh-CN" sz="3200">
                  <a:solidFill>
                    <a:srgbClr val="3333FF"/>
                  </a:solidFill>
                </a:rPr>
                <a:t> &lt; 0</a:t>
              </a:r>
              <a:r>
                <a:rPr lang="en-US" altLang="zh-CN" sz="3200">
                  <a:solidFill>
                    <a:schemeClr val="tx2"/>
                  </a:solidFill>
                </a:rPr>
                <a:t>,</a:t>
              </a:r>
              <a:r>
                <a:rPr lang="en-US" altLang="zh-CN" sz="3200">
                  <a:solidFill>
                    <a:srgbClr val="3333FF"/>
                  </a:solidFill>
                </a:rPr>
                <a:t> </a:t>
              </a:r>
              <a:r>
                <a:rPr lang="en-US" altLang="zh-CN" sz="3200">
                  <a:solidFill>
                    <a:schemeClr val="tx2"/>
                  </a:solidFill>
                </a:rPr>
                <a:t>along</a:t>
              </a:r>
              <a:r>
                <a:rPr lang="en-US" altLang="zh-CN" sz="3200">
                  <a:solidFill>
                    <a:srgbClr val="3333FF"/>
                  </a:solidFill>
                </a:rPr>
                <a:t> -</a:t>
              </a:r>
              <a:r>
                <a:rPr lang="en-US" altLang="zh-CN" sz="3200" i="1">
                  <a:solidFill>
                    <a:srgbClr val="3333FF"/>
                  </a:solidFill>
                </a:rPr>
                <a:t>x</a:t>
              </a:r>
              <a:r>
                <a:rPr lang="en-US" altLang="zh-CN" sz="3200">
                  <a:solidFill>
                    <a:srgbClr val="3333FF"/>
                  </a:solidFill>
                </a:rPr>
                <a:t> direction.</a:t>
              </a:r>
            </a:p>
          </p:txBody>
        </p:sp>
        <p:sp>
          <p:nvSpPr>
            <p:cNvPr id="650251" name="AutoShape 11">
              <a:extLst>
                <a:ext uri="{FF2B5EF4-FFF2-40B4-BE49-F238E27FC236}">
                  <a16:creationId xmlns:a16="http://schemas.microsoft.com/office/drawing/2014/main" id="{E48B6949-64F1-0190-9BB5-7BA4A56F2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304"/>
              <a:ext cx="431" cy="396"/>
            </a:xfrm>
            <a:prstGeom prst="star5">
              <a:avLst/>
            </a:prstGeom>
            <a:solidFill>
              <a:srgbClr val="61FFD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zh-CN" sz="2400">
                  <a:latin typeface="Arial Rounded MT Bold" panose="020F0704030504030204" pitchFamily="34" charset="0"/>
                </a:rPr>
                <a:t>1</a:t>
              </a:r>
            </a:p>
          </p:txBody>
        </p:sp>
      </p:grpSp>
      <p:grpSp>
        <p:nvGrpSpPr>
          <p:cNvPr id="650252" name="Group 12">
            <a:extLst>
              <a:ext uri="{FF2B5EF4-FFF2-40B4-BE49-F238E27FC236}">
                <a16:creationId xmlns:a16="http://schemas.microsoft.com/office/drawing/2014/main" id="{2C497FB3-7713-16FB-EC02-2380F27F621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668838"/>
            <a:ext cx="4929188" cy="665162"/>
            <a:chOff x="0" y="3452"/>
            <a:chExt cx="3105" cy="419"/>
          </a:xfrm>
        </p:grpSpPr>
        <p:sp>
          <p:nvSpPr>
            <p:cNvPr id="650253" name="Text Box 13">
              <a:extLst>
                <a:ext uri="{FF2B5EF4-FFF2-40B4-BE49-F238E27FC236}">
                  <a16:creationId xmlns:a16="http://schemas.microsoft.com/office/drawing/2014/main" id="{8A7D8893-EDDD-D1F5-D821-34599D3042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4" y="3506"/>
              <a:ext cx="259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/>
                <a:t>If </a:t>
              </a:r>
              <a:r>
                <a:rPr kumimoji="0" lang="en-US" altLang="zh-CN" sz="3200" i="1">
                  <a:solidFill>
                    <a:srgbClr val="3333FF"/>
                  </a:solidFill>
                </a:rPr>
                <a:t>x </a:t>
              </a:r>
              <a:r>
                <a:rPr kumimoji="0" lang="en-US" altLang="zh-CN" sz="3200">
                  <a:solidFill>
                    <a:srgbClr val="3333FF"/>
                  </a:solidFill>
                </a:rPr>
                <a:t>&gt;&gt; </a:t>
              </a:r>
              <a:r>
                <a:rPr kumimoji="0" lang="en-US" altLang="zh-CN" sz="3200" i="1">
                  <a:solidFill>
                    <a:srgbClr val="3333FF"/>
                  </a:solidFill>
                </a:rPr>
                <a:t>a</a:t>
              </a:r>
              <a:r>
                <a:rPr kumimoji="0" lang="en-US" altLang="zh-CN" sz="3200" i="1"/>
                <a:t>,</a:t>
              </a:r>
              <a:r>
                <a:rPr kumimoji="0" lang="en-US" altLang="zh-CN" sz="3200"/>
                <a:t> then we have</a:t>
              </a:r>
            </a:p>
          </p:txBody>
        </p:sp>
        <p:sp>
          <p:nvSpPr>
            <p:cNvPr id="650254" name="AutoShape 14">
              <a:extLst>
                <a:ext uri="{FF2B5EF4-FFF2-40B4-BE49-F238E27FC236}">
                  <a16:creationId xmlns:a16="http://schemas.microsoft.com/office/drawing/2014/main" id="{069D3395-6478-93D7-5736-690635CB9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452"/>
              <a:ext cx="431" cy="396"/>
            </a:xfrm>
            <a:prstGeom prst="star5">
              <a:avLst/>
            </a:prstGeom>
            <a:solidFill>
              <a:srgbClr val="61FFD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zh-CN" sz="2400">
                  <a:latin typeface="Arial Rounded MT Bold" panose="020F0704030504030204" pitchFamily="34" charset="0"/>
                </a:rPr>
                <a:t>2</a:t>
              </a:r>
            </a:p>
          </p:txBody>
        </p:sp>
      </p:grpSp>
      <p:graphicFrame>
        <p:nvGraphicFramePr>
          <p:cNvPr id="650255" name="Object 15">
            <a:extLst>
              <a:ext uri="{FF2B5EF4-FFF2-40B4-BE49-F238E27FC236}">
                <a16:creationId xmlns:a16="http://schemas.microsoft.com/office/drawing/2014/main" id="{9C976BCF-9D46-2D3E-C9FF-288303387276}"/>
              </a:ext>
            </a:extLst>
          </p:cNvPr>
          <p:cNvGraphicFramePr>
            <a:graphicFrameLocks/>
          </p:cNvGraphicFramePr>
          <p:nvPr/>
        </p:nvGraphicFramePr>
        <p:xfrm>
          <a:off x="2265363" y="5449888"/>
          <a:ext cx="201612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8427700" imgH="10236200" progId="Equation.3">
                  <p:embed/>
                </p:oleObj>
              </mc:Choice>
              <mc:Fallback>
                <p:oleObj name="公式" r:id="rId8" imgW="18427700" imgH="10236200" progId="Equation.3">
                  <p:embed/>
                  <p:pic>
                    <p:nvPicPr>
                      <p:cNvPr id="0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5449888"/>
                        <a:ext cx="2016125" cy="1254125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0258" name="Text Box 18">
            <a:extLst>
              <a:ext uri="{FF2B5EF4-FFF2-40B4-BE49-F238E27FC236}">
                <a16:creationId xmlns:a16="http://schemas.microsoft.com/office/drawing/2014/main" id="{2CA79DE6-2571-9D62-2F52-B463FC438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5486400"/>
            <a:ext cx="3392488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660033"/>
                </a:solidFill>
              </a:rPr>
              <a:t>(Charged ring at a </a:t>
            </a:r>
            <a:r>
              <a:rPr lang="en-US" altLang="zh-CN" sz="3200">
                <a:solidFill>
                  <a:srgbClr val="0000FF"/>
                </a:solidFill>
              </a:rPr>
              <a:t>great</a:t>
            </a:r>
            <a:r>
              <a:rPr lang="en-US" altLang="zh-CN" sz="3200">
                <a:solidFill>
                  <a:srgbClr val="660033"/>
                </a:solidFill>
              </a:rPr>
              <a:t> distance)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65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65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6" dur="500"/>
                                        <p:tgtEl>
                                          <p:spTgt spid="65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50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0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7" grpId="0" animBg="1" autoUpdateAnimBg="0"/>
      <p:bldP spid="650248" grpId="0" animBg="1" autoUpdateAnimBg="0"/>
      <p:bldP spid="650258" grpId="0" build="p" autoUpdateAnimBg="0" advAuto="200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316" name="Rectangle 4">
            <a:extLst>
              <a:ext uri="{FF2B5EF4-FFF2-40B4-BE49-F238E27FC236}">
                <a16:creationId xmlns:a16="http://schemas.microsoft.com/office/drawing/2014/main" id="{E035081A-4E2E-CC6A-05D6-8A2795C53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09600"/>
            <a:ext cx="88392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A50021"/>
                </a:solidFill>
              </a:rPr>
              <a:t>Below figure shows a circular plastic disk of radius </a:t>
            </a:r>
            <a:r>
              <a:rPr lang="en-US" altLang="zh-CN" i="1">
                <a:solidFill>
                  <a:srgbClr val="A50021"/>
                </a:solidFill>
              </a:rPr>
              <a:t>R</a:t>
            </a:r>
            <a:r>
              <a:rPr lang="en-US" altLang="zh-CN">
                <a:solidFill>
                  <a:srgbClr val="A50021"/>
                </a:solidFill>
              </a:rPr>
              <a:t> that has a positive surface charge of uniform density </a:t>
            </a:r>
            <a:r>
              <a:rPr lang="en-US" altLang="zh-CN">
                <a:solidFill>
                  <a:srgbClr val="A50021"/>
                </a:solidFill>
                <a:latin typeface="Symbol" pitchFamily="2" charset="2"/>
              </a:rPr>
              <a:t>s</a:t>
            </a:r>
            <a:r>
              <a:rPr lang="en-US" altLang="zh-CN">
                <a:solidFill>
                  <a:srgbClr val="A50021"/>
                </a:solidFill>
              </a:rPr>
              <a:t> on its upper surface. What is the electric field at point </a:t>
            </a:r>
            <a:r>
              <a:rPr lang="en-US" altLang="zh-CN" i="1">
                <a:solidFill>
                  <a:srgbClr val="A50021"/>
                </a:solidFill>
              </a:rPr>
              <a:t>P</a:t>
            </a:r>
            <a:r>
              <a:rPr lang="en-US" altLang="zh-CN">
                <a:solidFill>
                  <a:srgbClr val="A50021"/>
                </a:solidFill>
              </a:rPr>
              <a:t>, a distance </a:t>
            </a:r>
            <a:r>
              <a:rPr lang="en-US" altLang="zh-CN" i="1">
                <a:solidFill>
                  <a:srgbClr val="A50021"/>
                </a:solidFill>
              </a:rPr>
              <a:t>z</a:t>
            </a:r>
            <a:r>
              <a:rPr lang="en-US" altLang="zh-CN">
                <a:solidFill>
                  <a:srgbClr val="A50021"/>
                </a:solidFill>
              </a:rPr>
              <a:t> from the disk along its central axis?</a:t>
            </a:r>
          </a:p>
        </p:txBody>
      </p:sp>
      <p:graphicFrame>
        <p:nvGraphicFramePr>
          <p:cNvPr id="653317" name="Object 5">
            <a:extLst>
              <a:ext uri="{FF2B5EF4-FFF2-40B4-BE49-F238E27FC236}">
                <a16:creationId xmlns:a16="http://schemas.microsoft.com/office/drawing/2014/main" id="{7E8642BD-EAEE-231B-5657-221F01927F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1338" y="3073400"/>
          <a:ext cx="30432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576000" imgH="10236200" progId="Equation.3">
                  <p:embed/>
                </p:oleObj>
              </mc:Choice>
              <mc:Fallback>
                <p:oleObj name="公式" r:id="rId2" imgW="365760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3073400"/>
                        <a:ext cx="3043237" cy="866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8" name="Object 6">
            <a:extLst>
              <a:ext uri="{FF2B5EF4-FFF2-40B4-BE49-F238E27FC236}">
                <a16:creationId xmlns:a16="http://schemas.microsoft.com/office/drawing/2014/main" id="{63F538B9-4C0D-3096-1752-BEF32A64D6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02163" y="2500313"/>
          <a:ext cx="27178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529800" imgH="4686300" progId="Equation.3">
                  <p:embed/>
                </p:oleObj>
              </mc:Choice>
              <mc:Fallback>
                <p:oleObj name="公式" r:id="rId4" imgW="22529800" imgH="4686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00313"/>
                        <a:ext cx="27178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9" name="Object 7">
            <a:extLst>
              <a:ext uri="{FF2B5EF4-FFF2-40B4-BE49-F238E27FC236}">
                <a16:creationId xmlns:a16="http://schemas.microsoft.com/office/drawing/2014/main" id="{9D64025C-F738-152F-B2B9-ED92F94CF6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38625" y="4203700"/>
          <a:ext cx="3630613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642300" imgH="10236200" progId="Equation.3">
                  <p:embed/>
                </p:oleObj>
              </mc:Choice>
              <mc:Fallback>
                <p:oleObj name="公式" r:id="rId6" imgW="33642300" imgH="10236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25" y="4203700"/>
                        <a:ext cx="3630613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20" name="Object 8">
            <a:extLst>
              <a:ext uri="{FF2B5EF4-FFF2-40B4-BE49-F238E27FC236}">
                <a16:creationId xmlns:a16="http://schemas.microsoft.com/office/drawing/2014/main" id="{06091DB7-E189-2C7F-5ADB-6E596F4BAB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5410200"/>
          <a:ext cx="50514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1498500" imgH="12293600" progId="Equation.3">
                  <p:embed/>
                </p:oleObj>
              </mc:Choice>
              <mc:Fallback>
                <p:oleObj name="Equation" r:id="rId8" imgW="51498500" imgH="12293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5410200"/>
                        <a:ext cx="5051425" cy="1066800"/>
                      </a:xfrm>
                      <a:prstGeom prst="rect">
                        <a:avLst/>
                      </a:prstGeom>
                      <a:solidFill>
                        <a:srgbClr val="FFD9D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3321" name="Text Box 9">
            <a:extLst>
              <a:ext uri="{FF2B5EF4-FFF2-40B4-BE49-F238E27FC236}">
                <a16:creationId xmlns:a16="http://schemas.microsoft.com/office/drawing/2014/main" id="{E84A0E39-C669-A2DE-B3AF-90800F30C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5540375"/>
            <a:ext cx="1447800" cy="822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solidFill>
                  <a:srgbClr val="3333FF"/>
                </a:solidFill>
              </a:rPr>
              <a:t>(Charged disk)</a:t>
            </a:r>
          </a:p>
        </p:txBody>
      </p:sp>
      <p:sp>
        <p:nvSpPr>
          <p:cNvPr id="653323" name="Text Box 11">
            <a:extLst>
              <a:ext uri="{FF2B5EF4-FFF2-40B4-BE49-F238E27FC236}">
                <a16:creationId xmlns:a16="http://schemas.microsoft.com/office/drawing/2014/main" id="{FB37F287-4099-7EDE-4592-238E1AFE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3048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</a:t>
            </a:r>
            <a:r>
              <a:rPr lang="en-US" altLang="zh-CN"/>
              <a:t>(P470)</a:t>
            </a:r>
            <a:r>
              <a:rPr lang="en-US" altLang="zh-CN" sz="3200"/>
              <a:t>:</a:t>
            </a:r>
          </a:p>
        </p:txBody>
      </p:sp>
      <p:pic>
        <p:nvPicPr>
          <p:cNvPr id="653324" name="Picture 12">
            <a:extLst>
              <a:ext uri="{FF2B5EF4-FFF2-40B4-BE49-F238E27FC236}">
                <a16:creationId xmlns:a16="http://schemas.microsoft.com/office/drawing/2014/main" id="{8B81DC06-D58B-659F-F709-BBA9A5505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438400"/>
            <a:ext cx="3581400" cy="268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6" grpId="0" autoUpdateAnimBg="0"/>
      <p:bldP spid="653321" grpId="0" animBg="1" autoUpdateAnimBg="0"/>
      <p:bldP spid="653323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4338" name="Group 2">
            <a:extLst>
              <a:ext uri="{FF2B5EF4-FFF2-40B4-BE49-F238E27FC236}">
                <a16:creationId xmlns:a16="http://schemas.microsoft.com/office/drawing/2014/main" id="{F4D4B1C4-1DD6-E1A0-9568-917BDD9C8124}"/>
              </a:ext>
            </a:extLst>
          </p:cNvPr>
          <p:cNvGrpSpPr>
            <a:grpSpLocks/>
          </p:cNvGrpSpPr>
          <p:nvPr/>
        </p:nvGrpSpPr>
        <p:grpSpPr bwMode="auto">
          <a:xfrm>
            <a:off x="171450" y="1143000"/>
            <a:ext cx="8591550" cy="579438"/>
            <a:chOff x="108" y="720"/>
            <a:chExt cx="5412" cy="365"/>
          </a:xfrm>
        </p:grpSpPr>
        <p:sp>
          <p:nvSpPr>
            <p:cNvPr id="654339" name="AutoShape 3">
              <a:extLst>
                <a:ext uri="{FF2B5EF4-FFF2-40B4-BE49-F238E27FC236}">
                  <a16:creationId xmlns:a16="http://schemas.microsoft.com/office/drawing/2014/main" id="{36FD6300-E8C7-BF2C-2DF7-A824A996D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" y="833"/>
              <a:ext cx="372" cy="223"/>
            </a:xfrm>
            <a:prstGeom prst="hexagon">
              <a:avLst>
                <a:gd name="adj" fmla="val 41704"/>
                <a:gd name="vf" fmla="val 115470"/>
              </a:avLst>
            </a:prstGeom>
            <a:solidFill>
              <a:srgbClr val="5DFF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zh-CN">
                  <a:latin typeface="Times New Roman MT Extra Bold" pitchFamily="18" charset="0"/>
                </a:rPr>
                <a:t>1</a:t>
              </a:r>
            </a:p>
          </p:txBody>
        </p:sp>
        <p:sp>
          <p:nvSpPr>
            <p:cNvPr id="654340" name="Text Box 4">
              <a:extLst>
                <a:ext uri="{FF2B5EF4-FFF2-40B4-BE49-F238E27FC236}">
                  <a16:creationId xmlns:a16="http://schemas.microsoft.com/office/drawing/2014/main" id="{D77D59BC-F46D-C5B9-0827-DF84751227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6" y="720"/>
              <a:ext cx="48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If </a:t>
              </a:r>
              <a:r>
                <a:rPr lang="en-US" altLang="zh-CN" sz="3200" i="1"/>
                <a:t>R</a:t>
              </a:r>
              <a:r>
                <a:rPr lang="en-US" altLang="zh-CN" sz="3200">
                  <a:sym typeface="Symbol" pitchFamily="2" charset="2"/>
                </a:rPr>
                <a:t> while keeping </a:t>
              </a:r>
              <a:r>
                <a:rPr lang="en-US" altLang="zh-CN" sz="3200" i="1">
                  <a:sym typeface="Symbol" pitchFamily="2" charset="2"/>
                </a:rPr>
                <a:t>z</a:t>
              </a:r>
              <a:r>
                <a:rPr lang="en-US" altLang="zh-CN" sz="3200">
                  <a:sym typeface="Symbol" pitchFamily="2" charset="2"/>
                </a:rPr>
                <a:t> finite, it reduces to </a:t>
              </a:r>
              <a:endParaRPr lang="en-US" altLang="zh-CN" sz="3200"/>
            </a:p>
          </p:txBody>
        </p:sp>
      </p:grpSp>
      <p:grpSp>
        <p:nvGrpSpPr>
          <p:cNvPr id="654341" name="Group 5">
            <a:extLst>
              <a:ext uri="{FF2B5EF4-FFF2-40B4-BE49-F238E27FC236}">
                <a16:creationId xmlns:a16="http://schemas.microsoft.com/office/drawing/2014/main" id="{29243D8B-C6DD-2F42-5B5B-891DB105FAA2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828800"/>
            <a:ext cx="4343400" cy="981075"/>
            <a:chOff x="1776" y="1152"/>
            <a:chExt cx="2736" cy="618"/>
          </a:xfrm>
        </p:grpSpPr>
        <p:graphicFrame>
          <p:nvGraphicFramePr>
            <p:cNvPr id="654342" name="Object 6">
              <a:extLst>
                <a:ext uri="{FF2B5EF4-FFF2-40B4-BE49-F238E27FC236}">
                  <a16:creationId xmlns:a16="http://schemas.microsoft.com/office/drawing/2014/main" id="{B1981FF9-46DB-754F-5E64-6373930010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1152"/>
            <a:ext cx="912" cy="6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6090900" imgH="12293600" progId="Equation.3">
                    <p:embed/>
                  </p:oleObj>
                </mc:Choice>
                <mc:Fallback>
                  <p:oleObj name="Equation" r:id="rId2" imgW="16090900" imgH="122936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152"/>
                          <a:ext cx="912" cy="618"/>
                        </a:xfrm>
                        <a:prstGeom prst="rect">
                          <a:avLst/>
                        </a:prstGeom>
                        <a:solidFill>
                          <a:srgbClr val="FFD9D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12700" cap="sq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4343" name="Text Box 7">
              <a:extLst>
                <a:ext uri="{FF2B5EF4-FFF2-40B4-BE49-F238E27FC236}">
                  <a16:creationId xmlns:a16="http://schemas.microsoft.com/office/drawing/2014/main" id="{8AFF6CB9-BE4D-404F-04E0-FC908D40C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267"/>
              <a:ext cx="172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(infinite sheet)</a:t>
              </a:r>
            </a:p>
          </p:txBody>
        </p:sp>
      </p:grpSp>
      <p:sp>
        <p:nvSpPr>
          <p:cNvPr id="654344" name="Text Box 8">
            <a:extLst>
              <a:ext uri="{FF2B5EF4-FFF2-40B4-BE49-F238E27FC236}">
                <a16:creationId xmlns:a16="http://schemas.microsoft.com/office/drawing/2014/main" id="{5EB98495-8781-9A48-81BA-C95A4187A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8956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 </a:t>
            </a:r>
            <a:r>
              <a:rPr lang="en-US" altLang="zh-CN" sz="3200" i="1"/>
              <a:t>E</a:t>
            </a:r>
            <a:r>
              <a:rPr lang="en-US" altLang="zh-CN" sz="3200"/>
              <a:t> produced by any infinite charged sheet is not related to the distance of </a:t>
            </a:r>
            <a:r>
              <a:rPr lang="en-US" altLang="zh-CN" sz="3200" i="1"/>
              <a:t>z</a:t>
            </a:r>
            <a:r>
              <a:rPr lang="en-US" altLang="zh-CN" sz="3200"/>
              <a:t> (constant) and its direction </a:t>
            </a:r>
            <a:r>
              <a:rPr lang="en-US" altLang="zh-CN" sz="3200">
                <a:cs typeface="Times New Roman" panose="02020603050405020304" pitchFamily="18" charset="0"/>
              </a:rPr>
              <a:t>perpendicular to the infinite sheet.</a:t>
            </a:r>
          </a:p>
        </p:txBody>
      </p:sp>
      <p:grpSp>
        <p:nvGrpSpPr>
          <p:cNvPr id="654345" name="Group 9">
            <a:extLst>
              <a:ext uri="{FF2B5EF4-FFF2-40B4-BE49-F238E27FC236}">
                <a16:creationId xmlns:a16="http://schemas.microsoft.com/office/drawing/2014/main" id="{90F519D2-1FDE-5E39-65EC-FADF2496DE59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618038"/>
            <a:ext cx="1905000" cy="579437"/>
            <a:chOff x="96" y="2909"/>
            <a:chExt cx="1200" cy="365"/>
          </a:xfrm>
        </p:grpSpPr>
        <p:sp>
          <p:nvSpPr>
            <p:cNvPr id="654346" name="AutoShape 10">
              <a:extLst>
                <a:ext uri="{FF2B5EF4-FFF2-40B4-BE49-F238E27FC236}">
                  <a16:creationId xmlns:a16="http://schemas.microsoft.com/office/drawing/2014/main" id="{894A8FE0-C6DC-943C-9E52-F19CF307E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004"/>
              <a:ext cx="336" cy="212"/>
            </a:xfrm>
            <a:prstGeom prst="hexagon">
              <a:avLst>
                <a:gd name="adj" fmla="val 39623"/>
                <a:gd name="vf" fmla="val 115470"/>
              </a:avLst>
            </a:prstGeom>
            <a:solidFill>
              <a:srgbClr val="5DFFD5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zh-CN">
                  <a:latin typeface="Times New Roman MT Extra Bold" pitchFamily="18" charset="0"/>
                </a:rPr>
                <a:t>2</a:t>
              </a:r>
            </a:p>
          </p:txBody>
        </p:sp>
        <p:sp>
          <p:nvSpPr>
            <p:cNvPr id="654347" name="Text Box 11">
              <a:extLst>
                <a:ext uri="{FF2B5EF4-FFF2-40B4-BE49-F238E27FC236}">
                  <a16:creationId xmlns:a16="http://schemas.microsoft.com/office/drawing/2014/main" id="{F0BB1B11-BA76-ED5F-BBBC-44EA269C76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2909"/>
              <a:ext cx="8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/>
                <a:t>z</a:t>
              </a:r>
              <a:r>
                <a:rPr lang="en-US" altLang="zh-CN" sz="3200"/>
                <a:t>&gt;&gt;</a:t>
              </a:r>
              <a:r>
                <a:rPr lang="en-US" altLang="zh-CN" sz="3200" i="1"/>
                <a:t>R,</a:t>
              </a:r>
            </a:p>
          </p:txBody>
        </p:sp>
      </p:grpSp>
      <p:graphicFrame>
        <p:nvGraphicFramePr>
          <p:cNvPr id="654348" name="Object 12">
            <a:extLst>
              <a:ext uri="{FF2B5EF4-FFF2-40B4-BE49-F238E27FC236}">
                <a16:creationId xmlns:a16="http://schemas.microsoft.com/office/drawing/2014/main" id="{3F73B7EE-ED52-0EF2-C324-5B65AFE5CB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68263"/>
          <a:ext cx="4159250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744400" imgH="10236200" progId="Equation.3">
                  <p:embed/>
                </p:oleObj>
              </mc:Choice>
              <mc:Fallback>
                <p:oleObj name="Equation" r:id="rId4" imgW="37744400" imgH="10236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68263"/>
                        <a:ext cx="4159250" cy="9985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349" name="Object 13">
            <a:extLst>
              <a:ext uri="{FF2B5EF4-FFF2-40B4-BE49-F238E27FC236}">
                <a16:creationId xmlns:a16="http://schemas.microsoft.com/office/drawing/2014/main" id="{9957B445-F7C5-21B4-FA0A-F95EAD204C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8863" y="4419600"/>
          <a:ext cx="376555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2473900" imgH="10528300" progId="Equation.3">
                  <p:embed/>
                </p:oleObj>
              </mc:Choice>
              <mc:Fallback>
                <p:oleObj name="公式" r:id="rId6" imgW="32473900" imgH="10528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8863" y="4419600"/>
                        <a:ext cx="3765550" cy="10826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4350" name="Text Box 14">
            <a:extLst>
              <a:ext uri="{FF2B5EF4-FFF2-40B4-BE49-F238E27FC236}">
                <a16:creationId xmlns:a16="http://schemas.microsoft.com/office/drawing/2014/main" id="{492259DC-C2A4-E1CE-729C-35E75953D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63880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The disk here is look like a point charge.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4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54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4" grpId="0" build="p" autoUpdateAnimBg="0"/>
      <p:bldP spid="654350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410" name="Text Box 2">
            <a:extLst>
              <a:ext uri="{FF2B5EF4-FFF2-40B4-BE49-F238E27FC236}">
                <a16:creationId xmlns:a16="http://schemas.microsoft.com/office/drawing/2014/main" id="{ABA0E261-22C6-909D-34F4-B4347E33A7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819400"/>
            <a:ext cx="7924800" cy="519113"/>
          </a:xfrm>
          <a:prstGeom prst="rect">
            <a:avLst/>
          </a:prstGeom>
          <a:solidFill>
            <a:srgbClr val="A9F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A charge particle in an electric field</a:t>
            </a:r>
            <a:r>
              <a:rPr lang="en-US" altLang="zh-CN"/>
              <a:t> (P474):</a:t>
            </a:r>
          </a:p>
        </p:txBody>
      </p:sp>
      <p:sp>
        <p:nvSpPr>
          <p:cNvPr id="657411" name="Text Box 3">
            <a:extLst>
              <a:ext uri="{FF2B5EF4-FFF2-40B4-BE49-F238E27FC236}">
                <a16:creationId xmlns:a16="http://schemas.microsoft.com/office/drawing/2014/main" id="{0ADC47A9-11A8-C2B6-7224-1615FBA7E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4938"/>
            <a:ext cx="2971800" cy="519112"/>
          </a:xfrm>
          <a:prstGeom prst="rect">
            <a:avLst/>
          </a:prstGeom>
          <a:solidFill>
            <a:srgbClr val="FFFF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Two main tasks</a:t>
            </a:r>
            <a:r>
              <a:rPr lang="en-US" altLang="zh-CN"/>
              <a:t>:</a:t>
            </a:r>
          </a:p>
        </p:txBody>
      </p:sp>
      <p:grpSp>
        <p:nvGrpSpPr>
          <p:cNvPr id="657412" name="Group 4">
            <a:extLst>
              <a:ext uri="{FF2B5EF4-FFF2-40B4-BE49-F238E27FC236}">
                <a16:creationId xmlns:a16="http://schemas.microsoft.com/office/drawing/2014/main" id="{963B228F-E7DA-B876-0F26-F84F5645E7EF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311525"/>
            <a:ext cx="8229600" cy="1554163"/>
            <a:chOff x="96" y="2086"/>
            <a:chExt cx="5184" cy="979"/>
          </a:xfrm>
        </p:grpSpPr>
        <p:sp>
          <p:nvSpPr>
            <p:cNvPr id="657413" name="Text Box 5">
              <a:extLst>
                <a:ext uri="{FF2B5EF4-FFF2-40B4-BE49-F238E27FC236}">
                  <a16:creationId xmlns:a16="http://schemas.microsoft.com/office/drawing/2014/main" id="{790B059F-EA7D-3BEE-67F4-0CFD872F9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086"/>
              <a:ext cx="5184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200"/>
                <a:t>If a charged point particle </a:t>
              </a:r>
              <a:r>
                <a:rPr kumimoji="0" lang="en-US" altLang="zh-CN" sz="3200" i="1"/>
                <a:t>q</a:t>
              </a:r>
              <a:r>
                <a:rPr kumimoji="0" lang="en-US" altLang="zh-CN" sz="3200"/>
                <a:t> is located in an external electric field    , the force     on the </a:t>
              </a:r>
              <a:r>
                <a:rPr kumimoji="0" lang="en-US" altLang="zh-CN" sz="3200" i="1"/>
                <a:t>q</a:t>
              </a:r>
              <a:r>
                <a:rPr kumimoji="0" lang="en-US" altLang="zh-CN" sz="3200"/>
                <a:t> by      is given by:</a:t>
              </a:r>
            </a:p>
          </p:txBody>
        </p:sp>
        <p:graphicFrame>
          <p:nvGraphicFramePr>
            <p:cNvPr id="657414" name="Object 6">
              <a:extLst>
                <a:ext uri="{FF2B5EF4-FFF2-40B4-BE49-F238E27FC236}">
                  <a16:creationId xmlns:a16="http://schemas.microsoft.com/office/drawing/2014/main" id="{3AB2B34C-E38D-4DAF-6DE5-73D4219695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2" y="242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2" y="242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7415" name="Object 7">
              <a:extLst>
                <a:ext uri="{FF2B5EF4-FFF2-40B4-BE49-F238E27FC236}">
                  <a16:creationId xmlns:a16="http://schemas.microsoft.com/office/drawing/2014/main" id="{441A13B3-8EB1-63F4-5204-B323CEC043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73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270500" progId="Equation.3">
                    <p:embed/>
                  </p:oleObj>
                </mc:Choice>
                <mc:Fallback>
                  <p:oleObj name="Equation" r:id="rId4" imgW="4394200" imgH="527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73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7416" name="Object 8">
              <a:extLst>
                <a:ext uri="{FF2B5EF4-FFF2-40B4-BE49-F238E27FC236}">
                  <a16:creationId xmlns:a16="http://schemas.microsoft.com/office/drawing/2014/main" id="{22FA99C2-7071-ED82-8992-8C3895EAE6B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51" y="2433"/>
            <a:ext cx="25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686300" imgH="5270500" progId="Equation.3">
                    <p:embed/>
                  </p:oleObj>
                </mc:Choice>
                <mc:Fallback>
                  <p:oleObj name="Equation" r:id="rId5" imgW="4686300" imgH="52705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2433"/>
                          <a:ext cx="257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57417" name="Object 9">
            <a:extLst>
              <a:ext uri="{FF2B5EF4-FFF2-40B4-BE49-F238E27FC236}">
                <a16:creationId xmlns:a16="http://schemas.microsoft.com/office/drawing/2014/main" id="{8A9D7BB1-E5F9-8B5F-E30E-02E97B1EB7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953000"/>
          <a:ext cx="137160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30400" imgH="6438900" progId="Equation.3">
                  <p:embed/>
                </p:oleObj>
              </mc:Choice>
              <mc:Fallback>
                <p:oleObj name="Equation" r:id="rId7" imgW="14630400" imgH="6438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953000"/>
                        <a:ext cx="1371600" cy="6032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7419" name="Group 11">
            <a:extLst>
              <a:ext uri="{FF2B5EF4-FFF2-40B4-BE49-F238E27FC236}">
                <a16:creationId xmlns:a16="http://schemas.microsoft.com/office/drawing/2014/main" id="{CF3F6C4C-0A3E-FCD2-D615-F32B493E9A26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09600"/>
            <a:ext cx="7543800" cy="2133600"/>
            <a:chOff x="576" y="384"/>
            <a:chExt cx="4752" cy="1344"/>
          </a:xfrm>
        </p:grpSpPr>
        <p:sp>
          <p:nvSpPr>
            <p:cNvPr id="657420" name="Text Box 12">
              <a:extLst>
                <a:ext uri="{FF2B5EF4-FFF2-40B4-BE49-F238E27FC236}">
                  <a16:creationId xmlns:a16="http://schemas.microsoft.com/office/drawing/2014/main" id="{FBA87C58-6874-D25E-5AAA-B6A194339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84"/>
              <a:ext cx="475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</a:t>
              </a:r>
              <a:r>
                <a:rPr lang="en-US" altLang="zh-CN" sz="3200"/>
                <a:t> Calculating the electric field produced by a given distribution of charge.</a:t>
              </a:r>
            </a:p>
          </p:txBody>
        </p:sp>
        <p:sp>
          <p:nvSpPr>
            <p:cNvPr id="657421" name="Text Box 13">
              <a:extLst>
                <a:ext uri="{FF2B5EF4-FFF2-40B4-BE49-F238E27FC236}">
                  <a16:creationId xmlns:a16="http://schemas.microsoft.com/office/drawing/2014/main" id="{4857C173-DEAA-3CCC-0D0D-DCD2B7AB29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1056"/>
              <a:ext cx="43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</a:t>
              </a:r>
              <a:r>
                <a:rPr lang="en-US" altLang="zh-CN" sz="3200"/>
                <a:t> Calculating the force that a given field exerts on a charge placed in it.</a:t>
              </a:r>
            </a:p>
          </p:txBody>
        </p:sp>
      </p:grpSp>
      <p:sp>
        <p:nvSpPr>
          <p:cNvPr id="657422" name="AutoShape 14">
            <a:extLst>
              <a:ext uri="{FF2B5EF4-FFF2-40B4-BE49-F238E27FC236}">
                <a16:creationId xmlns:a16="http://schemas.microsoft.com/office/drawing/2014/main" id="{574C17C1-D8B2-950B-8526-419F03B6B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791200"/>
            <a:ext cx="2667000" cy="762000"/>
          </a:xfrm>
          <a:prstGeom prst="wedgeRoundRectCallout">
            <a:avLst>
              <a:gd name="adj1" fmla="val 11310"/>
              <a:gd name="adj2" fmla="val -208542"/>
              <a:gd name="adj3" fmla="val 16667"/>
            </a:avLst>
          </a:prstGeom>
          <a:solidFill>
            <a:srgbClr val="CAFCA8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u="sng">
                <a:solidFill>
                  <a:srgbClr val="3333FF"/>
                </a:solidFill>
                <a:ea typeface="楷体_GB2312" pitchFamily="49" charset="-122"/>
              </a:rPr>
              <a:t>Study this part </a:t>
            </a:r>
          </a:p>
          <a:p>
            <a:pPr algn="ctr"/>
            <a:r>
              <a:rPr lang="en-US" altLang="zh-CN" u="sng">
                <a:solidFill>
                  <a:srgbClr val="3333FF"/>
                </a:solidFill>
                <a:ea typeface="楷体_GB2312" pitchFamily="49" charset="-122"/>
              </a:rPr>
              <a:t>by yourself</a:t>
            </a:r>
          </a:p>
        </p:txBody>
      </p:sp>
      <p:grpSp>
        <p:nvGrpSpPr>
          <p:cNvPr id="657428" name="Group 20">
            <a:extLst>
              <a:ext uri="{FF2B5EF4-FFF2-40B4-BE49-F238E27FC236}">
                <a16:creationId xmlns:a16="http://schemas.microsoft.com/office/drawing/2014/main" id="{F69955EF-83EB-CD85-0072-E8F674E403E7}"/>
              </a:ext>
            </a:extLst>
          </p:cNvPr>
          <p:cNvGrpSpPr>
            <a:grpSpLocks/>
          </p:cNvGrpSpPr>
          <p:nvPr/>
        </p:nvGrpSpPr>
        <p:grpSpPr bwMode="auto">
          <a:xfrm>
            <a:off x="5219700" y="4375150"/>
            <a:ext cx="3676650" cy="1933575"/>
            <a:chOff x="3288" y="2756"/>
            <a:chExt cx="2316" cy="1218"/>
          </a:xfrm>
        </p:grpSpPr>
        <p:pic>
          <p:nvPicPr>
            <p:cNvPr id="657424" name="Picture 16">
              <a:extLst>
                <a:ext uri="{FF2B5EF4-FFF2-40B4-BE49-F238E27FC236}">
                  <a16:creationId xmlns:a16="http://schemas.microsoft.com/office/drawing/2014/main" id="{3F16B091-0642-306C-128A-0A29B6F955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88" y="2756"/>
              <a:ext cx="2316" cy="12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657425" name="Object 17">
              <a:extLst>
                <a:ext uri="{FF2B5EF4-FFF2-40B4-BE49-F238E27FC236}">
                  <a16:creationId xmlns:a16="http://schemas.microsoft.com/office/drawing/2014/main" id="{3191D5D2-9EB1-4B7C-8BDB-66DBC289D7A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6" y="3303"/>
            <a:ext cx="184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505200" imgH="4686300" progId="Equation.3">
                    <p:embed/>
                  </p:oleObj>
                </mc:Choice>
                <mc:Fallback>
                  <p:oleObj name="公式" r:id="rId10" imgW="3505200" imgH="46863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6" y="3303"/>
                          <a:ext cx="184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7426" name="Object 18">
              <a:extLst>
                <a:ext uri="{FF2B5EF4-FFF2-40B4-BE49-F238E27FC236}">
                  <a16:creationId xmlns:a16="http://schemas.microsoft.com/office/drawing/2014/main" id="{91905369-28FD-0E56-8032-61B7DBDE01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26" y="3578"/>
            <a:ext cx="23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4394200" imgH="5270500" progId="Equation.3">
                    <p:embed/>
                  </p:oleObj>
                </mc:Choice>
                <mc:Fallback>
                  <p:oleObj name="公式" r:id="rId12" imgW="4394200" imgH="52705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26" y="3578"/>
                          <a:ext cx="23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7427" name="Text Box 19">
              <a:extLst>
                <a:ext uri="{FF2B5EF4-FFF2-40B4-BE49-F238E27FC236}">
                  <a16:creationId xmlns:a16="http://schemas.microsoft.com/office/drawing/2014/main" id="{300E4C60-73AA-DB57-AD2F-1BD8B0618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539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 i="1"/>
                <a:t>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574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5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5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0" grpId="0" animBg="1" autoUpdateAnimBg="0"/>
      <p:bldP spid="657411" grpId="0" animBg="1" autoUpdateAnimBg="0"/>
      <p:bldP spid="657422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938" name="Text Box 2">
            <a:extLst>
              <a:ext uri="{FF2B5EF4-FFF2-40B4-BE49-F238E27FC236}">
                <a16:creationId xmlns:a16="http://schemas.microsoft.com/office/drawing/2014/main" id="{97C0A3F3-7FFB-65B6-96C1-5CAFD4D1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3038"/>
            <a:ext cx="5360988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19-3.  Gauss’ Law  </a:t>
            </a:r>
            <a:r>
              <a:rPr kumimoji="0" lang="en-US" altLang="zh-CN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(P486)</a:t>
            </a:r>
          </a:p>
        </p:txBody>
      </p:sp>
      <p:sp>
        <p:nvSpPr>
          <p:cNvPr id="679947" name="Text Box 11">
            <a:extLst>
              <a:ext uri="{FF2B5EF4-FFF2-40B4-BE49-F238E27FC236}">
                <a16:creationId xmlns:a16="http://schemas.microsoft.com/office/drawing/2014/main" id="{B51E2704-E145-0583-9DA6-EF31351BA2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3810000" cy="519113"/>
          </a:xfrm>
          <a:prstGeom prst="rect">
            <a:avLst/>
          </a:prstGeom>
          <a:solidFill>
            <a:srgbClr val="A9F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1. Electric field lines</a:t>
            </a:r>
          </a:p>
        </p:txBody>
      </p:sp>
      <p:sp>
        <p:nvSpPr>
          <p:cNvPr id="679948" name="Text Box 12">
            <a:extLst>
              <a:ext uri="{FF2B5EF4-FFF2-40B4-BE49-F238E27FC236}">
                <a16:creationId xmlns:a16="http://schemas.microsoft.com/office/drawing/2014/main" id="{4CE5F7B6-D41D-568A-8403-5370A8966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14475"/>
            <a:ext cx="7848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By drawing few representative lines that follow the curvature mapped out by the arrows to visualize patterns in electric field.</a:t>
            </a:r>
          </a:p>
        </p:txBody>
      </p:sp>
      <p:grpSp>
        <p:nvGrpSpPr>
          <p:cNvPr id="679949" name="Group 13">
            <a:extLst>
              <a:ext uri="{FF2B5EF4-FFF2-40B4-BE49-F238E27FC236}">
                <a16:creationId xmlns:a16="http://schemas.microsoft.com/office/drawing/2014/main" id="{E1306525-5828-4554-C26D-F1315866C116}"/>
              </a:ext>
            </a:extLst>
          </p:cNvPr>
          <p:cNvGrpSpPr>
            <a:grpSpLocks/>
          </p:cNvGrpSpPr>
          <p:nvPr/>
        </p:nvGrpSpPr>
        <p:grpSpPr bwMode="auto">
          <a:xfrm>
            <a:off x="517525" y="5165725"/>
            <a:ext cx="6934200" cy="1143000"/>
            <a:chOff x="144" y="3456"/>
            <a:chExt cx="4368" cy="720"/>
          </a:xfrm>
        </p:grpSpPr>
        <p:sp>
          <p:nvSpPr>
            <p:cNvPr id="679950" name="Text Box 14">
              <a:extLst>
                <a:ext uri="{FF2B5EF4-FFF2-40B4-BE49-F238E27FC236}">
                  <a16:creationId xmlns:a16="http://schemas.microsoft.com/office/drawing/2014/main" id="{65DAABC9-9ACD-18B3-E0CC-D2696C21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3504"/>
              <a:ext cx="379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Keep in mind: electric field lines do not actually exist</a:t>
              </a:r>
            </a:p>
          </p:txBody>
        </p:sp>
        <p:sp>
          <p:nvSpPr>
            <p:cNvPr id="679951" name="Text Box 15">
              <a:extLst>
                <a:ext uri="{FF2B5EF4-FFF2-40B4-BE49-F238E27FC236}">
                  <a16:creationId xmlns:a16="http://schemas.microsoft.com/office/drawing/2014/main" id="{3988B09E-A058-ACBC-8524-4ADE24EB0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734"/>
              <a:ext cx="288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40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!</a:t>
              </a:r>
            </a:p>
          </p:txBody>
        </p:sp>
        <p:sp>
          <p:nvSpPr>
            <p:cNvPr id="679952" name="AutoShape 16">
              <a:extLst>
                <a:ext uri="{FF2B5EF4-FFF2-40B4-BE49-F238E27FC236}">
                  <a16:creationId xmlns:a16="http://schemas.microsoft.com/office/drawing/2014/main" id="{7139E8C4-0F12-1B26-AF9B-CC4A835F2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456"/>
              <a:ext cx="576" cy="576"/>
            </a:xfrm>
            <a:prstGeom prst="irregularSeal1">
              <a:avLst/>
            </a:prstGeom>
            <a:solidFill>
              <a:srgbClr val="FF6600"/>
            </a:solidFill>
            <a:ln w="9525">
              <a:solidFill>
                <a:srgbClr val="6666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en-US" altLang="zh-CN">
                  <a:latin typeface="Arial Rounded MT Bold" panose="020F0704030504030204" pitchFamily="34" charset="0"/>
                </a:rPr>
                <a:t>Hey!</a:t>
              </a:r>
            </a:p>
          </p:txBody>
        </p:sp>
      </p:grpSp>
      <p:grpSp>
        <p:nvGrpSpPr>
          <p:cNvPr id="679955" name="Group 19">
            <a:extLst>
              <a:ext uri="{FF2B5EF4-FFF2-40B4-BE49-F238E27FC236}">
                <a16:creationId xmlns:a16="http://schemas.microsoft.com/office/drawing/2014/main" id="{B6DE431B-87F5-A59D-8DF0-E4A8483DC82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3086100"/>
            <a:ext cx="5832475" cy="2214563"/>
            <a:chOff x="1338" y="1797"/>
            <a:chExt cx="3674" cy="1395"/>
          </a:xfrm>
        </p:grpSpPr>
        <p:pic>
          <p:nvPicPr>
            <p:cNvPr id="679953" name="Picture 17">
              <a:extLst>
                <a:ext uri="{FF2B5EF4-FFF2-40B4-BE49-F238E27FC236}">
                  <a16:creationId xmlns:a16="http://schemas.microsoft.com/office/drawing/2014/main" id="{3E5B4CC0-EA38-1996-1F77-050329341A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38" y="1797"/>
              <a:ext cx="1361" cy="1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9954" name="Picture 18">
              <a:extLst>
                <a:ext uri="{FF2B5EF4-FFF2-40B4-BE49-F238E27FC236}">
                  <a16:creationId xmlns:a16="http://schemas.microsoft.com/office/drawing/2014/main" id="{53D8989B-E5DD-645C-ACE0-9D3036161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2" y="1797"/>
              <a:ext cx="1860" cy="1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9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7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9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8" grpId="0" animBg="1" autoUpdateAnimBg="0"/>
      <p:bldP spid="679947" grpId="0" animBg="1" autoUpdateAnimBg="0"/>
      <p:bldP spid="679948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71" name="Picture 1035">
            <a:extLst>
              <a:ext uri="{FF2B5EF4-FFF2-40B4-BE49-F238E27FC236}">
                <a16:creationId xmlns:a16="http://schemas.microsoft.com/office/drawing/2014/main" id="{6A74C131-4722-DE85-A144-7A10F827A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2565400"/>
            <a:ext cx="3700463" cy="414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6562" name="Text Box 1026">
            <a:extLst>
              <a:ext uri="{FF2B5EF4-FFF2-40B4-BE49-F238E27FC236}">
                <a16:creationId xmlns:a16="http://schemas.microsoft.com/office/drawing/2014/main" id="{FB42C47A-9C1F-5438-2B4F-DC5BA7EB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" y="882650"/>
            <a:ext cx="93726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(1)</a:t>
            </a:r>
            <a:r>
              <a:rPr lang="en-US" altLang="zh-CN" sz="3200"/>
              <a:t> Electric field lines originate on positive charges and terminate on negative charges (or go on to infinity). They never originate or terminate on a charged-free point in finite space</a:t>
            </a:r>
            <a:r>
              <a:rPr lang="en-US" altLang="zh-CN" b="0"/>
              <a:t>(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</a:rPr>
              <a:t>不会在没有电荷处中断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)</a:t>
            </a:r>
            <a:r>
              <a:rPr lang="en-US" altLang="zh-CN" b="0"/>
              <a:t>.</a:t>
            </a:r>
          </a:p>
        </p:txBody>
      </p:sp>
      <p:sp>
        <p:nvSpPr>
          <p:cNvPr id="706563" name="Text Box 1027">
            <a:extLst>
              <a:ext uri="{FF2B5EF4-FFF2-40B4-BE49-F238E27FC236}">
                <a16:creationId xmlns:a16="http://schemas.microsoft.com/office/drawing/2014/main" id="{ACBE501C-7BBA-83DC-A0DF-B5D7D99DD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85738"/>
            <a:ext cx="8458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The properties of Faraday’s electric field lines: </a:t>
            </a:r>
          </a:p>
        </p:txBody>
      </p:sp>
      <p:sp>
        <p:nvSpPr>
          <p:cNvPr id="706564" name="Text Box 1028">
            <a:extLst>
              <a:ext uri="{FF2B5EF4-FFF2-40B4-BE49-F238E27FC236}">
                <a16:creationId xmlns:a16="http://schemas.microsoft.com/office/drawing/2014/main" id="{B8C5DE18-5F46-1E59-AF95-EB58F28CD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213100"/>
            <a:ext cx="4537075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(2) </a:t>
            </a:r>
            <a:r>
              <a:rPr lang="en-US" altLang="zh-CN" sz="3200"/>
              <a:t>The field lines are </a:t>
            </a:r>
            <a:r>
              <a:rPr lang="en-US" altLang="zh-CN" sz="3200">
                <a:solidFill>
                  <a:srgbClr val="FF0000"/>
                </a:solidFill>
              </a:rPr>
              <a:t>never cross each other</a:t>
            </a:r>
            <a:r>
              <a:rPr lang="en-US" altLang="zh-CN" sz="3200"/>
              <a:t> (otherwise, the electric field at the cross-point has two directions).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0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06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0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62" grpId="0" autoUpdateAnimBg="0"/>
      <p:bldP spid="706563" grpId="0" build="p" autoUpdateAnimBg="0"/>
      <p:bldP spid="706564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0962" name="Group 2">
            <a:extLst>
              <a:ext uri="{FF2B5EF4-FFF2-40B4-BE49-F238E27FC236}">
                <a16:creationId xmlns:a16="http://schemas.microsoft.com/office/drawing/2014/main" id="{E9547F18-6609-73D9-696E-CCFB061AA0F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976813"/>
            <a:ext cx="3560763" cy="1770062"/>
            <a:chOff x="3181" y="1045"/>
            <a:chExt cx="2243" cy="1115"/>
          </a:xfrm>
        </p:grpSpPr>
        <p:sp>
          <p:nvSpPr>
            <p:cNvPr id="680963" name="Freeform 3">
              <a:extLst>
                <a:ext uri="{FF2B5EF4-FFF2-40B4-BE49-F238E27FC236}">
                  <a16:creationId xmlns:a16="http://schemas.microsoft.com/office/drawing/2014/main" id="{C9D51B2F-6EAA-753F-9DF7-72643B63F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1" y="1497"/>
              <a:ext cx="2160" cy="624"/>
            </a:xfrm>
            <a:custGeom>
              <a:avLst/>
              <a:gdLst>
                <a:gd name="T0" fmla="*/ 0 w 2592"/>
                <a:gd name="T1" fmla="*/ 624 h 624"/>
                <a:gd name="T2" fmla="*/ 864 w 2592"/>
                <a:gd name="T3" fmla="*/ 96 h 624"/>
                <a:gd name="T4" fmla="*/ 1824 w 2592"/>
                <a:gd name="T5" fmla="*/ 48 h 624"/>
                <a:gd name="T6" fmla="*/ 2592 w 2592"/>
                <a:gd name="T7" fmla="*/ 240 h 6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2" h="624">
                  <a:moveTo>
                    <a:pt x="0" y="624"/>
                  </a:moveTo>
                  <a:cubicBezTo>
                    <a:pt x="280" y="408"/>
                    <a:pt x="560" y="192"/>
                    <a:pt x="864" y="96"/>
                  </a:cubicBezTo>
                  <a:cubicBezTo>
                    <a:pt x="1168" y="0"/>
                    <a:pt x="1536" y="24"/>
                    <a:pt x="1824" y="48"/>
                  </a:cubicBezTo>
                  <a:cubicBezTo>
                    <a:pt x="2112" y="72"/>
                    <a:pt x="2352" y="156"/>
                    <a:pt x="2592" y="240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4" name="Oval 4">
              <a:extLst>
                <a:ext uri="{FF2B5EF4-FFF2-40B4-BE49-F238E27FC236}">
                  <a16:creationId xmlns:a16="http://schemas.microsoft.com/office/drawing/2014/main" id="{F3EED9D6-271A-1513-0551-B80D0DDCF3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3" y="1881"/>
              <a:ext cx="48" cy="4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5" name="Text Box 5">
              <a:extLst>
                <a:ext uri="{FF2B5EF4-FFF2-40B4-BE49-F238E27FC236}">
                  <a16:creationId xmlns:a16="http://schemas.microsoft.com/office/drawing/2014/main" id="{BE7A7F3F-E9C8-9A21-6BAC-1C3F0B5CAD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5" y="1833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ea typeface="仿宋_GB2312" pitchFamily="49" charset="-122"/>
                </a:rPr>
                <a:t>A</a:t>
              </a:r>
              <a:endParaRPr lang="en-US" altLang="zh-CN" b="0">
                <a:ea typeface="仿宋_GB2312" pitchFamily="49" charset="-122"/>
              </a:endParaRPr>
            </a:p>
          </p:txBody>
        </p:sp>
        <p:sp>
          <p:nvSpPr>
            <p:cNvPr id="680966" name="Oval 6">
              <a:extLst>
                <a:ext uri="{FF2B5EF4-FFF2-40B4-BE49-F238E27FC236}">
                  <a16:creationId xmlns:a16="http://schemas.microsoft.com/office/drawing/2014/main" id="{1DF58B63-B276-5920-1575-3FDB4E243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9" y="1545"/>
              <a:ext cx="48" cy="4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7" name="Oval 7">
              <a:extLst>
                <a:ext uri="{FF2B5EF4-FFF2-40B4-BE49-F238E27FC236}">
                  <a16:creationId xmlns:a16="http://schemas.microsoft.com/office/drawing/2014/main" id="{E1B2ACD3-9B93-B0F6-5BC8-9DFD7840A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5" y="1509"/>
              <a:ext cx="48" cy="48"/>
            </a:xfrm>
            <a:prstGeom prst="ellipse">
              <a:avLst/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8" name="Line 8">
              <a:extLst>
                <a:ext uri="{FF2B5EF4-FFF2-40B4-BE49-F238E27FC236}">
                  <a16:creationId xmlns:a16="http://schemas.microsoft.com/office/drawing/2014/main" id="{FF0A9470-029A-58F2-785A-DC0154A5B0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1" y="1593"/>
              <a:ext cx="336" cy="288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69" name="Line 9">
              <a:extLst>
                <a:ext uri="{FF2B5EF4-FFF2-40B4-BE49-F238E27FC236}">
                  <a16:creationId xmlns:a16="http://schemas.microsoft.com/office/drawing/2014/main" id="{6B061F49-9517-5B9A-743D-E4DD26535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61" y="1401"/>
              <a:ext cx="612" cy="156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70" name="Line 10">
              <a:extLst>
                <a:ext uri="{FF2B5EF4-FFF2-40B4-BE49-F238E27FC236}">
                  <a16:creationId xmlns:a16="http://schemas.microsoft.com/office/drawing/2014/main" id="{8284874A-59DA-D522-9113-443EEF9C65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9" y="1533"/>
              <a:ext cx="648" cy="12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0971" name="Text Box 11">
              <a:extLst>
                <a:ext uri="{FF2B5EF4-FFF2-40B4-BE49-F238E27FC236}">
                  <a16:creationId xmlns:a16="http://schemas.microsoft.com/office/drawing/2014/main" id="{C6FD1122-36DE-3BAF-1DCE-4B22B9A390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3" y="1521"/>
              <a:ext cx="2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ea typeface="仿宋_GB2312" pitchFamily="49" charset="-122"/>
                </a:rPr>
                <a:t>B</a:t>
              </a:r>
              <a:endParaRPr lang="en-US" altLang="zh-CN" b="0">
                <a:ea typeface="仿宋_GB2312" pitchFamily="49" charset="-122"/>
              </a:endParaRPr>
            </a:p>
          </p:txBody>
        </p:sp>
        <p:sp>
          <p:nvSpPr>
            <p:cNvPr id="680972" name="Text Box 12">
              <a:extLst>
                <a:ext uri="{FF2B5EF4-FFF2-40B4-BE49-F238E27FC236}">
                  <a16:creationId xmlns:a16="http://schemas.microsoft.com/office/drawing/2014/main" id="{EE4FA0F8-3707-5EF2-46B6-C38B51E7A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9" y="1509"/>
              <a:ext cx="2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0" i="1">
                  <a:ea typeface="仿宋_GB2312" pitchFamily="49" charset="-122"/>
                </a:rPr>
                <a:t>C</a:t>
              </a:r>
              <a:endParaRPr lang="en-US" altLang="zh-CN" b="0">
                <a:ea typeface="仿宋_GB2312" pitchFamily="49" charset="-122"/>
              </a:endParaRPr>
            </a:p>
          </p:txBody>
        </p:sp>
        <p:graphicFrame>
          <p:nvGraphicFramePr>
            <p:cNvPr id="680973" name="Object 13">
              <a:extLst>
                <a:ext uri="{FF2B5EF4-FFF2-40B4-BE49-F238E27FC236}">
                  <a16:creationId xmlns:a16="http://schemas.microsoft.com/office/drawing/2014/main" id="{A1EF0CA7-FEC4-9E7A-FCE8-8210D45C3B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69" y="1277"/>
            <a:ext cx="32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978400" imgH="5562600" progId="Equation.3">
                    <p:embed/>
                  </p:oleObj>
                </mc:Choice>
                <mc:Fallback>
                  <p:oleObj name="公式" r:id="rId2" imgW="4978400" imgH="5562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9" y="1277"/>
                          <a:ext cx="32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4" name="Object 14">
              <a:extLst>
                <a:ext uri="{FF2B5EF4-FFF2-40B4-BE49-F238E27FC236}">
                  <a16:creationId xmlns:a16="http://schemas.microsoft.com/office/drawing/2014/main" id="{91FAE710-E01E-3694-9B34-62B83CCBC3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29" y="1045"/>
            <a:ext cx="323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978400" imgH="5562600" progId="Equation.3">
                    <p:embed/>
                  </p:oleObj>
                </mc:Choice>
                <mc:Fallback>
                  <p:oleObj name="公式" r:id="rId4" imgW="4978400" imgH="55626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29" y="1045"/>
                          <a:ext cx="323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0975" name="Object 15">
              <a:extLst>
                <a:ext uri="{FF2B5EF4-FFF2-40B4-BE49-F238E27FC236}">
                  <a16:creationId xmlns:a16="http://schemas.microsoft.com/office/drawing/2014/main" id="{F18A32B7-F025-DDE7-103D-DEED351C0D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01" y="1237"/>
            <a:ext cx="323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4978400" imgH="5854700" progId="Equation.3">
                    <p:embed/>
                  </p:oleObj>
                </mc:Choice>
                <mc:Fallback>
                  <p:oleObj name="公式" r:id="rId6" imgW="4978400" imgH="5854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1" y="1237"/>
                          <a:ext cx="323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1007" name="Group 47">
            <a:extLst>
              <a:ext uri="{FF2B5EF4-FFF2-40B4-BE49-F238E27FC236}">
                <a16:creationId xmlns:a16="http://schemas.microsoft.com/office/drawing/2014/main" id="{6B94166A-E365-92A9-7521-CE4BB02267F5}"/>
              </a:ext>
            </a:extLst>
          </p:cNvPr>
          <p:cNvGrpSpPr>
            <a:grpSpLocks/>
          </p:cNvGrpSpPr>
          <p:nvPr/>
        </p:nvGrpSpPr>
        <p:grpSpPr bwMode="auto">
          <a:xfrm>
            <a:off x="4513263" y="4953000"/>
            <a:ext cx="3429000" cy="1571625"/>
            <a:chOff x="2843" y="3120"/>
            <a:chExt cx="2160" cy="990"/>
          </a:xfrm>
        </p:grpSpPr>
        <p:grpSp>
          <p:nvGrpSpPr>
            <p:cNvPr id="680978" name="Group 18">
              <a:extLst>
                <a:ext uri="{FF2B5EF4-FFF2-40B4-BE49-F238E27FC236}">
                  <a16:creationId xmlns:a16="http://schemas.microsoft.com/office/drawing/2014/main" id="{19934F1E-7872-6B34-1DC4-C5EDA4E91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43" y="3366"/>
              <a:ext cx="1872" cy="451"/>
              <a:chOff x="4012" y="1721"/>
              <a:chExt cx="1316" cy="451"/>
            </a:xfrm>
          </p:grpSpPr>
          <p:sp>
            <p:nvSpPr>
              <p:cNvPr id="680979" name="Line 19">
                <a:extLst>
                  <a:ext uri="{FF2B5EF4-FFF2-40B4-BE49-F238E27FC236}">
                    <a16:creationId xmlns:a16="http://schemas.microsoft.com/office/drawing/2014/main" id="{6034C2AA-A1F9-A15C-6CF2-A3D1D3E6D2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2" y="2172"/>
                <a:ext cx="10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80" name="Line 20">
                <a:extLst>
                  <a:ext uri="{FF2B5EF4-FFF2-40B4-BE49-F238E27FC236}">
                    <a16:creationId xmlns:a16="http://schemas.microsoft.com/office/drawing/2014/main" id="{AC2DAEE1-9337-3E90-3E21-79A6283A1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1824"/>
                <a:ext cx="10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81" name="Line 21">
                <a:extLst>
                  <a:ext uri="{FF2B5EF4-FFF2-40B4-BE49-F238E27FC236}">
                    <a16:creationId xmlns:a16="http://schemas.microsoft.com/office/drawing/2014/main" id="{E626470B-9801-FC7D-0A24-BA4EB4A811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2" y="1728"/>
                <a:ext cx="102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82" name="Line 22">
                <a:extLst>
                  <a:ext uri="{FF2B5EF4-FFF2-40B4-BE49-F238E27FC236}">
                    <a16:creationId xmlns:a16="http://schemas.microsoft.com/office/drawing/2014/main" id="{2E721FDD-C091-51A2-D334-31930C778F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21" y="2064"/>
                <a:ext cx="10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83" name="Line 23">
                <a:extLst>
                  <a:ext uri="{FF2B5EF4-FFF2-40B4-BE49-F238E27FC236}">
                    <a16:creationId xmlns:a16="http://schemas.microsoft.com/office/drawing/2014/main" id="{555C3B15-391A-1D76-A3E7-FB26925C4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19" y="1956"/>
                <a:ext cx="1021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80984" name="Object 24">
                <a:extLst>
                  <a:ext uri="{FF2B5EF4-FFF2-40B4-BE49-F238E27FC236}">
                    <a16:creationId xmlns:a16="http://schemas.microsoft.com/office/drawing/2014/main" id="{546E7962-B8E4-22A6-061E-6E5074E8F914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5043" y="1721"/>
              <a:ext cx="285" cy="3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3797300" imgH="4394200" progId="Equation.3">
                      <p:embed/>
                    </p:oleObj>
                  </mc:Choice>
                  <mc:Fallback>
                    <p:oleObj name="公式" r:id="rId8" imgW="3797300" imgH="4394200" progId="Equation.3">
                      <p:embed/>
                      <p:pic>
                        <p:nvPicPr>
                          <p:cNvPr id="0" name="Object 24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3" y="1721"/>
                            <a:ext cx="285" cy="3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680986" name="Object 26">
              <a:extLst>
                <a:ext uri="{FF2B5EF4-FFF2-40B4-BE49-F238E27FC236}">
                  <a16:creationId xmlns:a16="http://schemas.microsoft.com/office/drawing/2014/main" id="{3744F478-3994-85AE-4E97-219655EA1FB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050" y="3748"/>
            <a:ext cx="46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6731000" imgH="4978400" progId="Equation.3">
                    <p:embed/>
                  </p:oleObj>
                </mc:Choice>
                <mc:Fallback>
                  <p:oleObj name="公式" r:id="rId10" imgW="6731000" imgH="4978400" progId="Equation.3">
                    <p:embed/>
                    <p:pic>
                      <p:nvPicPr>
                        <p:cNvPr id="0" name="Object 2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0" y="3748"/>
                          <a:ext cx="465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0987" name="AutoShape 27">
              <a:extLst>
                <a:ext uri="{FF2B5EF4-FFF2-40B4-BE49-F238E27FC236}">
                  <a16:creationId xmlns:a16="http://schemas.microsoft.com/office/drawing/2014/main" id="{98CFB947-BFB3-C573-0746-DC5BB0649F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2695647" flipV="1">
              <a:off x="3143" y="3300"/>
              <a:ext cx="912" cy="624"/>
            </a:xfrm>
            <a:prstGeom prst="parallelogram">
              <a:avLst>
                <a:gd name="adj" fmla="val 51208"/>
              </a:avLst>
            </a:prstGeom>
            <a:gradFill rotWithShape="0">
              <a:gsLst>
                <a:gs pos="0">
                  <a:srgbClr val="FF9999">
                    <a:gamma/>
                    <a:tint val="2353"/>
                    <a:invGamma/>
                  </a:srgbClr>
                </a:gs>
                <a:gs pos="100000">
                  <a:srgbClr val="FF9999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0988" name="Group 28">
              <a:extLst>
                <a:ext uri="{FF2B5EF4-FFF2-40B4-BE49-F238E27FC236}">
                  <a16:creationId xmlns:a16="http://schemas.microsoft.com/office/drawing/2014/main" id="{E8C0DF1D-A5D8-808F-0444-6B966314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7" y="3372"/>
              <a:ext cx="528" cy="444"/>
              <a:chOff x="3840" y="1572"/>
              <a:chExt cx="1468" cy="444"/>
            </a:xfrm>
          </p:grpSpPr>
          <p:sp>
            <p:nvSpPr>
              <p:cNvPr id="680989" name="Line 29">
                <a:extLst>
                  <a:ext uri="{FF2B5EF4-FFF2-40B4-BE49-F238E27FC236}">
                    <a16:creationId xmlns:a16="http://schemas.microsoft.com/office/drawing/2014/main" id="{E0C3E9D4-2C0A-DB37-16E9-C83EE7FD16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016"/>
                <a:ext cx="14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90" name="Line 30">
                <a:extLst>
                  <a:ext uri="{FF2B5EF4-FFF2-40B4-BE49-F238E27FC236}">
                    <a16:creationId xmlns:a16="http://schemas.microsoft.com/office/drawing/2014/main" id="{B23A4759-70E9-A359-5200-97C73D05E8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4" y="1668"/>
                <a:ext cx="14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91" name="Line 31">
                <a:extLst>
                  <a:ext uri="{FF2B5EF4-FFF2-40B4-BE49-F238E27FC236}">
                    <a16:creationId xmlns:a16="http://schemas.microsoft.com/office/drawing/2014/main" id="{BAF064C2-E162-5436-97BF-F13D50F847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4" y="1572"/>
                <a:ext cx="145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92" name="Line 32">
                <a:extLst>
                  <a:ext uri="{FF2B5EF4-FFF2-40B4-BE49-F238E27FC236}">
                    <a16:creationId xmlns:a16="http://schemas.microsoft.com/office/drawing/2014/main" id="{488E7AB3-6043-36CC-5A55-E33EDE86C1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3" y="1908"/>
                <a:ext cx="14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0993" name="Line 33">
                <a:extLst>
                  <a:ext uri="{FF2B5EF4-FFF2-40B4-BE49-F238E27FC236}">
                    <a16:creationId xmlns:a16="http://schemas.microsoft.com/office/drawing/2014/main" id="{6C44CA43-E3E6-DD1F-BDFB-6B31F9E9C8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1800"/>
                <a:ext cx="14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dash"/>
                <a:round/>
                <a:headEnd type="none" w="sm" len="sm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0994" name="Text Box 34">
              <a:extLst>
                <a:ext uri="{FF2B5EF4-FFF2-40B4-BE49-F238E27FC236}">
                  <a16:creationId xmlns:a16="http://schemas.microsoft.com/office/drawing/2014/main" id="{6142B2AD-5F85-BACC-12E5-DFB11BB712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1" y="3120"/>
              <a:ext cx="9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Uniform </a:t>
              </a:r>
            </a:p>
          </p:txBody>
        </p:sp>
      </p:grpSp>
      <p:sp>
        <p:nvSpPr>
          <p:cNvPr id="680995" name="Text Box 35">
            <a:extLst>
              <a:ext uri="{FF2B5EF4-FFF2-40B4-BE49-F238E27FC236}">
                <a16:creationId xmlns:a16="http://schemas.microsoft.com/office/drawing/2014/main" id="{D0C7CFC0-EA8E-432D-0CEE-916DB959B8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95400"/>
            <a:ext cx="8305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</a:rPr>
              <a:t>Direction: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the tangential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>
                <a:solidFill>
                  <a:schemeClr val="tx2"/>
                </a:solidFill>
              </a:rPr>
              <a:t>direction of electric field line at each point in space</a:t>
            </a:r>
            <a:r>
              <a:rPr lang="en-US" altLang="zh-CN" b="0">
                <a:solidFill>
                  <a:schemeClr val="tx2"/>
                </a:solidFill>
              </a:rPr>
              <a:t> (</a:t>
            </a:r>
            <a:r>
              <a:rPr lang="zh-CN" altLang="en-US" sz="2400">
                <a:solidFill>
                  <a:schemeClr val="tx2"/>
                </a:solidFill>
                <a:latin typeface="宋体" panose="02010600030101010101" pitchFamily="2" charset="-122"/>
              </a:rPr>
              <a:t>电场线上每一点的切线方向</a:t>
            </a:r>
            <a:r>
              <a:rPr lang="en-US" altLang="zh-CN" sz="2400">
                <a:solidFill>
                  <a:schemeClr val="tx2"/>
                </a:solidFill>
                <a:latin typeface="宋体" panose="02010600030101010101" pitchFamily="2" charset="-122"/>
              </a:rPr>
              <a:t>).</a:t>
            </a:r>
          </a:p>
        </p:txBody>
      </p:sp>
      <p:grpSp>
        <p:nvGrpSpPr>
          <p:cNvPr id="680996" name="Group 36">
            <a:extLst>
              <a:ext uri="{FF2B5EF4-FFF2-40B4-BE49-F238E27FC236}">
                <a16:creationId xmlns:a16="http://schemas.microsoft.com/office/drawing/2014/main" id="{510392F4-A179-65DA-0E1D-DD671FB5B024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15963"/>
            <a:ext cx="7239000" cy="579437"/>
            <a:chOff x="96" y="528"/>
            <a:chExt cx="4560" cy="365"/>
          </a:xfrm>
        </p:grpSpPr>
        <p:sp>
          <p:nvSpPr>
            <p:cNvPr id="680997" name="Text Box 37">
              <a:extLst>
                <a:ext uri="{FF2B5EF4-FFF2-40B4-BE49-F238E27FC236}">
                  <a16:creationId xmlns:a16="http://schemas.microsoft.com/office/drawing/2014/main" id="{FCCBB1F5-69DB-617E-46C9-9A9E25E8C5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528"/>
              <a:ext cx="4560" cy="365"/>
            </a:xfrm>
            <a:prstGeom prst="rect">
              <a:avLst/>
            </a:prstGeom>
            <a:solidFill>
              <a:srgbClr val="A9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chemeClr val="tx2"/>
                  </a:solidFill>
                </a:rPr>
                <a:t>Defining the electric field</a:t>
              </a:r>
              <a:r>
                <a:rPr lang="en-US" altLang="zh-CN" b="0">
                  <a:solidFill>
                    <a:schemeClr val="tx2"/>
                  </a:solidFill>
                </a:rPr>
                <a:t> </a:t>
              </a:r>
              <a:r>
                <a:rPr lang="en-US" altLang="zh-CN" i="1">
                  <a:solidFill>
                    <a:schemeClr val="tx2"/>
                  </a:solidFill>
                </a:rPr>
                <a:t>   </a:t>
              </a:r>
              <a:r>
                <a:rPr lang="en-US" altLang="zh-CN" b="0">
                  <a:solidFill>
                    <a:schemeClr val="tx2"/>
                  </a:solidFill>
                </a:rPr>
                <a:t> (</a:t>
              </a:r>
              <a:r>
                <a:rPr lang="zh-CN" altLang="en-US" sz="2400">
                  <a:solidFill>
                    <a:schemeClr val="tx2"/>
                  </a:solidFill>
                  <a:latin typeface="宋体" panose="02010600030101010101" pitchFamily="2" charset="-122"/>
                </a:rPr>
                <a:t>规定电场强度</a:t>
              </a:r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</a:rPr>
                <a:t>)</a:t>
              </a:r>
              <a:r>
                <a:rPr lang="en-US" altLang="zh-CN">
                  <a:solidFill>
                    <a:schemeClr val="tx2"/>
                  </a:solidFill>
                </a:rPr>
                <a:t>:</a:t>
              </a:r>
            </a:p>
          </p:txBody>
        </p:sp>
        <p:graphicFrame>
          <p:nvGraphicFramePr>
            <p:cNvPr id="680998" name="Object 38">
              <a:extLst>
                <a:ext uri="{FF2B5EF4-FFF2-40B4-BE49-F238E27FC236}">
                  <a16:creationId xmlns:a16="http://schemas.microsoft.com/office/drawing/2014/main" id="{F21D0D4C-C389-142F-9A42-2CCF1211FE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7" y="569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94200" imgH="5270500" progId="Equation.3">
                    <p:embed/>
                  </p:oleObj>
                </mc:Choice>
                <mc:Fallback>
                  <p:oleObj name="Equation" r:id="rId12" imgW="4394200" imgH="52705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7" y="569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0999" name="Object 39">
            <a:extLst>
              <a:ext uri="{FF2B5EF4-FFF2-40B4-BE49-F238E27FC236}">
                <a16:creationId xmlns:a16="http://schemas.microsoft.com/office/drawing/2014/main" id="{A09D97BE-262F-2D6D-0BAB-2259734B0A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5613" y="4308475"/>
          <a:ext cx="1970087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4" imgW="21069300" imgH="4978400" progId="Equation.3">
                  <p:embed/>
                </p:oleObj>
              </mc:Choice>
              <mc:Fallback>
                <p:oleObj name="公式" r:id="rId14" imgW="21069300" imgH="4978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4308475"/>
                        <a:ext cx="1970087" cy="461963"/>
                      </a:xfrm>
                      <a:prstGeom prst="rect">
                        <a:avLst/>
                      </a:prstGeom>
                      <a:solidFill>
                        <a:srgbClr val="FFD9D9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0" name="Object 40">
            <a:extLst>
              <a:ext uri="{FF2B5EF4-FFF2-40B4-BE49-F238E27FC236}">
                <a16:creationId xmlns:a16="http://schemas.microsoft.com/office/drawing/2014/main" id="{B6DC1AED-726A-36FC-3983-A463A50718A2}"/>
              </a:ext>
            </a:extLst>
          </p:cNvPr>
          <p:cNvGraphicFramePr>
            <a:graphicFrameLocks/>
          </p:cNvGraphicFramePr>
          <p:nvPr/>
        </p:nvGraphicFramePr>
        <p:xfrm>
          <a:off x="1439863" y="4121150"/>
          <a:ext cx="2124075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6" imgW="19596100" imgH="10236200" progId="Equation.3">
                  <p:embed/>
                </p:oleObj>
              </mc:Choice>
              <mc:Fallback>
                <p:oleObj name="公式" r:id="rId16" imgW="19596100" imgH="10236200" progId="Equation.3">
                  <p:embed/>
                  <p:pic>
                    <p:nvPicPr>
                      <p:cNvPr id="0" name="Object 4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121150"/>
                        <a:ext cx="2124075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99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1001" name="Group 41">
            <a:extLst>
              <a:ext uri="{FF2B5EF4-FFF2-40B4-BE49-F238E27FC236}">
                <a16:creationId xmlns:a16="http://schemas.microsoft.com/office/drawing/2014/main" id="{A11C4693-53CD-5CCA-869B-5A417456751C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209800"/>
            <a:ext cx="8915400" cy="1981200"/>
            <a:chOff x="0" y="2496"/>
            <a:chExt cx="5616" cy="1248"/>
          </a:xfrm>
        </p:grpSpPr>
        <p:sp>
          <p:nvSpPr>
            <p:cNvPr id="681002" name="Text Box 42">
              <a:extLst>
                <a:ext uri="{FF2B5EF4-FFF2-40B4-BE49-F238E27FC236}">
                  <a16:creationId xmlns:a16="http://schemas.microsoft.com/office/drawing/2014/main" id="{05188D1B-A3A2-2D7A-00ED-7088ECDAB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2496"/>
              <a:ext cx="5616" cy="1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</a:rPr>
                <a:t>Magnitude:</a:t>
              </a:r>
              <a:r>
                <a:rPr lang="en-US" altLang="zh-CN"/>
                <a:t> </a:t>
              </a:r>
              <a:r>
                <a:rPr lang="en-US" altLang="zh-CN" sz="3200"/>
                <a:t>proportional to the number of field lines     per unit area, measured in a plane that is perpendicular to the lines</a:t>
              </a:r>
              <a:r>
                <a:rPr lang="en-US" altLang="zh-CN"/>
                <a:t> </a:t>
              </a:r>
              <a:r>
                <a:rPr lang="en-US" altLang="zh-CN" b="0"/>
                <a:t>(</a:t>
              </a:r>
              <a:r>
                <a:rPr lang="zh-CN" altLang="en-US" sz="2400"/>
                <a:t>电场中某点</a:t>
              </a:r>
              <a:r>
                <a:rPr lang="zh-CN" altLang="en-US" sz="2400">
                  <a:latin typeface="宋体" panose="02010600030101010101" pitchFamily="2" charset="-122"/>
                </a:rPr>
                <a:t>场强的大小等于该点处的</a:t>
              </a:r>
              <a:r>
                <a:rPr lang="zh-CN" altLang="en-US" sz="2400">
                  <a:solidFill>
                    <a:srgbClr val="3333FF"/>
                  </a:solidFill>
                </a:rPr>
                <a:t>电场线数密度</a:t>
              </a:r>
              <a:r>
                <a:rPr lang="zh-CN" altLang="en-US" sz="2400"/>
                <a:t>，垂直于电场方向的场线数密度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  <a:r>
                <a:rPr lang="en-US" altLang="zh-CN" b="0"/>
                <a:t>.</a:t>
              </a:r>
            </a:p>
          </p:txBody>
        </p:sp>
        <p:graphicFrame>
          <p:nvGraphicFramePr>
            <p:cNvPr id="681003" name="Object 43">
              <a:extLst>
                <a:ext uri="{FF2B5EF4-FFF2-40B4-BE49-F238E27FC236}">
                  <a16:creationId xmlns:a16="http://schemas.microsoft.com/office/drawing/2014/main" id="{2F23F8EF-BA84-7A01-742F-2E4C131FDD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832"/>
            <a:ext cx="21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05200" imgH="5562600" progId="Equation.3">
                    <p:embed/>
                  </p:oleObj>
                </mc:Choice>
                <mc:Fallback>
                  <p:oleObj name="Equation" r:id="rId18" imgW="3505200" imgH="5562600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832"/>
                          <a:ext cx="21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1004" name="Group 44">
            <a:extLst>
              <a:ext uri="{FF2B5EF4-FFF2-40B4-BE49-F238E27FC236}">
                <a16:creationId xmlns:a16="http://schemas.microsoft.com/office/drawing/2014/main" id="{953D3747-A579-C6B7-26ED-829CCCDE81E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76200"/>
            <a:ext cx="7391400" cy="590550"/>
            <a:chOff x="528" y="48"/>
            <a:chExt cx="4656" cy="372"/>
          </a:xfrm>
        </p:grpSpPr>
        <p:sp>
          <p:nvSpPr>
            <p:cNvPr id="681005" name="Text Box 45">
              <a:extLst>
                <a:ext uri="{FF2B5EF4-FFF2-40B4-BE49-F238E27FC236}">
                  <a16:creationId xmlns:a16="http://schemas.microsoft.com/office/drawing/2014/main" id="{2EAABC00-1E5F-9F6B-08D2-C69BE66FC8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8"/>
              <a:ext cx="4656" cy="365"/>
            </a:xfrm>
            <a:prstGeom prst="rect">
              <a:avLst/>
            </a:prstGeom>
            <a:solidFill>
              <a:srgbClr val="A9FB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2. Flux</a:t>
              </a:r>
              <a:r>
                <a:rPr lang="en-US" altLang="zh-CN"/>
                <a:t> (</a:t>
              </a:r>
              <a:r>
                <a:rPr lang="zh-CN" altLang="zh-CN">
                  <a:latin typeface="宋体" panose="02010600030101010101" pitchFamily="2" charset="-122"/>
                </a:rPr>
                <a:t>通量</a:t>
              </a:r>
              <a:r>
                <a:rPr lang="zh-CN" altLang="en-US">
                  <a:latin typeface="宋体" panose="02010600030101010101" pitchFamily="2" charset="-122"/>
                </a:rPr>
                <a:t>  </a:t>
              </a:r>
              <a:r>
                <a:rPr lang="en-US" altLang="zh-CN">
                  <a:latin typeface="宋体" panose="02010600030101010101" pitchFamily="2" charset="-122"/>
                </a:rPr>
                <a:t>)</a:t>
              </a:r>
              <a:r>
                <a:rPr lang="en-US" altLang="zh-CN" sz="3200"/>
                <a:t>of an electric field</a:t>
              </a:r>
              <a:r>
                <a:rPr lang="en-US" altLang="zh-CN"/>
                <a:t> (P487)</a:t>
              </a:r>
            </a:p>
          </p:txBody>
        </p:sp>
        <p:graphicFrame>
          <p:nvGraphicFramePr>
            <p:cNvPr id="681006" name="Object 46">
              <a:extLst>
                <a:ext uri="{FF2B5EF4-FFF2-40B4-BE49-F238E27FC236}">
                  <a16:creationId xmlns:a16="http://schemas.microsoft.com/office/drawing/2014/main" id="{52F2F603-47C9-EE0C-262A-FD3EA2E7A1E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44" y="84"/>
            <a:ext cx="2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05200" imgH="5562600" progId="Equation.3">
                    <p:embed/>
                  </p:oleObj>
                </mc:Choice>
                <mc:Fallback>
                  <p:oleObj name="Equation" r:id="rId20" imgW="3505200" imgH="55626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44" y="84"/>
                          <a:ext cx="2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0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0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8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6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3" dur="500"/>
                                        <p:tgtEl>
                                          <p:spTgt spid="68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3" presetClass="entr" presetSubtype="5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7" dur="500"/>
                                        <p:tgtEl>
                                          <p:spTgt spid="68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95" grpId="0" build="p" autoUpdateAnimBg="0" advAuto="2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Text Box 1026">
            <a:extLst>
              <a:ext uri="{FF2B5EF4-FFF2-40B4-BE49-F238E27FC236}">
                <a16:creationId xmlns:a16="http://schemas.microsoft.com/office/drawing/2014/main" id="{1B9569FF-FF3E-1428-88E3-A08F44B0E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1454150"/>
            <a:ext cx="6477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Calculating the flux of electric field:</a:t>
            </a:r>
          </a:p>
        </p:txBody>
      </p:sp>
      <p:grpSp>
        <p:nvGrpSpPr>
          <p:cNvPr id="718852" name="Group 1028">
            <a:extLst>
              <a:ext uri="{FF2B5EF4-FFF2-40B4-BE49-F238E27FC236}">
                <a16:creationId xmlns:a16="http://schemas.microsoft.com/office/drawing/2014/main" id="{E6E44511-BFE4-1451-95B4-C8AD91957537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2028825"/>
            <a:ext cx="8382000" cy="579438"/>
            <a:chOff x="48" y="1278"/>
            <a:chExt cx="5280" cy="365"/>
          </a:xfrm>
        </p:grpSpPr>
        <p:sp>
          <p:nvSpPr>
            <p:cNvPr id="718853" name="Text Box 1029">
              <a:extLst>
                <a:ext uri="{FF2B5EF4-FFF2-40B4-BE49-F238E27FC236}">
                  <a16:creationId xmlns:a16="http://schemas.microsoft.com/office/drawing/2014/main" id="{C5120BEE-8555-ABAF-60EE-440EED55D1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278"/>
              <a:ext cx="52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(1) The cases that </a:t>
              </a:r>
              <a:r>
                <a:rPr lang="en-US" altLang="zh-CN" sz="3200">
                  <a:solidFill>
                    <a:srgbClr val="FF0000"/>
                  </a:solidFill>
                </a:rPr>
                <a:t>planes</a:t>
              </a:r>
              <a:r>
                <a:rPr lang="en-US" altLang="zh-CN" sz="3200">
                  <a:solidFill>
                    <a:srgbClr val="3333FF"/>
                  </a:solidFill>
                </a:rPr>
                <a:t> are in the </a:t>
              </a:r>
              <a:r>
                <a:rPr lang="en-US" altLang="zh-CN" sz="3200">
                  <a:solidFill>
                    <a:srgbClr val="FF0000"/>
                  </a:solidFill>
                </a:rPr>
                <a:t>uniform</a:t>
              </a:r>
              <a:r>
                <a:rPr lang="en-US" altLang="zh-CN" sz="3200">
                  <a:solidFill>
                    <a:srgbClr val="3333FF"/>
                  </a:solidFill>
                </a:rPr>
                <a:t>    :</a:t>
              </a:r>
            </a:p>
          </p:txBody>
        </p:sp>
        <p:graphicFrame>
          <p:nvGraphicFramePr>
            <p:cNvPr id="718854" name="Object 1030">
              <a:extLst>
                <a:ext uri="{FF2B5EF4-FFF2-40B4-BE49-F238E27FC236}">
                  <a16:creationId xmlns:a16="http://schemas.microsoft.com/office/drawing/2014/main" id="{8C6439E2-3DC7-B854-9C5F-EA8C5382D3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70" y="1315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0" y="1315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18930" name="Object 1106">
            <a:extLst>
              <a:ext uri="{FF2B5EF4-FFF2-40B4-BE49-F238E27FC236}">
                <a16:creationId xmlns:a16="http://schemas.microsoft.com/office/drawing/2014/main" id="{8356AA52-F32C-37A2-6C43-CF6C7F9175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3657600"/>
          <a:ext cx="1130300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2293600" imgH="3797300" progId="Equation.3">
                  <p:embed/>
                </p:oleObj>
              </mc:Choice>
              <mc:Fallback>
                <p:oleObj name="公式" r:id="rId4" imgW="12293600" imgH="3797300" progId="Equation.3">
                  <p:embed/>
                  <p:pic>
                    <p:nvPicPr>
                      <p:cNvPr id="0" name="Object 1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657600"/>
                        <a:ext cx="1130300" cy="34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947" name="Group 1123">
            <a:extLst>
              <a:ext uri="{FF2B5EF4-FFF2-40B4-BE49-F238E27FC236}">
                <a16:creationId xmlns:a16="http://schemas.microsoft.com/office/drawing/2014/main" id="{9C172FC6-D076-CF10-2BEC-8D2D718B5118}"/>
              </a:ext>
            </a:extLst>
          </p:cNvPr>
          <p:cNvGrpSpPr>
            <a:grpSpLocks/>
          </p:cNvGrpSpPr>
          <p:nvPr/>
        </p:nvGrpSpPr>
        <p:grpSpPr bwMode="auto">
          <a:xfrm>
            <a:off x="3260725" y="3548063"/>
            <a:ext cx="4002088" cy="527050"/>
            <a:chOff x="2054" y="2235"/>
            <a:chExt cx="2521" cy="332"/>
          </a:xfrm>
        </p:grpSpPr>
        <p:graphicFrame>
          <p:nvGraphicFramePr>
            <p:cNvPr id="718933" name="Object 1109">
              <a:extLst>
                <a:ext uri="{FF2B5EF4-FFF2-40B4-BE49-F238E27FC236}">
                  <a16:creationId xmlns:a16="http://schemas.microsoft.com/office/drawing/2014/main" id="{25FEEBB1-8461-11F2-3350-DBAEE27DC2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5" y="2281"/>
            <a:ext cx="976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6383000" imgH="4102100" progId="Equation.3">
                    <p:embed/>
                  </p:oleObj>
                </mc:Choice>
                <mc:Fallback>
                  <p:oleObj name="公式" r:id="rId6" imgW="16383000" imgH="4102100" progId="Equation.3">
                    <p:embed/>
                    <p:pic>
                      <p:nvPicPr>
                        <p:cNvPr id="0" name="Object 1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5" y="2281"/>
                          <a:ext cx="976" cy="2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8946" name="Group 1122">
              <a:extLst>
                <a:ext uri="{FF2B5EF4-FFF2-40B4-BE49-F238E27FC236}">
                  <a16:creationId xmlns:a16="http://schemas.microsoft.com/office/drawing/2014/main" id="{0A4971E5-F283-E80B-C5D7-CA5F7F96D6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290"/>
              <a:ext cx="939" cy="277"/>
              <a:chOff x="2054" y="2290"/>
              <a:chExt cx="939" cy="277"/>
            </a:xfrm>
          </p:grpSpPr>
          <p:graphicFrame>
            <p:nvGraphicFramePr>
              <p:cNvPr id="718932" name="Object 1108">
                <a:extLst>
                  <a:ext uri="{FF2B5EF4-FFF2-40B4-BE49-F238E27FC236}">
                    <a16:creationId xmlns:a16="http://schemas.microsoft.com/office/drawing/2014/main" id="{FFC1806E-9B33-46E4-8564-BD62D87AEB4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54" y="2290"/>
              <a:ext cx="607" cy="2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8" imgW="10236200" imgH="3797300" progId="Equation.3">
                      <p:embed/>
                    </p:oleObj>
                  </mc:Choice>
                  <mc:Fallback>
                    <p:oleObj name="公式" r:id="rId8" imgW="10236200" imgH="3797300" progId="Equation.3">
                      <p:embed/>
                      <p:pic>
                        <p:nvPicPr>
                          <p:cNvPr id="0" name="Object 110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54" y="2290"/>
                            <a:ext cx="607" cy="2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8934" name="Object 1110">
                <a:extLst>
                  <a:ext uri="{FF2B5EF4-FFF2-40B4-BE49-F238E27FC236}">
                    <a16:creationId xmlns:a16="http://schemas.microsoft.com/office/drawing/2014/main" id="{5D07E4C8-916B-C763-E016-879B8D208E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16" y="2293"/>
              <a:ext cx="377" cy="2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5270500" imgH="4978400" progId="Equation.3">
                      <p:embed/>
                    </p:oleObj>
                  </mc:Choice>
                  <mc:Fallback>
                    <p:oleObj name="公式" r:id="rId10" imgW="5270500" imgH="4978400" progId="Equation.3">
                      <p:embed/>
                      <p:pic>
                        <p:nvPicPr>
                          <p:cNvPr id="0" name="Object 11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6" y="2293"/>
                            <a:ext cx="377" cy="2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18935" name="Object 1111">
              <a:extLst>
                <a:ext uri="{FF2B5EF4-FFF2-40B4-BE49-F238E27FC236}">
                  <a16:creationId xmlns:a16="http://schemas.microsoft.com/office/drawing/2014/main" id="{06C041F0-F393-7489-454D-79AABD8703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4" y="2235"/>
            <a:ext cx="661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11112500" imgH="4686300" progId="Equation.3">
                    <p:embed/>
                  </p:oleObj>
                </mc:Choice>
                <mc:Fallback>
                  <p:oleObj name="公式" r:id="rId12" imgW="11112500" imgH="4686300" progId="Equation.3">
                    <p:embed/>
                    <p:pic>
                      <p:nvPicPr>
                        <p:cNvPr id="0" name="Object 1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4" y="2235"/>
                          <a:ext cx="661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8945" name="Group 1121">
            <a:extLst>
              <a:ext uri="{FF2B5EF4-FFF2-40B4-BE49-F238E27FC236}">
                <a16:creationId xmlns:a16="http://schemas.microsoft.com/office/drawing/2014/main" id="{74034174-6E9F-1578-C16E-FC64AD631AAC}"/>
              </a:ext>
            </a:extLst>
          </p:cNvPr>
          <p:cNvGrpSpPr>
            <a:grpSpLocks/>
          </p:cNvGrpSpPr>
          <p:nvPr/>
        </p:nvGrpSpPr>
        <p:grpSpPr bwMode="auto">
          <a:xfrm>
            <a:off x="809625" y="2636838"/>
            <a:ext cx="6858000" cy="946150"/>
            <a:chOff x="510" y="1661"/>
            <a:chExt cx="4320" cy="596"/>
          </a:xfrm>
        </p:grpSpPr>
        <p:graphicFrame>
          <p:nvGraphicFramePr>
            <p:cNvPr id="718937" name="Object 1113">
              <a:extLst>
                <a:ext uri="{FF2B5EF4-FFF2-40B4-BE49-F238E27FC236}">
                  <a16:creationId xmlns:a16="http://schemas.microsoft.com/office/drawing/2014/main" id="{1E3EF028-1603-F159-959E-02E012E984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9" y="1916"/>
            <a:ext cx="478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5270500" imgH="4978400" progId="Equation.3">
                    <p:embed/>
                  </p:oleObj>
                </mc:Choice>
                <mc:Fallback>
                  <p:oleObj name="公式" r:id="rId14" imgW="5270500" imgH="4978400" progId="Equation.3">
                    <p:embed/>
                    <p:pic>
                      <p:nvPicPr>
                        <p:cNvPr id="0" name="Object 1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9" y="1916"/>
                          <a:ext cx="478" cy="3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938" name="Text Box 1114">
              <a:extLst>
                <a:ext uri="{FF2B5EF4-FFF2-40B4-BE49-F238E27FC236}">
                  <a16:creationId xmlns:a16="http://schemas.microsoft.com/office/drawing/2014/main" id="{2ACEEC9C-A17C-90A0-7008-B7D69CBBD0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661"/>
              <a:ext cx="4320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The number of electric field line through both area of </a:t>
              </a:r>
              <a:r>
                <a:rPr lang="en-US" altLang="zh-CN" i="1"/>
                <a:t>A</a:t>
              </a:r>
              <a:r>
                <a:rPr lang="en-US" altLang="zh-CN"/>
                <a:t> and        are equal, so</a:t>
              </a:r>
            </a:p>
          </p:txBody>
        </p:sp>
      </p:grpSp>
      <p:grpSp>
        <p:nvGrpSpPr>
          <p:cNvPr id="718939" name="Group 1115">
            <a:extLst>
              <a:ext uri="{FF2B5EF4-FFF2-40B4-BE49-F238E27FC236}">
                <a16:creationId xmlns:a16="http://schemas.microsoft.com/office/drawing/2014/main" id="{727FFD3B-E7F9-A391-F2AA-E2993B3E9D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875"/>
            <a:ext cx="8153400" cy="1489075"/>
            <a:chOff x="240" y="10"/>
            <a:chExt cx="5136" cy="938"/>
          </a:xfrm>
        </p:grpSpPr>
        <p:sp>
          <p:nvSpPr>
            <p:cNvPr id="718940" name="Text Box 1116">
              <a:extLst>
                <a:ext uri="{FF2B5EF4-FFF2-40B4-BE49-F238E27FC236}">
                  <a16:creationId xmlns:a16="http://schemas.microsoft.com/office/drawing/2014/main" id="{CA985EC6-69D7-F4BA-FB40-11F70E621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0"/>
              <a:ext cx="5136" cy="9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Where     is the </a:t>
              </a:r>
              <a:r>
                <a:rPr lang="en-US" altLang="zh-CN" sz="3200">
                  <a:solidFill>
                    <a:srgbClr val="FF3300"/>
                  </a:solidFill>
                </a:rPr>
                <a:t>electric flux</a:t>
              </a:r>
              <a:r>
                <a:rPr lang="en-US" altLang="zh-CN" sz="3200"/>
                <a:t> </a:t>
              </a:r>
              <a:r>
                <a:rPr lang="en-US" altLang="zh-CN" sz="3200">
                  <a:cs typeface="Times New Roman" panose="02020603050405020304" pitchFamily="18" charset="0"/>
                </a:rPr>
                <a:t>——</a:t>
              </a:r>
              <a:r>
                <a:rPr lang="en-US" altLang="zh-CN" sz="3200"/>
                <a:t> the number of field lines intersecting the given area</a:t>
              </a:r>
              <a:r>
                <a:rPr lang="en-US" altLang="zh-CN" b="0"/>
                <a:t> </a:t>
              </a:r>
              <a:r>
                <a:rPr lang="en-US" altLang="zh-CN" sz="2000">
                  <a:latin typeface="宋体" panose="02010600030101010101" pitchFamily="2" charset="-122"/>
                </a:rPr>
                <a:t>(</a:t>
              </a:r>
              <a:r>
                <a:rPr lang="zh-CN" altLang="en-US" sz="2000">
                  <a:latin typeface="宋体" panose="02010600030101010101" pitchFamily="2" charset="-122"/>
                </a:rPr>
                <a:t>通过电场中任一面的电场线条数</a:t>
              </a:r>
              <a:r>
                <a:rPr lang="zh-CN" altLang="en-US" sz="2000">
                  <a:latin typeface="宋体" panose="02010600030101010101" pitchFamily="2" charset="-122"/>
                  <a:sym typeface="Symbol" pitchFamily="2" charset="2"/>
                </a:rPr>
                <a:t></a:t>
              </a:r>
              <a:r>
                <a:rPr lang="zh-CN" altLang="en-US" sz="2000">
                  <a:latin typeface="宋体" panose="02010600030101010101" pitchFamily="2" charset="-122"/>
                </a:rPr>
                <a:t>通过该面的电通量   </a:t>
              </a:r>
              <a:r>
                <a:rPr lang="en-US" altLang="zh-CN" sz="2000">
                  <a:latin typeface="宋体" panose="02010600030101010101" pitchFamily="2" charset="-122"/>
                </a:rPr>
                <a:t>)</a:t>
              </a:r>
              <a:r>
                <a:rPr lang="en-US" altLang="zh-CN" sz="2400">
                  <a:latin typeface="宋体" panose="02010600030101010101" pitchFamily="2" charset="-122"/>
                </a:rPr>
                <a:t>.</a:t>
              </a:r>
            </a:p>
          </p:txBody>
        </p:sp>
        <p:graphicFrame>
          <p:nvGraphicFramePr>
            <p:cNvPr id="718941" name="Object 1117">
              <a:extLst>
                <a:ext uri="{FF2B5EF4-FFF2-40B4-BE49-F238E27FC236}">
                  <a16:creationId xmlns:a16="http://schemas.microsoft.com/office/drawing/2014/main" id="{378932DB-A86C-BA4E-3BE3-AB8AE07052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93" y="53"/>
            <a:ext cx="2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505200" imgH="5562600" progId="Equation.3">
                    <p:embed/>
                  </p:oleObj>
                </mc:Choice>
                <mc:Fallback>
                  <p:oleObj name="Equation" r:id="rId16" imgW="3505200" imgH="5562600" progId="Equation.3">
                    <p:embed/>
                    <p:pic>
                      <p:nvPicPr>
                        <p:cNvPr id="0" name="Object 1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3" y="53"/>
                          <a:ext cx="2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8942" name="Object 1118">
              <a:extLst>
                <a:ext uri="{FF2B5EF4-FFF2-40B4-BE49-F238E27FC236}">
                  <a16:creationId xmlns:a16="http://schemas.microsoft.com/office/drawing/2014/main" id="{1B99F87A-1D0F-B7C6-6954-F7F68E30F0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84" y="612"/>
            <a:ext cx="213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505200" imgH="5562600" progId="Equation.3">
                    <p:embed/>
                  </p:oleObj>
                </mc:Choice>
                <mc:Fallback>
                  <p:oleObj name="Equation" r:id="rId18" imgW="3505200" imgH="5562600" progId="Equation.3">
                    <p:embed/>
                    <p:pic>
                      <p:nvPicPr>
                        <p:cNvPr id="0" name="Object 1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84" y="612"/>
                          <a:ext cx="213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18944" name="Picture 1120">
            <a:extLst>
              <a:ext uri="{FF2B5EF4-FFF2-40B4-BE49-F238E27FC236}">
                <a16:creationId xmlns:a16="http://schemas.microsoft.com/office/drawing/2014/main" id="{0C91B600-790B-1D89-86C8-4C0E39BAB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4149725"/>
            <a:ext cx="5411788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8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18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8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50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Text Box 2">
            <a:extLst>
              <a:ext uri="{FF2B5EF4-FFF2-40B4-BE49-F238E27FC236}">
                <a16:creationId xmlns:a16="http://schemas.microsoft.com/office/drawing/2014/main" id="{25B5D5DF-6975-1BD9-F51E-6A9D15AF49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305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(2) For </a:t>
            </a:r>
            <a:r>
              <a:rPr lang="en-US" altLang="zh-CN" sz="3200">
                <a:solidFill>
                  <a:srgbClr val="FF0000"/>
                </a:solidFill>
              </a:rPr>
              <a:t>nonuniform </a:t>
            </a:r>
            <a:r>
              <a:rPr lang="en-US" altLang="zh-CN" sz="3200">
                <a:solidFill>
                  <a:srgbClr val="3333FF"/>
                </a:solidFill>
              </a:rPr>
              <a:t>fields and </a:t>
            </a:r>
            <a:r>
              <a:rPr lang="en-US" altLang="zh-CN" sz="3200">
                <a:solidFill>
                  <a:srgbClr val="FF0000"/>
                </a:solidFill>
              </a:rPr>
              <a:t>curved </a:t>
            </a:r>
            <a:r>
              <a:rPr lang="en-US" altLang="zh-CN" sz="3200">
                <a:solidFill>
                  <a:srgbClr val="3333FF"/>
                </a:solidFill>
              </a:rPr>
              <a:t>surfaces we rewrite this definition of electric flux in differential form: </a:t>
            </a:r>
          </a:p>
        </p:txBody>
      </p:sp>
      <p:graphicFrame>
        <p:nvGraphicFramePr>
          <p:cNvPr id="683035" name="Object 27">
            <a:extLst>
              <a:ext uri="{FF2B5EF4-FFF2-40B4-BE49-F238E27FC236}">
                <a16:creationId xmlns:a16="http://schemas.microsoft.com/office/drawing/2014/main" id="{1F1D5B34-F1FA-37CF-AFAA-6CCAF23BDE23}"/>
              </a:ext>
            </a:extLst>
          </p:cNvPr>
          <p:cNvGraphicFramePr>
            <a:graphicFrameLocks/>
          </p:cNvGraphicFramePr>
          <p:nvPr/>
        </p:nvGraphicFramePr>
        <p:xfrm>
          <a:off x="1239838" y="1870075"/>
          <a:ext cx="47720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394900" imgH="5562600" progId="Equation.3">
                  <p:embed/>
                </p:oleObj>
              </mc:Choice>
              <mc:Fallback>
                <p:oleObj name="公式" r:id="rId2" imgW="35394900" imgH="5562600" progId="Equation.3">
                  <p:embed/>
                  <p:pic>
                    <p:nvPicPr>
                      <p:cNvPr id="0" name="Object 27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9838" y="1870075"/>
                        <a:ext cx="4772025" cy="622300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36" name="Object 28">
            <a:extLst>
              <a:ext uri="{FF2B5EF4-FFF2-40B4-BE49-F238E27FC236}">
                <a16:creationId xmlns:a16="http://schemas.microsoft.com/office/drawing/2014/main" id="{C9D75836-DEC2-0F76-99FA-01C25AFBB501}"/>
              </a:ext>
            </a:extLst>
          </p:cNvPr>
          <p:cNvGraphicFramePr>
            <a:graphicFrameLocks/>
          </p:cNvGraphicFramePr>
          <p:nvPr/>
        </p:nvGraphicFramePr>
        <p:xfrm>
          <a:off x="1598613" y="2781300"/>
          <a:ext cx="423703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676600" imgH="7023100" progId="Equation.3">
                  <p:embed/>
                </p:oleObj>
              </mc:Choice>
              <mc:Fallback>
                <p:oleObj name="公式" r:id="rId4" imgW="28676600" imgH="7023100" progId="Equation.3">
                  <p:embed/>
                  <p:pic>
                    <p:nvPicPr>
                      <p:cNvPr id="0" name="Object 28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613" y="2781300"/>
                        <a:ext cx="4237037" cy="841375"/>
                      </a:xfrm>
                      <a:prstGeom prst="rect">
                        <a:avLst/>
                      </a:prstGeom>
                      <a:solidFill>
                        <a:srgbClr val="FFD9D9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37" name="Text Box 29">
            <a:extLst>
              <a:ext uri="{FF2B5EF4-FFF2-40B4-BE49-F238E27FC236}">
                <a16:creationId xmlns:a16="http://schemas.microsoft.com/office/drawing/2014/main" id="{81ABE4F1-9DC8-791E-7F64-820C9CD231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886200"/>
            <a:ext cx="4114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(electric flux through a Gaussian surface)</a:t>
            </a:r>
          </a:p>
        </p:txBody>
      </p:sp>
      <p:grpSp>
        <p:nvGrpSpPr>
          <p:cNvPr id="683038" name="Group 30">
            <a:extLst>
              <a:ext uri="{FF2B5EF4-FFF2-40B4-BE49-F238E27FC236}">
                <a16:creationId xmlns:a16="http://schemas.microsoft.com/office/drawing/2014/main" id="{6A2FB888-5379-9A9B-6A83-1F299480C828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1408113"/>
            <a:ext cx="1970088" cy="2336800"/>
            <a:chOff x="4224" y="887"/>
            <a:chExt cx="1241" cy="1472"/>
          </a:xfrm>
        </p:grpSpPr>
        <p:sp>
          <p:nvSpPr>
            <p:cNvPr id="683015" name="Oval 7">
              <a:extLst>
                <a:ext uri="{FF2B5EF4-FFF2-40B4-BE49-F238E27FC236}">
                  <a16:creationId xmlns:a16="http://schemas.microsoft.com/office/drawing/2014/main" id="{3D34E564-54B3-F24C-5BFE-235C7F5DE9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525963">
              <a:off x="4617" y="1495"/>
              <a:ext cx="720" cy="432"/>
            </a:xfrm>
            <a:prstGeom prst="ellipse">
              <a:avLst/>
            </a:prstGeom>
            <a:gradFill rotWithShape="0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83016" name="Group 8">
              <a:extLst>
                <a:ext uri="{FF2B5EF4-FFF2-40B4-BE49-F238E27FC236}">
                  <a16:creationId xmlns:a16="http://schemas.microsoft.com/office/drawing/2014/main" id="{7952B6FF-830C-9D48-AB29-7B47A6F523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7" y="1207"/>
              <a:ext cx="912" cy="1152"/>
              <a:chOff x="3408" y="2400"/>
              <a:chExt cx="912" cy="1152"/>
            </a:xfrm>
          </p:grpSpPr>
          <p:grpSp>
            <p:nvGrpSpPr>
              <p:cNvPr id="683017" name="Group 9">
                <a:extLst>
                  <a:ext uri="{FF2B5EF4-FFF2-40B4-BE49-F238E27FC236}">
                    <a16:creationId xmlns:a16="http://schemas.microsoft.com/office/drawing/2014/main" id="{FEDA5A70-6DA0-97AC-F7FD-5DE2443F84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8" y="2544"/>
                <a:ext cx="624" cy="1008"/>
                <a:chOff x="3408" y="2544"/>
                <a:chExt cx="624" cy="1008"/>
              </a:xfrm>
            </p:grpSpPr>
            <p:sp>
              <p:nvSpPr>
                <p:cNvPr id="683018" name="Arc 10">
                  <a:extLst>
                    <a:ext uri="{FF2B5EF4-FFF2-40B4-BE49-F238E27FC236}">
                      <a16:creationId xmlns:a16="http://schemas.microsoft.com/office/drawing/2014/main" id="{09CA3727-B863-9118-570A-02B69B87CF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08" y="2544"/>
                  <a:ext cx="528" cy="38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19" name="Arc 11">
                  <a:extLst>
                    <a:ext uri="{FF2B5EF4-FFF2-40B4-BE49-F238E27FC236}">
                      <a16:creationId xmlns:a16="http://schemas.microsoft.com/office/drawing/2014/main" id="{28959BCC-7107-B7F2-08F5-3D9C932637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3120"/>
                  <a:ext cx="48" cy="432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20" name="Line 12">
                  <a:extLst>
                    <a:ext uri="{FF2B5EF4-FFF2-40B4-BE49-F238E27FC236}">
                      <a16:creationId xmlns:a16="http://schemas.microsoft.com/office/drawing/2014/main" id="{4644A171-E041-5BDB-08AE-4E17BAECE0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3264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21" name="Line 13">
                  <a:extLst>
                    <a:ext uri="{FF2B5EF4-FFF2-40B4-BE49-F238E27FC236}">
                      <a16:creationId xmlns:a16="http://schemas.microsoft.com/office/drawing/2014/main" id="{15F85735-5792-E706-5E03-C1E50707D8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408" y="2544"/>
                  <a:ext cx="14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83022" name="Group 14">
                <a:extLst>
                  <a:ext uri="{FF2B5EF4-FFF2-40B4-BE49-F238E27FC236}">
                    <a16:creationId xmlns:a16="http://schemas.microsoft.com/office/drawing/2014/main" id="{5C00D062-0D20-8B9D-E831-F36CBEC2C7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4" y="2400"/>
                <a:ext cx="336" cy="1008"/>
                <a:chOff x="3984" y="2400"/>
                <a:chExt cx="336" cy="1008"/>
              </a:xfrm>
            </p:grpSpPr>
            <p:sp>
              <p:nvSpPr>
                <p:cNvPr id="683023" name="Arc 15">
                  <a:extLst>
                    <a:ext uri="{FF2B5EF4-FFF2-40B4-BE49-F238E27FC236}">
                      <a16:creationId xmlns:a16="http://schemas.microsoft.com/office/drawing/2014/main" id="{CD2E32BC-2FB7-5B4B-3170-4BD7EA085D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4" y="2400"/>
                  <a:ext cx="240" cy="384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24" name="Arc 16">
                  <a:extLst>
                    <a:ext uri="{FF2B5EF4-FFF2-40B4-BE49-F238E27FC236}">
                      <a16:creationId xmlns:a16="http://schemas.microsoft.com/office/drawing/2014/main" id="{BDC69651-5840-AAA3-EF83-41E9E5542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2928"/>
                  <a:ext cx="48" cy="480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21600"/>
                    <a:gd name="T2" fmla="*/ 21600 w 21600"/>
                    <a:gd name="T3" fmla="*/ 21600 h 21600"/>
                    <a:gd name="T4" fmla="*/ 0 w 21600"/>
                    <a:gd name="T5" fmla="*/ 21600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21600" fill="none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0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25" name="Line 17">
                  <a:extLst>
                    <a:ext uri="{FF2B5EF4-FFF2-40B4-BE49-F238E27FC236}">
                      <a16:creationId xmlns:a16="http://schemas.microsoft.com/office/drawing/2014/main" id="{86B90BB7-67AE-4FEB-9D69-670BA3B486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320" y="3072"/>
                  <a:ext cx="0" cy="1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26" name="Line 18">
                  <a:extLst>
                    <a:ext uri="{FF2B5EF4-FFF2-40B4-BE49-F238E27FC236}">
                      <a16:creationId xmlns:a16="http://schemas.microsoft.com/office/drawing/2014/main" id="{BD0415AA-4FDC-A200-398F-259CCA75B55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032" y="2400"/>
                  <a:ext cx="96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3027" name="Group 19">
              <a:extLst>
                <a:ext uri="{FF2B5EF4-FFF2-40B4-BE49-F238E27FC236}">
                  <a16:creationId xmlns:a16="http://schemas.microsoft.com/office/drawing/2014/main" id="{FC5F6498-E5D5-68C7-8994-07434152B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42" y="887"/>
              <a:ext cx="508" cy="889"/>
              <a:chOff x="4258" y="2087"/>
              <a:chExt cx="508" cy="889"/>
            </a:xfrm>
          </p:grpSpPr>
          <p:graphicFrame>
            <p:nvGraphicFramePr>
              <p:cNvPr id="683028" name="Object 20">
                <a:extLst>
                  <a:ext uri="{FF2B5EF4-FFF2-40B4-BE49-F238E27FC236}">
                    <a16:creationId xmlns:a16="http://schemas.microsoft.com/office/drawing/2014/main" id="{584C85A9-4364-6229-DF36-0CB9B03C9381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4258" y="2087"/>
              <a:ext cx="508" cy="4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5270500" imgH="4978400" progId="Equation.3">
                      <p:embed/>
                    </p:oleObj>
                  </mc:Choice>
                  <mc:Fallback>
                    <p:oleObj name="公式" r:id="rId6" imgW="5270500" imgH="4978400" progId="Equation.3">
                      <p:embed/>
                      <p:pic>
                        <p:nvPicPr>
                          <p:cNvPr id="0" name="Object 2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58" y="2087"/>
                            <a:ext cx="508" cy="4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683029" name="Group 21">
                <a:extLst>
                  <a:ext uri="{FF2B5EF4-FFF2-40B4-BE49-F238E27FC236}">
                    <a16:creationId xmlns:a16="http://schemas.microsoft.com/office/drawing/2014/main" id="{DF7DAF0F-F793-A805-5A74-EC8E984A2C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16" y="2544"/>
                <a:ext cx="192" cy="432"/>
                <a:chOff x="4128" y="2352"/>
                <a:chExt cx="192" cy="384"/>
              </a:xfrm>
            </p:grpSpPr>
            <p:sp>
              <p:nvSpPr>
                <p:cNvPr id="683030" name="AutoShape 22">
                  <a:extLst>
                    <a:ext uri="{FF2B5EF4-FFF2-40B4-BE49-F238E27FC236}">
                      <a16:creationId xmlns:a16="http://schemas.microsoft.com/office/drawing/2014/main" id="{9359A0A2-3E71-5306-77AA-F995114E197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28" y="2592"/>
                  <a:ext cx="192" cy="144"/>
                </a:xfrm>
                <a:prstGeom prst="diamond">
                  <a:avLst/>
                </a:prstGeom>
                <a:solidFill>
                  <a:srgbClr val="CC0000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83031" name="Line 23">
                  <a:extLst>
                    <a:ext uri="{FF2B5EF4-FFF2-40B4-BE49-F238E27FC236}">
                      <a16:creationId xmlns:a16="http://schemas.microsoft.com/office/drawing/2014/main" id="{E2E31042-E404-59B6-C77B-78DC91E05E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2352"/>
                  <a:ext cx="0" cy="288"/>
                </a:xfrm>
                <a:prstGeom prst="line">
                  <a:avLst/>
                </a:prstGeom>
                <a:noFill/>
                <a:ln w="57150">
                  <a:solidFill>
                    <a:srgbClr val="000099"/>
                  </a:solidFill>
                  <a:round/>
                  <a:headEnd type="triangle" w="med" len="med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83032" name="Group 24">
              <a:extLst>
                <a:ext uri="{FF2B5EF4-FFF2-40B4-BE49-F238E27FC236}">
                  <a16:creationId xmlns:a16="http://schemas.microsoft.com/office/drawing/2014/main" id="{F8624317-472E-B950-85CD-5493470710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912"/>
              <a:ext cx="672" cy="720"/>
              <a:chOff x="3936" y="2688"/>
              <a:chExt cx="672" cy="720"/>
            </a:xfrm>
          </p:grpSpPr>
          <p:graphicFrame>
            <p:nvGraphicFramePr>
              <p:cNvPr id="683033" name="Object 25">
                <a:extLst>
                  <a:ext uri="{FF2B5EF4-FFF2-40B4-BE49-F238E27FC236}">
                    <a16:creationId xmlns:a16="http://schemas.microsoft.com/office/drawing/2014/main" id="{CE3F7717-74D0-89CA-D4AF-CC1D7B83180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3936" y="2688"/>
              <a:ext cx="343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" r:id="rId8" imgW="3797300" imgH="4394200" progId="Equation.3">
                      <p:embed/>
                    </p:oleObj>
                  </mc:Choice>
                  <mc:Fallback>
                    <p:oleObj name="公" r:id="rId8" imgW="3797300" imgH="4394200" progId="Equation.3">
                      <p:embed/>
                      <p:pic>
                        <p:nvPicPr>
                          <p:cNvPr id="0" name="Object 25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36" y="2688"/>
                            <a:ext cx="343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83034" name="Line 26">
                <a:extLst>
                  <a:ext uri="{FF2B5EF4-FFF2-40B4-BE49-F238E27FC236}">
                    <a16:creationId xmlns:a16="http://schemas.microsoft.com/office/drawing/2014/main" id="{2168D663-07A9-B67D-5E7D-A2B1113C13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4" y="3024"/>
                <a:ext cx="384" cy="384"/>
              </a:xfrm>
              <a:prstGeom prst="line">
                <a:avLst/>
              </a:prstGeom>
              <a:noFill/>
              <a:ln w="57150">
                <a:solidFill>
                  <a:srgbClr val="CC0000"/>
                </a:solidFill>
                <a:round/>
                <a:headEnd type="triangle" w="med" len="med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683014" name="Object 6">
              <a:extLst>
                <a:ext uri="{FF2B5EF4-FFF2-40B4-BE49-F238E27FC236}">
                  <a16:creationId xmlns:a16="http://schemas.microsoft.com/office/drawing/2014/main" id="{069152F7-51A8-2C98-1B6A-F394FBAF596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168" y="1333"/>
            <a:ext cx="297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797300" imgH="3797300" progId="Equation.3">
                    <p:embed/>
                  </p:oleObj>
                </mc:Choice>
                <mc:Fallback>
                  <p:oleObj name="公式" r:id="rId10" imgW="3797300" imgH="37973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1333"/>
                          <a:ext cx="297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8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 build="p" autoUpdateAnimBg="0"/>
      <p:bldP spid="683037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034" name="Group 2">
            <a:extLst>
              <a:ext uri="{FF2B5EF4-FFF2-40B4-BE49-F238E27FC236}">
                <a16:creationId xmlns:a16="http://schemas.microsoft.com/office/drawing/2014/main" id="{3EFC840C-6457-031B-C483-A233490F2697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"/>
            <a:ext cx="2743200" cy="900113"/>
            <a:chOff x="288" y="144"/>
            <a:chExt cx="1728" cy="567"/>
          </a:xfrm>
        </p:grpSpPr>
        <p:sp>
          <p:nvSpPr>
            <p:cNvPr id="684035" name="Text Box 3">
              <a:extLst>
                <a:ext uri="{FF2B5EF4-FFF2-40B4-BE49-F238E27FC236}">
                  <a16:creationId xmlns:a16="http://schemas.microsoft.com/office/drawing/2014/main" id="{7B1FF08C-D239-DC0C-FCD4-6216B68AFF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84"/>
              <a:ext cx="1440" cy="327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Descriptions:</a:t>
              </a:r>
            </a:p>
          </p:txBody>
        </p:sp>
        <p:sp>
          <p:nvSpPr>
            <p:cNvPr id="684036" name="Text Box 4">
              <a:extLst>
                <a:ext uri="{FF2B5EF4-FFF2-40B4-BE49-F238E27FC236}">
                  <a16:creationId xmlns:a16="http://schemas.microsoft.com/office/drawing/2014/main" id="{B95036D8-7DFF-8F1B-F556-A1DCB7A733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4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0000"/>
                </a:buClr>
                <a:buFont typeface="Wingdings" pitchFamily="2" charset="2"/>
                <a:buChar char="M"/>
              </a:pPr>
              <a:r>
                <a:rPr lang="en-US" altLang="zh-CN" sz="4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4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84053" name="Group 21">
            <a:extLst>
              <a:ext uri="{FF2B5EF4-FFF2-40B4-BE49-F238E27FC236}">
                <a16:creationId xmlns:a16="http://schemas.microsoft.com/office/drawing/2014/main" id="{4D4010C0-E528-96F8-91FF-26C6EBD211A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485900"/>
            <a:ext cx="7105650" cy="719138"/>
            <a:chOff x="192" y="936"/>
            <a:chExt cx="4476" cy="453"/>
          </a:xfrm>
        </p:grpSpPr>
        <p:sp>
          <p:nvSpPr>
            <p:cNvPr id="684038" name="AutoShape 6">
              <a:extLst>
                <a:ext uri="{FF2B5EF4-FFF2-40B4-BE49-F238E27FC236}">
                  <a16:creationId xmlns:a16="http://schemas.microsoft.com/office/drawing/2014/main" id="{DBAA77A6-3AFB-70E1-D564-4C3C90D97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056"/>
              <a:ext cx="144" cy="144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4039" name="Text Box 7">
              <a:extLst>
                <a:ext uri="{FF2B5EF4-FFF2-40B4-BE49-F238E27FC236}">
                  <a16:creationId xmlns:a16="http://schemas.microsoft.com/office/drawing/2014/main" id="{44E73856-E111-3D15-262D-80BA8A18FE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960"/>
              <a:ext cx="27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chemeClr val="tx2"/>
                  </a:solidFill>
                </a:rPr>
                <a:t>If the surfaces is </a:t>
              </a:r>
              <a:r>
                <a:rPr lang="en-US" altLang="zh-CN" sz="3200">
                  <a:solidFill>
                    <a:srgbClr val="3333FF"/>
                  </a:solidFill>
                </a:rPr>
                <a:t>closed</a:t>
              </a:r>
              <a:r>
                <a:rPr lang="en-US" altLang="zh-CN" sz="3200">
                  <a:solidFill>
                    <a:schemeClr val="tx2"/>
                  </a:solidFill>
                </a:rPr>
                <a:t>, </a:t>
              </a:r>
            </a:p>
          </p:txBody>
        </p:sp>
        <p:graphicFrame>
          <p:nvGraphicFramePr>
            <p:cNvPr id="684040" name="Object 8">
              <a:extLst>
                <a:ext uri="{FF2B5EF4-FFF2-40B4-BE49-F238E27FC236}">
                  <a16:creationId xmlns:a16="http://schemas.microsoft.com/office/drawing/2014/main" id="{F554B70D-3CBB-B25C-53BB-60A7962DCAE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198" y="936"/>
            <a:ext cx="1470" cy="4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9011900" imgH="7023100" progId="Equation.3">
                    <p:embed/>
                  </p:oleObj>
                </mc:Choice>
                <mc:Fallback>
                  <p:oleObj name="公式" r:id="rId2" imgW="19011900" imgH="7023100" progId="Equation.3">
                    <p:embed/>
                    <p:pic>
                      <p:nvPicPr>
                        <p:cNvPr id="0" name="Object 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98" y="936"/>
                          <a:ext cx="1470" cy="453"/>
                        </a:xfrm>
                        <a:prstGeom prst="rect">
                          <a:avLst/>
                        </a:prstGeom>
                        <a:solidFill>
                          <a:srgbClr val="FFD9D9"/>
                        </a:solidFill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4041" name="Group 9">
            <a:extLst>
              <a:ext uri="{FF2B5EF4-FFF2-40B4-BE49-F238E27FC236}">
                <a16:creationId xmlns:a16="http://schemas.microsoft.com/office/drawing/2014/main" id="{5D8BD3C9-085B-3E2D-50A1-50A8DC09096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733800"/>
            <a:ext cx="8686800" cy="1066800"/>
            <a:chOff x="144" y="1488"/>
            <a:chExt cx="5472" cy="672"/>
          </a:xfrm>
        </p:grpSpPr>
        <p:sp>
          <p:nvSpPr>
            <p:cNvPr id="684042" name="Text Box 10">
              <a:extLst>
                <a:ext uri="{FF2B5EF4-FFF2-40B4-BE49-F238E27FC236}">
                  <a16:creationId xmlns:a16="http://schemas.microsoft.com/office/drawing/2014/main" id="{1137E2FC-69B8-F329-39DB-AE5C426B4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1488"/>
              <a:ext cx="523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If the surface is </a:t>
              </a:r>
              <a:r>
                <a:rPr lang="en-US" altLang="zh-CN" sz="3200">
                  <a:solidFill>
                    <a:srgbClr val="3333FF"/>
                  </a:solidFill>
                </a:rPr>
                <a:t>unclosed</a:t>
              </a:r>
              <a:r>
                <a:rPr lang="en-US" altLang="zh-CN" sz="3200"/>
                <a:t>, the positive </a:t>
              </a:r>
              <a:r>
                <a:rPr lang="en-US" altLang="zh-CN" sz="3200">
                  <a:solidFill>
                    <a:srgbClr val="FF0000"/>
                  </a:solidFill>
                </a:rPr>
                <a:t>normal direction</a:t>
              </a:r>
              <a:r>
                <a:rPr lang="en-US" altLang="zh-CN" sz="3200"/>
                <a:t> can be </a:t>
              </a:r>
              <a:r>
                <a:rPr lang="en-US" altLang="zh-CN" sz="3200">
                  <a:solidFill>
                    <a:srgbClr val="3333FF"/>
                  </a:solidFill>
                </a:rPr>
                <a:t>free chosen.</a:t>
              </a:r>
              <a:endParaRPr lang="en-US" altLang="zh-CN" sz="3200"/>
            </a:p>
          </p:txBody>
        </p:sp>
        <p:sp>
          <p:nvSpPr>
            <p:cNvPr id="684043" name="AutoShape 11">
              <a:extLst>
                <a:ext uri="{FF2B5EF4-FFF2-40B4-BE49-F238E27FC236}">
                  <a16:creationId xmlns:a16="http://schemas.microsoft.com/office/drawing/2014/main" id="{0C1A5C45-E5CA-E193-9621-208BDF2661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1584"/>
              <a:ext cx="144" cy="129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84044" name="Group 12">
            <a:extLst>
              <a:ext uri="{FF2B5EF4-FFF2-40B4-BE49-F238E27FC236}">
                <a16:creationId xmlns:a16="http://schemas.microsoft.com/office/drawing/2014/main" id="{61DFDC9D-BDA1-68E9-0376-73F6BDCFBF25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4953000"/>
            <a:ext cx="6705600" cy="579438"/>
            <a:chOff x="240" y="3168"/>
            <a:chExt cx="4224" cy="365"/>
          </a:xfrm>
        </p:grpSpPr>
        <p:sp>
          <p:nvSpPr>
            <p:cNvPr id="684045" name="Rectangle 13">
              <a:extLst>
                <a:ext uri="{FF2B5EF4-FFF2-40B4-BE49-F238E27FC236}">
                  <a16:creationId xmlns:a16="http://schemas.microsoft.com/office/drawing/2014/main" id="{0EC9C13E-FC00-22AE-5456-AD0CECD32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168"/>
              <a:ext cx="40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/>
                <a:t>      is a </a:t>
              </a:r>
              <a:r>
                <a:rPr lang="en-US" altLang="zh-CN" sz="3200">
                  <a:solidFill>
                    <a:srgbClr val="3333FF"/>
                  </a:solidFill>
                </a:rPr>
                <a:t>scalar</a:t>
              </a:r>
              <a:r>
                <a:rPr lang="en-US" altLang="zh-CN" sz="3200"/>
                <a:t>. Its SI unit: </a:t>
              </a:r>
              <a:r>
                <a:rPr lang="en-US" altLang="zh-CN" sz="3200">
                  <a:solidFill>
                    <a:srgbClr val="3333FF"/>
                  </a:solidFill>
                </a:rPr>
                <a:t>N·m</a:t>
              </a:r>
              <a:r>
                <a:rPr lang="en-US" altLang="zh-CN" sz="3200" baseline="30000">
                  <a:solidFill>
                    <a:srgbClr val="3333FF"/>
                  </a:solidFill>
                </a:rPr>
                <a:t>2</a:t>
              </a:r>
              <a:r>
                <a:rPr lang="en-US" altLang="zh-CN" sz="3200">
                  <a:solidFill>
                    <a:srgbClr val="3333FF"/>
                  </a:solidFill>
                </a:rPr>
                <a:t>/C</a:t>
              </a:r>
              <a:r>
                <a:rPr lang="en-US" altLang="zh-CN" sz="3200"/>
                <a:t>.</a:t>
              </a:r>
            </a:p>
          </p:txBody>
        </p:sp>
        <p:sp>
          <p:nvSpPr>
            <p:cNvPr id="684046" name="AutoShape 14">
              <a:extLst>
                <a:ext uri="{FF2B5EF4-FFF2-40B4-BE49-F238E27FC236}">
                  <a16:creationId xmlns:a16="http://schemas.microsoft.com/office/drawing/2014/main" id="{E6EE25FA-4741-2939-7B11-1160BEFBFB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284"/>
              <a:ext cx="144" cy="129"/>
            </a:xfrm>
            <a:prstGeom prst="flowChartDecision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4047" name="Object 15">
              <a:extLst>
                <a:ext uri="{FF2B5EF4-FFF2-40B4-BE49-F238E27FC236}">
                  <a16:creationId xmlns:a16="http://schemas.microsoft.com/office/drawing/2014/main" id="{67F2D0B7-E2FC-79BB-DD59-2055AC695C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3188"/>
            <a:ext cx="200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505200" imgH="5562600" progId="Equation.3">
                    <p:embed/>
                  </p:oleObj>
                </mc:Choice>
                <mc:Fallback>
                  <p:oleObj name="Equation" r:id="rId4" imgW="3505200" imgH="55626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3188"/>
                          <a:ext cx="200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4054" name="Group 22">
            <a:extLst>
              <a:ext uri="{FF2B5EF4-FFF2-40B4-BE49-F238E27FC236}">
                <a16:creationId xmlns:a16="http://schemas.microsoft.com/office/drawing/2014/main" id="{C0B8BC12-81E0-99C2-0C2D-864AED6A28B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362200"/>
            <a:ext cx="8736013" cy="1066800"/>
            <a:chOff x="158" y="1488"/>
            <a:chExt cx="5503" cy="672"/>
          </a:xfrm>
        </p:grpSpPr>
        <p:sp>
          <p:nvSpPr>
            <p:cNvPr id="684051" name="Rectangle 19">
              <a:extLst>
                <a:ext uri="{FF2B5EF4-FFF2-40B4-BE49-F238E27FC236}">
                  <a16:creationId xmlns:a16="http://schemas.microsoft.com/office/drawing/2014/main" id="{2EBE0DBA-12C2-B95C-B394-991F79ACB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" y="1488"/>
              <a:ext cx="5503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According to the convention,           , outward the closed surface;           inward the closed surface. </a:t>
              </a:r>
            </a:p>
          </p:txBody>
        </p:sp>
        <p:graphicFrame>
          <p:nvGraphicFramePr>
            <p:cNvPr id="684049" name="Object 17">
              <a:extLst>
                <a:ext uri="{FF2B5EF4-FFF2-40B4-BE49-F238E27FC236}">
                  <a16:creationId xmlns:a16="http://schemas.microsoft.com/office/drawing/2014/main" id="{AF5EDCC0-6550-5AEB-94EB-384CF81DB3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6" y="1516"/>
            <a:ext cx="682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0528300" imgH="4978400" progId="Equation.3">
                    <p:embed/>
                  </p:oleObj>
                </mc:Choice>
                <mc:Fallback>
                  <p:oleObj name="公式" r:id="rId6" imgW="10528300" imgH="49784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6" y="1516"/>
                          <a:ext cx="682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4050" name="Object 18">
              <a:extLst>
                <a:ext uri="{FF2B5EF4-FFF2-40B4-BE49-F238E27FC236}">
                  <a16:creationId xmlns:a16="http://schemas.microsoft.com/office/drawing/2014/main" id="{0FD5BBF9-FA3C-1E2D-AEA6-7859279AD1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60" y="1791"/>
            <a:ext cx="684" cy="3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10528300" imgH="4978400" progId="Equation.3">
                    <p:embed/>
                  </p:oleObj>
                </mc:Choice>
                <mc:Fallback>
                  <p:oleObj name="公式" r:id="rId8" imgW="10528300" imgH="49784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0" y="1791"/>
                          <a:ext cx="684" cy="3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4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4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Text Box 2">
            <a:extLst>
              <a:ext uri="{FF2B5EF4-FFF2-40B4-BE49-F238E27FC236}">
                <a16:creationId xmlns:a16="http://schemas.microsoft.com/office/drawing/2014/main" id="{9BB1F642-E7F8-5F85-01A8-AC7E3D057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2400"/>
            <a:ext cx="8763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3333FF"/>
                </a:solidFill>
              </a:rPr>
              <a:t>k</a:t>
            </a:r>
            <a:r>
              <a:rPr lang="en-US" altLang="zh-CN" sz="3200">
                <a:solidFill>
                  <a:srgbClr val="3333FF"/>
                </a:solidFill>
              </a:rPr>
              <a:t> is a proportionality constant. The choice of the numerical value and dimensions of </a:t>
            </a:r>
            <a:r>
              <a:rPr lang="en-US" altLang="zh-CN" sz="3200" i="1">
                <a:solidFill>
                  <a:srgbClr val="3333FF"/>
                </a:solidFill>
              </a:rPr>
              <a:t>k</a:t>
            </a:r>
            <a:r>
              <a:rPr lang="en-US" altLang="zh-CN" sz="3200">
                <a:solidFill>
                  <a:srgbClr val="3333FF"/>
                </a:solidFill>
              </a:rPr>
              <a:t> is arbitrary.</a:t>
            </a:r>
          </a:p>
        </p:txBody>
      </p:sp>
      <p:graphicFrame>
        <p:nvGraphicFramePr>
          <p:cNvPr id="591875" name="Object 3">
            <a:extLst>
              <a:ext uri="{FF2B5EF4-FFF2-40B4-BE49-F238E27FC236}">
                <a16:creationId xmlns:a16="http://schemas.microsoft.com/office/drawing/2014/main" id="{38C7A6FE-4A41-B940-C632-2CD266107A9E}"/>
              </a:ext>
            </a:extLst>
          </p:cNvPr>
          <p:cNvGraphicFramePr>
            <a:graphicFrameLocks/>
          </p:cNvGraphicFramePr>
          <p:nvPr/>
        </p:nvGraphicFramePr>
        <p:xfrm>
          <a:off x="2401888" y="1301750"/>
          <a:ext cx="5122862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45059600" imgH="10236200" progId="Equation.3">
                  <p:embed/>
                </p:oleObj>
              </mc:Choice>
              <mc:Fallback>
                <p:oleObj name="公式" r:id="rId3" imgW="45059600" imgH="10236200" progId="Equation.3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301750"/>
                        <a:ext cx="5122862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1876" name="Group 4">
            <a:extLst>
              <a:ext uri="{FF2B5EF4-FFF2-40B4-BE49-F238E27FC236}">
                <a16:creationId xmlns:a16="http://schemas.microsoft.com/office/drawing/2014/main" id="{ECF61C62-E7FD-1B09-96D7-2A461FB6E9EF}"/>
              </a:ext>
            </a:extLst>
          </p:cNvPr>
          <p:cNvGrpSpPr>
            <a:grpSpLocks/>
          </p:cNvGrpSpPr>
          <p:nvPr/>
        </p:nvGrpSpPr>
        <p:grpSpPr bwMode="auto">
          <a:xfrm>
            <a:off x="2413000" y="2276475"/>
            <a:ext cx="5400675" cy="525463"/>
            <a:chOff x="1104" y="1505"/>
            <a:chExt cx="3244" cy="280"/>
          </a:xfrm>
        </p:grpSpPr>
        <p:graphicFrame>
          <p:nvGraphicFramePr>
            <p:cNvPr id="591877" name="Object 5">
              <a:extLst>
                <a:ext uri="{FF2B5EF4-FFF2-40B4-BE49-F238E27FC236}">
                  <a16:creationId xmlns:a16="http://schemas.microsoft.com/office/drawing/2014/main" id="{DBDA05D5-A3AD-69B9-59B0-1610EAD56B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007" y="1505"/>
            <a:ext cx="2341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40081200" imgH="5562600" progId="Equation.3">
                    <p:embed/>
                  </p:oleObj>
                </mc:Choice>
                <mc:Fallback>
                  <p:oleObj name="公式" r:id="rId5" imgW="40081200" imgH="5562600" progId="Equation.3">
                    <p:embed/>
                    <p:pic>
                      <p:nvPicPr>
                        <p:cNvPr id="0" name="Object 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7" y="1505"/>
                          <a:ext cx="2341" cy="280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chemeClr val="bg1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1878" name="AutoShape 6">
              <a:extLst>
                <a:ext uri="{FF2B5EF4-FFF2-40B4-BE49-F238E27FC236}">
                  <a16:creationId xmlns:a16="http://schemas.microsoft.com/office/drawing/2014/main" id="{D762C032-B0A7-1774-0FAF-68136BA1B2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632"/>
              <a:ext cx="532" cy="96"/>
            </a:xfrm>
            <a:prstGeom prst="rightArrow">
              <a:avLst>
                <a:gd name="adj1" fmla="val 50000"/>
                <a:gd name="adj2" fmla="val 138542"/>
              </a:avLst>
            </a:prstGeom>
            <a:solidFill>
              <a:schemeClr val="accent1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91879" name="Object 7">
            <a:extLst>
              <a:ext uri="{FF2B5EF4-FFF2-40B4-BE49-F238E27FC236}">
                <a16:creationId xmlns:a16="http://schemas.microsoft.com/office/drawing/2014/main" id="{FB1BE6C1-F33B-1ADD-427D-F80C0A2B2007}"/>
              </a:ext>
            </a:extLst>
          </p:cNvPr>
          <p:cNvGraphicFramePr>
            <a:graphicFrameLocks/>
          </p:cNvGraphicFramePr>
          <p:nvPr/>
        </p:nvGraphicFramePr>
        <p:xfrm>
          <a:off x="1851025" y="4127500"/>
          <a:ext cx="31496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6619200" imgH="10236200" progId="Equation.3">
                  <p:embed/>
                </p:oleObj>
              </mc:Choice>
              <mc:Fallback>
                <p:oleObj name="公式" r:id="rId7" imgW="26619200" imgH="10236200" progId="Equation.3">
                  <p:embed/>
                  <p:pic>
                    <p:nvPicPr>
                      <p:cNvPr id="0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025" y="4127500"/>
                        <a:ext cx="3149600" cy="1030288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FF66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1880" name="Group 8">
            <a:extLst>
              <a:ext uri="{FF2B5EF4-FFF2-40B4-BE49-F238E27FC236}">
                <a16:creationId xmlns:a16="http://schemas.microsoft.com/office/drawing/2014/main" id="{353941C8-503D-C539-30C7-D51F74008FE0}"/>
              </a:ext>
            </a:extLst>
          </p:cNvPr>
          <p:cNvGrpSpPr>
            <a:grpSpLocks/>
          </p:cNvGrpSpPr>
          <p:nvPr/>
        </p:nvGrpSpPr>
        <p:grpSpPr bwMode="auto">
          <a:xfrm>
            <a:off x="4095750" y="2895600"/>
            <a:ext cx="4819650" cy="971550"/>
            <a:chOff x="288" y="1680"/>
            <a:chExt cx="3036" cy="612"/>
          </a:xfrm>
        </p:grpSpPr>
        <p:sp>
          <p:nvSpPr>
            <p:cNvPr id="591881" name="AutoShape 9">
              <a:extLst>
                <a:ext uri="{FF2B5EF4-FFF2-40B4-BE49-F238E27FC236}">
                  <a16:creationId xmlns:a16="http://schemas.microsoft.com/office/drawing/2014/main" id="{ED20197E-05A1-1EB4-7C8A-9AAE03FAD7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716"/>
              <a:ext cx="3024" cy="576"/>
            </a:xfrm>
            <a:prstGeom prst="wedgeRoundRectCallout">
              <a:avLst>
                <a:gd name="adj1" fmla="val -49801"/>
                <a:gd name="adj2" fmla="val -76389"/>
                <a:gd name="adj3" fmla="val 16667"/>
              </a:avLst>
            </a:prstGeom>
            <a:solidFill>
              <a:srgbClr val="FFFFCF"/>
            </a:solidFill>
            <a:ln w="12699">
              <a:solidFill>
                <a:srgbClr val="42C042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0" hangingPunct="0"/>
              <a:endParaRPr lang="zh-CN" altLang="zh-CN" b="0">
                <a:solidFill>
                  <a:schemeClr val="tx2"/>
                </a:solidFill>
              </a:endParaRPr>
            </a:p>
          </p:txBody>
        </p:sp>
        <p:sp>
          <p:nvSpPr>
            <p:cNvPr id="591882" name="Rectangle 10">
              <a:extLst>
                <a:ext uri="{FF2B5EF4-FFF2-40B4-BE49-F238E27FC236}">
                  <a16:creationId xmlns:a16="http://schemas.microsoft.com/office/drawing/2014/main" id="{FB95B211-5E2C-CBD1-D164-6F7065292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" y="1680"/>
              <a:ext cx="297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800" b="0">
                  <a:solidFill>
                    <a:srgbClr val="0000CC"/>
                  </a:solidFill>
                </a:rPr>
                <a:t>Dielectric constant in vacuum</a:t>
              </a: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 (</a:t>
              </a:r>
              <a:r>
                <a:rPr lang="zh-CN" altLang="en-US" sz="2800">
                  <a:solidFill>
                    <a:srgbClr val="0000CC"/>
                  </a:solidFill>
                  <a:latin typeface="宋体" panose="02010600030101010101" pitchFamily="2" charset="-122"/>
                </a:rPr>
                <a:t>真空介电常量 真空电容率</a:t>
              </a:r>
              <a:r>
                <a:rPr lang="en-US" altLang="zh-CN" sz="2800">
                  <a:solidFill>
                    <a:srgbClr val="0000CC"/>
                  </a:solidFill>
                  <a:latin typeface="宋体" panose="02010600030101010101" pitchFamily="2" charset="-122"/>
                </a:rPr>
                <a:t>)</a:t>
              </a:r>
            </a:p>
          </p:txBody>
        </p:sp>
      </p:grpSp>
      <p:sp>
        <p:nvSpPr>
          <p:cNvPr id="591883" name="AutoShape 11">
            <a:extLst>
              <a:ext uri="{FF2B5EF4-FFF2-40B4-BE49-F238E27FC236}">
                <a16:creationId xmlns:a16="http://schemas.microsoft.com/office/drawing/2014/main" id="{9C37B4F9-B12C-0A73-7690-AB54002F84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514600"/>
            <a:ext cx="2057400" cy="990600"/>
          </a:xfrm>
          <a:prstGeom prst="wedgeEllipseCallout">
            <a:avLst>
              <a:gd name="adj1" fmla="val 55093"/>
              <a:gd name="adj2" fmla="val -99361"/>
            </a:avLst>
          </a:prstGeom>
          <a:solidFill>
            <a:srgbClr val="B8FCE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400"/>
              <a:t>单位制的有理化</a:t>
            </a:r>
          </a:p>
        </p:txBody>
      </p:sp>
      <p:grpSp>
        <p:nvGrpSpPr>
          <p:cNvPr id="591884" name="Group 12">
            <a:extLst>
              <a:ext uri="{FF2B5EF4-FFF2-40B4-BE49-F238E27FC236}">
                <a16:creationId xmlns:a16="http://schemas.microsoft.com/office/drawing/2014/main" id="{8623F6CB-4BEF-672C-9DE2-7175289C974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768850"/>
            <a:ext cx="8534400" cy="1860550"/>
            <a:chOff x="288" y="3004"/>
            <a:chExt cx="5376" cy="1172"/>
          </a:xfrm>
        </p:grpSpPr>
        <p:grpSp>
          <p:nvGrpSpPr>
            <p:cNvPr id="591885" name="Group 13">
              <a:extLst>
                <a:ext uri="{FF2B5EF4-FFF2-40B4-BE49-F238E27FC236}">
                  <a16:creationId xmlns:a16="http://schemas.microsoft.com/office/drawing/2014/main" id="{988DF025-28F7-C35F-05E2-0C5D80376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73" y="3004"/>
              <a:ext cx="2291" cy="1172"/>
              <a:chOff x="3255" y="2976"/>
              <a:chExt cx="2291" cy="1172"/>
            </a:xfrm>
          </p:grpSpPr>
          <p:sp>
            <p:nvSpPr>
              <p:cNvPr id="591886" name="Rectangle 14">
                <a:extLst>
                  <a:ext uri="{FF2B5EF4-FFF2-40B4-BE49-F238E27FC236}">
                    <a16:creationId xmlns:a16="http://schemas.microsoft.com/office/drawing/2014/main" id="{93F16A02-63CF-3FE0-EDA4-D81EE287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7" y="3312"/>
                <a:ext cx="231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3600" b="0" i="1">
                    <a:latin typeface="Bookman Old Style" panose="02050604050505020204" pitchFamily="18" charset="0"/>
                  </a:rPr>
                  <a:t>r</a:t>
                </a:r>
              </a:p>
            </p:txBody>
          </p:sp>
          <p:sp>
            <p:nvSpPr>
              <p:cNvPr id="591887" name="Oval 15">
                <a:extLst>
                  <a:ext uri="{FF2B5EF4-FFF2-40B4-BE49-F238E27FC236}">
                    <a16:creationId xmlns:a16="http://schemas.microsoft.com/office/drawing/2014/main" id="{28B0812E-1244-CDA8-0DD0-88AA0CB3A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7" y="3404"/>
                <a:ext cx="376" cy="3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88" name="Oval 16">
                <a:extLst>
                  <a:ext uri="{FF2B5EF4-FFF2-40B4-BE49-F238E27FC236}">
                    <a16:creationId xmlns:a16="http://schemas.microsoft.com/office/drawing/2014/main" id="{2D3B58F6-DE06-78C3-455B-FB5669F68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1" y="3404"/>
                <a:ext cx="376" cy="376"/>
              </a:xfrm>
              <a:prstGeom prst="ellipse">
                <a:avLst/>
              </a:prstGeom>
              <a:solidFill>
                <a:srgbClr val="FF0033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89" name="Line 17">
                <a:extLst>
                  <a:ext uri="{FF2B5EF4-FFF2-40B4-BE49-F238E27FC236}">
                    <a16:creationId xmlns:a16="http://schemas.microsoft.com/office/drawing/2014/main" id="{F79BF9B6-8533-DF44-33EC-B24ACDA660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35" y="3592"/>
                <a:ext cx="163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stealth" w="med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90" name="Line 18">
                <a:extLst>
                  <a:ext uri="{FF2B5EF4-FFF2-40B4-BE49-F238E27FC236}">
                    <a16:creationId xmlns:a16="http://schemas.microsoft.com/office/drawing/2014/main" id="{C98D6B81-3DCF-3E35-4783-A675D6362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43" y="3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91" name="Line 19">
                <a:extLst>
                  <a:ext uri="{FF2B5EF4-FFF2-40B4-BE49-F238E27FC236}">
                    <a16:creationId xmlns:a16="http://schemas.microsoft.com/office/drawing/2014/main" id="{06569E0D-B04C-7EDB-6EA9-782CBD29EF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27" y="3640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92" name="Line 20">
                <a:extLst>
                  <a:ext uri="{FF2B5EF4-FFF2-40B4-BE49-F238E27FC236}">
                    <a16:creationId xmlns:a16="http://schemas.microsoft.com/office/drawing/2014/main" id="{82886EBB-16C6-A508-C6A2-1677277677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55" y="3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93" name="Line 21">
                <a:extLst>
                  <a:ext uri="{FF2B5EF4-FFF2-40B4-BE49-F238E27FC236}">
                    <a16:creationId xmlns:a16="http://schemas.microsoft.com/office/drawing/2014/main" id="{4C68AB23-E372-7944-EF8A-EE567B9D9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75" y="3832"/>
                <a:ext cx="28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stealth" w="med" len="lg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1894" name="Rectangle 22">
                <a:extLst>
                  <a:ext uri="{FF2B5EF4-FFF2-40B4-BE49-F238E27FC236}">
                    <a16:creationId xmlns:a16="http://schemas.microsoft.com/office/drawing/2014/main" id="{36B3C273-2ED4-1433-B46D-F3EB4E217B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1" y="3744"/>
                <a:ext cx="300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2075" tIns="46038" rIns="92075" bIns="46038">
                <a:spAutoFit/>
              </a:bodyPr>
              <a:lstStyle/>
              <a:p>
                <a:pPr eaLnBrk="0" hangingPunct="0"/>
                <a:r>
                  <a:rPr lang="en-US" altLang="zh-CN" sz="3600" b="0" i="1">
                    <a:latin typeface="Bookman Old Style" panose="02050604050505020204" pitchFamily="18" charset="0"/>
                  </a:rPr>
                  <a:t>d</a:t>
                </a:r>
              </a:p>
            </p:txBody>
          </p:sp>
          <p:sp>
            <p:nvSpPr>
              <p:cNvPr id="591895" name="Text Box 23">
                <a:extLst>
                  <a:ext uri="{FF2B5EF4-FFF2-40B4-BE49-F238E27FC236}">
                    <a16:creationId xmlns:a16="http://schemas.microsoft.com/office/drawing/2014/main" id="{763236E0-8BE9-D9CE-92FC-2D3AF65B0A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976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/>
                  <a:t>q</a:t>
                </a:r>
                <a:r>
                  <a:rPr lang="en-US" altLang="zh-CN" sz="3200" baseline="-25000"/>
                  <a:t>1</a:t>
                </a:r>
                <a:endParaRPr lang="en-US" altLang="zh-CN" sz="3200"/>
              </a:p>
            </p:txBody>
          </p:sp>
          <p:sp>
            <p:nvSpPr>
              <p:cNvPr id="591896" name="Text Box 24">
                <a:extLst>
                  <a:ext uri="{FF2B5EF4-FFF2-40B4-BE49-F238E27FC236}">
                    <a16:creationId xmlns:a16="http://schemas.microsoft.com/office/drawing/2014/main" id="{B448B73F-F393-D851-BA3E-B9B6BADC9C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62" y="3010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i="1"/>
                  <a:t>q</a:t>
                </a:r>
                <a:r>
                  <a:rPr lang="en-US" altLang="zh-CN" sz="3200" baseline="-25000"/>
                  <a:t>2</a:t>
                </a:r>
                <a:endParaRPr lang="en-US" altLang="zh-CN" sz="3200"/>
              </a:p>
            </p:txBody>
          </p:sp>
        </p:grpSp>
        <p:grpSp>
          <p:nvGrpSpPr>
            <p:cNvPr id="591897" name="Group 25">
              <a:extLst>
                <a:ext uri="{FF2B5EF4-FFF2-40B4-BE49-F238E27FC236}">
                  <a16:creationId xmlns:a16="http://schemas.microsoft.com/office/drawing/2014/main" id="{23BB6921-82E0-0919-8A77-6DA53FB54A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389"/>
              <a:ext cx="3120" cy="691"/>
              <a:chOff x="144" y="3312"/>
              <a:chExt cx="3120" cy="691"/>
            </a:xfrm>
          </p:grpSpPr>
          <p:sp>
            <p:nvSpPr>
              <p:cNvPr id="591898" name="Text Box 26">
                <a:extLst>
                  <a:ext uri="{FF2B5EF4-FFF2-40B4-BE49-F238E27FC236}">
                    <a16:creationId xmlns:a16="http://schemas.microsoft.com/office/drawing/2014/main" id="{335119EC-A2FB-0C77-11EF-0F293C6268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4" y="3312"/>
                <a:ext cx="312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3333FF"/>
                    </a:solidFill>
                  </a:rPr>
                  <a:t>A “point charge” should be:</a:t>
                </a:r>
              </a:p>
            </p:txBody>
          </p:sp>
          <p:graphicFrame>
            <p:nvGraphicFramePr>
              <p:cNvPr id="591899" name="Object 27">
                <a:extLst>
                  <a:ext uri="{FF2B5EF4-FFF2-40B4-BE49-F238E27FC236}">
                    <a16:creationId xmlns:a16="http://schemas.microsoft.com/office/drawing/2014/main" id="{27550294-BF3B-E2B3-591F-F0834E40A8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92" y="3696"/>
              <a:ext cx="768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0236200" imgH="4102100" progId="Equation.3">
                      <p:embed/>
                    </p:oleObj>
                  </mc:Choice>
                  <mc:Fallback>
                    <p:oleObj name="Equation" r:id="rId9" imgW="10236200" imgH="41021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92" y="3696"/>
                            <a:ext cx="768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18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1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1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9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918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27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918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91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1874" grpId="0" build="p" autoUpdateAnimBg="0"/>
      <p:bldP spid="591883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>
            <a:extLst>
              <a:ext uri="{FF2B5EF4-FFF2-40B4-BE49-F238E27FC236}">
                <a16:creationId xmlns:a16="http://schemas.microsoft.com/office/drawing/2014/main" id="{CB2CA0D7-EC4E-31F0-7C56-1C7DD1FB4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6858000" cy="3513138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660033"/>
                </a:solidFill>
              </a:rPr>
              <a:t>Karl Friedrich Gauss (1777</a:t>
            </a:r>
            <a:r>
              <a:rPr lang="en-US" altLang="zh-CN"/>
              <a:t>—</a:t>
            </a:r>
            <a:r>
              <a:rPr lang="en-US" altLang="zh-CN" sz="3200">
                <a:solidFill>
                  <a:srgbClr val="660033"/>
                </a:solidFill>
              </a:rPr>
              <a:t>1835), German mathematician and physicist. He made a lot of contributions in the fields of experimental physics, theoretical physics and mathematics. He made </a:t>
            </a:r>
            <a:r>
              <a:rPr lang="en-US" altLang="zh-CN" sz="3200">
                <a:solidFill>
                  <a:srgbClr val="3333FF"/>
                </a:solidFill>
              </a:rPr>
              <a:t>major contributions to the theory of electromagnetism</a:t>
            </a:r>
            <a:r>
              <a:rPr lang="en-US" altLang="zh-CN" sz="3200">
                <a:solidFill>
                  <a:srgbClr val="660033"/>
                </a:solidFill>
              </a:rPr>
              <a:t>.</a:t>
            </a:r>
          </a:p>
        </p:txBody>
      </p:sp>
      <p:sp>
        <p:nvSpPr>
          <p:cNvPr id="686083" name="Text Box 3">
            <a:extLst>
              <a:ext uri="{FF2B5EF4-FFF2-40B4-BE49-F238E27FC236}">
                <a16:creationId xmlns:a16="http://schemas.microsoft.com/office/drawing/2014/main" id="{1D734F21-2016-307F-FFF0-B4969F76C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457200"/>
            <a:ext cx="5543550" cy="579438"/>
          </a:xfrm>
          <a:prstGeom prst="rect">
            <a:avLst/>
          </a:prstGeom>
          <a:solidFill>
            <a:srgbClr val="A9F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3. Gauss’ law</a:t>
            </a:r>
            <a:r>
              <a:rPr lang="en-US" altLang="zh-CN"/>
              <a:t> </a:t>
            </a:r>
            <a:r>
              <a:rPr kumimoji="0" lang="en-US" altLang="zh-CN" sz="2400">
                <a:solidFill>
                  <a:schemeClr val="tx2"/>
                </a:solidFill>
              </a:rPr>
              <a:t>(</a:t>
            </a:r>
            <a:r>
              <a:rPr lang="zh-CN" altLang="en-US" sz="2400">
                <a:solidFill>
                  <a:schemeClr val="tx2"/>
                </a:solidFill>
              </a:rPr>
              <a:t>高斯定理</a:t>
            </a:r>
            <a:r>
              <a:rPr lang="en-US" altLang="zh-CN" sz="2400">
                <a:solidFill>
                  <a:schemeClr val="tx2"/>
                </a:solidFill>
              </a:rPr>
              <a:t>)</a:t>
            </a:r>
            <a:r>
              <a:rPr kumimoji="0" lang="en-US" altLang="zh-CN" b="0">
                <a:solidFill>
                  <a:schemeClr val="tx2"/>
                </a:solidFill>
              </a:rPr>
              <a:t> </a:t>
            </a:r>
            <a:r>
              <a:rPr lang="en-US" altLang="zh-CN"/>
              <a:t>(P489)</a:t>
            </a:r>
          </a:p>
        </p:txBody>
      </p:sp>
      <p:pic>
        <p:nvPicPr>
          <p:cNvPr id="686084" name="Picture 4">
            <a:extLst>
              <a:ext uri="{FF2B5EF4-FFF2-40B4-BE49-F238E27FC236}">
                <a16:creationId xmlns:a16="http://schemas.microsoft.com/office/drawing/2014/main" id="{BA934B98-8325-3769-0376-E4B36B7A9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4364038"/>
            <a:ext cx="1828800" cy="157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 animBg="1" autoUpdateAnimBg="0"/>
      <p:bldP spid="686083" grpId="0" animBg="1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139" name="Object 35">
            <a:extLst>
              <a:ext uri="{FF2B5EF4-FFF2-40B4-BE49-F238E27FC236}">
                <a16:creationId xmlns:a16="http://schemas.microsoft.com/office/drawing/2014/main" id="{31EBF288-A98F-60C4-9C0D-4FFE7DB40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413" y="2936875"/>
          <a:ext cx="2925762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900900" imgH="9359900" progId="Equation.3">
                  <p:embed/>
                </p:oleObj>
              </mc:Choice>
              <mc:Fallback>
                <p:oleObj name="公式" r:id="rId2" imgW="19900900" imgH="93599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413" y="2936875"/>
                        <a:ext cx="2925762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40" name="Object 36">
            <a:extLst>
              <a:ext uri="{FF2B5EF4-FFF2-40B4-BE49-F238E27FC236}">
                <a16:creationId xmlns:a16="http://schemas.microsoft.com/office/drawing/2014/main" id="{5A4D00AA-8511-087D-6A4F-3676CD5A50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79763" y="1931988"/>
          <a:ext cx="1789112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0193000" imgH="10236200" progId="Equation.3">
                  <p:embed/>
                </p:oleObj>
              </mc:Choice>
              <mc:Fallback>
                <p:oleObj name="公式" r:id="rId4" imgW="20193000" imgH="102362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9763" y="1931988"/>
                        <a:ext cx="1789112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41" name="Text Box 37">
            <a:extLst>
              <a:ext uri="{FF2B5EF4-FFF2-40B4-BE49-F238E27FC236}">
                <a16:creationId xmlns:a16="http://schemas.microsoft.com/office/drawing/2014/main" id="{236E1CCD-F8A9-D9E5-F1A7-339B830B0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8382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To find out the relation between the electric field and its source, consider a very simple case of a positive point charge </a:t>
            </a:r>
            <a:r>
              <a:rPr lang="en-US" altLang="zh-CN" sz="3200" i="1">
                <a:solidFill>
                  <a:srgbClr val="3333FF"/>
                </a:solidFill>
              </a:rPr>
              <a:t>q</a:t>
            </a:r>
            <a:r>
              <a:rPr lang="en-US" altLang="zh-CN" sz="3200">
                <a:solidFill>
                  <a:srgbClr val="3333FF"/>
                </a:solidFill>
              </a:rPr>
              <a:t> at the center of a spherical shell:</a:t>
            </a:r>
          </a:p>
        </p:txBody>
      </p:sp>
      <p:graphicFrame>
        <p:nvGraphicFramePr>
          <p:cNvPr id="687142" name="Object 38">
            <a:extLst>
              <a:ext uri="{FF2B5EF4-FFF2-40B4-BE49-F238E27FC236}">
                <a16:creationId xmlns:a16="http://schemas.microsoft.com/office/drawing/2014/main" id="{FAE2388D-E276-B880-DA9C-AC973E2D67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738" y="3832225"/>
          <a:ext cx="3794125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0721300" imgH="10236200" progId="Equation.3">
                  <p:embed/>
                </p:oleObj>
              </mc:Choice>
              <mc:Fallback>
                <p:oleObj name="公式" r:id="rId6" imgW="30721300" imgH="1023620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832225"/>
                        <a:ext cx="3794125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43" name="Object 39">
            <a:extLst>
              <a:ext uri="{FF2B5EF4-FFF2-40B4-BE49-F238E27FC236}">
                <a16:creationId xmlns:a16="http://schemas.microsoft.com/office/drawing/2014/main" id="{D1A66664-696E-DD13-8DA7-E2712E3D5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5438" y="2749550"/>
          <a:ext cx="32226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327100" imgH="10820400" progId="Equation.3">
                  <p:embed/>
                </p:oleObj>
              </mc:Choice>
              <mc:Fallback>
                <p:oleObj name="公式" r:id="rId8" imgW="26327100" imgH="1082040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749550"/>
                        <a:ext cx="32226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45" name="Text Box 41">
            <a:extLst>
              <a:ext uri="{FF2B5EF4-FFF2-40B4-BE49-F238E27FC236}">
                <a16:creationId xmlns:a16="http://schemas.microsoft.com/office/drawing/2014/main" id="{5D0ADE0D-B846-076F-8D6B-83A75153C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81600"/>
            <a:ext cx="8305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 same result for any shaped-closed surface </a:t>
            </a:r>
            <a:r>
              <a:rPr lang="en-US" altLang="zh-CN" sz="3200" i="1"/>
              <a:t>A</a:t>
            </a:r>
            <a:r>
              <a:rPr lang="en-US" altLang="zh-CN" sz="3200" baseline="-25000"/>
              <a:t>2 </a:t>
            </a:r>
            <a:r>
              <a:rPr lang="en-US" altLang="zh-CN" sz="3200"/>
              <a:t>due to the continuity of electric field line. </a:t>
            </a:r>
          </a:p>
        </p:txBody>
      </p:sp>
      <p:grpSp>
        <p:nvGrpSpPr>
          <p:cNvPr id="687151" name="Group 47">
            <a:extLst>
              <a:ext uri="{FF2B5EF4-FFF2-40B4-BE49-F238E27FC236}">
                <a16:creationId xmlns:a16="http://schemas.microsoft.com/office/drawing/2014/main" id="{754C896F-3CB8-0CB4-2D45-73E2CCC00199}"/>
              </a:ext>
            </a:extLst>
          </p:cNvPr>
          <p:cNvGrpSpPr>
            <a:grpSpLocks/>
          </p:cNvGrpSpPr>
          <p:nvPr/>
        </p:nvGrpSpPr>
        <p:grpSpPr bwMode="auto">
          <a:xfrm>
            <a:off x="6140450" y="1657350"/>
            <a:ext cx="2824163" cy="2794000"/>
            <a:chOff x="3868" y="1044"/>
            <a:chExt cx="1779" cy="1760"/>
          </a:xfrm>
        </p:grpSpPr>
        <p:pic>
          <p:nvPicPr>
            <p:cNvPr id="687148" name="Picture 44">
              <a:extLst>
                <a:ext uri="{FF2B5EF4-FFF2-40B4-BE49-F238E27FC236}">
                  <a16:creationId xmlns:a16="http://schemas.microsoft.com/office/drawing/2014/main" id="{F9DAE4A7-625A-D243-9B4B-9244694B4C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8" y="1071"/>
              <a:ext cx="1779" cy="16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687149" name="Object 45">
              <a:extLst>
                <a:ext uri="{FF2B5EF4-FFF2-40B4-BE49-F238E27FC236}">
                  <a16:creationId xmlns:a16="http://schemas.microsoft.com/office/drawing/2014/main" id="{38A73DA7-DF6B-55D0-8F3A-887B02095F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0" y="2559"/>
            <a:ext cx="1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797300" imgH="4686300" progId="Equation.3">
                    <p:embed/>
                  </p:oleObj>
                </mc:Choice>
                <mc:Fallback>
                  <p:oleObj name="公式" r:id="rId11" imgW="3797300" imgH="4686300" progId="Equation.3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0" y="2559"/>
                          <a:ext cx="19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7150" name="Object 46">
              <a:extLst>
                <a:ext uri="{FF2B5EF4-FFF2-40B4-BE49-F238E27FC236}">
                  <a16:creationId xmlns:a16="http://schemas.microsoft.com/office/drawing/2014/main" id="{B71357A2-EE67-E766-9AB5-06AE5182F5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97" y="1044"/>
            <a:ext cx="199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797300" imgH="4686300" progId="Equation.3">
                    <p:embed/>
                  </p:oleObj>
                </mc:Choice>
                <mc:Fallback>
                  <p:oleObj name="公式" r:id="rId13" imgW="3797300" imgH="4686300" progId="Equation.3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7" y="1044"/>
                          <a:ext cx="199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87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87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87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7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7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7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41" grpId="0" build="p" autoUpdateAnimBg="0"/>
      <p:bldP spid="687145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155" name="Text Box 27">
            <a:extLst>
              <a:ext uri="{FF2B5EF4-FFF2-40B4-BE49-F238E27FC236}">
                <a16:creationId xmlns:a16="http://schemas.microsoft.com/office/drawing/2014/main" id="{53483249-FFC7-6AFB-A8ED-D6D8ED1ED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76200"/>
            <a:ext cx="8610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If </a:t>
            </a:r>
            <a:r>
              <a:rPr lang="en-US" altLang="zh-CN" sz="3200" i="1">
                <a:solidFill>
                  <a:srgbClr val="3333FF"/>
                </a:solidFill>
              </a:rPr>
              <a:t>q</a:t>
            </a:r>
            <a:r>
              <a:rPr lang="en-US" altLang="zh-CN" sz="3200">
                <a:solidFill>
                  <a:srgbClr val="3333FF"/>
                </a:solidFill>
              </a:rPr>
              <a:t> is </a:t>
            </a:r>
            <a:r>
              <a:rPr lang="en-US" altLang="zh-CN" sz="3200">
                <a:solidFill>
                  <a:srgbClr val="FF0000"/>
                </a:solidFill>
              </a:rPr>
              <a:t>outside</a:t>
            </a:r>
            <a:r>
              <a:rPr lang="en-US" altLang="zh-CN" sz="3200">
                <a:solidFill>
                  <a:srgbClr val="3333FF"/>
                </a:solidFill>
              </a:rPr>
              <a:t> of the area, inward=outward, </a:t>
            </a:r>
            <a:r>
              <a:rPr lang="en-US" altLang="zh-CN" sz="3200" i="1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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=0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</a:p>
        </p:txBody>
      </p:sp>
      <p:graphicFrame>
        <p:nvGraphicFramePr>
          <p:cNvPr id="688156" name="Object 28">
            <a:extLst>
              <a:ext uri="{FF2B5EF4-FFF2-40B4-BE49-F238E27FC236}">
                <a16:creationId xmlns:a16="http://schemas.microsoft.com/office/drawing/2014/main" id="{462BFD2B-3B7A-5A46-393E-3679E85E0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765175"/>
          <a:ext cx="4598988" cy="141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1833800" imgH="12877800" progId="Equation.3">
                  <p:embed/>
                </p:oleObj>
              </mc:Choice>
              <mc:Fallback>
                <p:oleObj name="公式" r:id="rId2" imgW="41833800" imgH="128778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765175"/>
                        <a:ext cx="4598988" cy="14160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8157" name="Text Box 29">
            <a:extLst>
              <a:ext uri="{FF2B5EF4-FFF2-40B4-BE49-F238E27FC236}">
                <a16:creationId xmlns:a16="http://schemas.microsoft.com/office/drawing/2014/main" id="{4B752AAB-70DA-5E03-F959-EECED7928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75" y="2176463"/>
            <a:ext cx="5105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—— </a:t>
            </a:r>
            <a:r>
              <a:rPr lang="en-US" altLang="zh-CN" sz="3200">
                <a:solidFill>
                  <a:srgbClr val="3333FF"/>
                </a:solidFill>
              </a:rPr>
              <a:t>Gauss’law </a:t>
            </a:r>
            <a:r>
              <a:rPr lang="en-US" altLang="zh-CN" sz="3200">
                <a:solidFill>
                  <a:schemeClr val="tx2"/>
                </a:solidFill>
              </a:rPr>
              <a:t>for vacuum</a:t>
            </a:r>
            <a:r>
              <a:rPr lang="en-US" altLang="zh-CN" sz="3200"/>
              <a:t>.</a:t>
            </a:r>
          </a:p>
        </p:txBody>
      </p:sp>
      <p:sp>
        <p:nvSpPr>
          <p:cNvPr id="688158" name="Text Box 30">
            <a:extLst>
              <a:ext uri="{FF2B5EF4-FFF2-40B4-BE49-F238E27FC236}">
                <a16:creationId xmlns:a16="http://schemas.microsoft.com/office/drawing/2014/main" id="{FFDDF175-98DE-F450-F812-9D8BC31781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287963"/>
            <a:ext cx="6553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 relation of the source of electric filed and the field </a:t>
            </a:r>
            <a:r>
              <a:rPr lang="zh-CN" altLang="en-US" sz="2200"/>
              <a:t>反映</a:t>
            </a:r>
            <a:r>
              <a:rPr lang="zh-CN" altLang="en-US" sz="2200">
                <a:solidFill>
                  <a:srgbClr val="0000FF"/>
                </a:solidFill>
              </a:rPr>
              <a:t>场</a:t>
            </a:r>
            <a:r>
              <a:rPr lang="zh-CN" altLang="en-US" sz="2200"/>
              <a:t>和</a:t>
            </a:r>
            <a:r>
              <a:rPr lang="zh-CN" altLang="en-US" sz="2200">
                <a:solidFill>
                  <a:srgbClr val="0000FF"/>
                </a:solidFill>
              </a:rPr>
              <a:t>源</a:t>
            </a:r>
            <a:r>
              <a:rPr lang="zh-CN" altLang="en-US" sz="2200"/>
              <a:t> 的关系</a:t>
            </a:r>
            <a:r>
              <a:rPr lang="en-US" altLang="zh-CN" sz="3200"/>
              <a:t>.</a:t>
            </a:r>
          </a:p>
        </p:txBody>
      </p:sp>
      <p:sp>
        <p:nvSpPr>
          <p:cNvPr id="688159" name="Text Box 31">
            <a:extLst>
              <a:ext uri="{FF2B5EF4-FFF2-40B4-BE49-F238E27FC236}">
                <a16:creationId xmlns:a16="http://schemas.microsoft.com/office/drawing/2014/main" id="{112AA3DD-EA72-36C6-A941-8EA0CBEF8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743200"/>
            <a:ext cx="8610600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 flux of the </a:t>
            </a:r>
            <a:r>
              <a:rPr lang="en-US" altLang="zh-CN" sz="3200">
                <a:solidFill>
                  <a:schemeClr val="tx2"/>
                </a:solidFill>
              </a:rPr>
              <a:t>electric field</a:t>
            </a:r>
            <a:r>
              <a:rPr lang="en-US" altLang="zh-CN" sz="3200"/>
              <a:t> through a </a:t>
            </a:r>
            <a:r>
              <a:rPr lang="en-US" altLang="zh-CN" sz="3200">
                <a:solidFill>
                  <a:srgbClr val="3333FF"/>
                </a:solidFill>
              </a:rPr>
              <a:t>closed surface of </a:t>
            </a:r>
            <a:r>
              <a:rPr lang="en-US" altLang="zh-CN" sz="3200">
                <a:solidFill>
                  <a:srgbClr val="FF0000"/>
                </a:solidFill>
              </a:rPr>
              <a:t>any shape</a:t>
            </a:r>
            <a:r>
              <a:rPr lang="en-US" altLang="zh-CN" sz="3200"/>
              <a:t> equals to 1/</a:t>
            </a:r>
            <a:r>
              <a:rPr lang="en-US" altLang="zh-CN" sz="3200" i="1">
                <a:sym typeface="Symbol" pitchFamily="2" charset="2"/>
              </a:rPr>
              <a:t></a:t>
            </a:r>
            <a:r>
              <a:rPr lang="en-US" altLang="zh-CN" sz="3200" baseline="-30000"/>
              <a:t>0</a:t>
            </a:r>
            <a:r>
              <a:rPr lang="en-US" altLang="zh-CN" sz="3200"/>
              <a:t> times of the algebraic sum of </a:t>
            </a:r>
            <a:r>
              <a:rPr lang="en-US" altLang="zh-CN" sz="3200">
                <a:solidFill>
                  <a:schemeClr val="tx2"/>
                </a:solidFill>
              </a:rPr>
              <a:t>charges</a:t>
            </a:r>
            <a:r>
              <a:rPr lang="en-US" altLang="zh-CN" sz="3200"/>
              <a:t> enclosed within the surface. </a:t>
            </a:r>
            <a:r>
              <a:rPr lang="zh-CN" altLang="en-US" sz="2400">
                <a:latin typeface="宋体" panose="02010600030101010101" pitchFamily="2" charset="-122"/>
              </a:rPr>
              <a:t>真空中静电场内通过</a:t>
            </a:r>
            <a:r>
              <a:rPr lang="zh-CN" altLang="en-US" sz="2400">
                <a:solidFill>
                  <a:srgbClr val="3333FF"/>
                </a:solidFill>
                <a:latin typeface="宋体" panose="02010600030101010101" pitchFamily="2" charset="-122"/>
              </a:rPr>
              <a:t>任意闭合曲面</a:t>
            </a:r>
            <a:r>
              <a:rPr lang="zh-CN" altLang="en-US" sz="2400">
                <a:latin typeface="宋体" panose="02010600030101010101" pitchFamily="2" charset="-122"/>
              </a:rPr>
              <a:t>的电通量等于该曲面所包围的电量的代数和的</a:t>
            </a:r>
            <a:r>
              <a:rPr lang="en-US" altLang="zh-CN"/>
              <a:t>1/</a:t>
            </a:r>
            <a:r>
              <a:rPr lang="en-US" altLang="zh-CN" i="1">
                <a:sym typeface="Symbol" pitchFamily="2" charset="2"/>
              </a:rPr>
              <a:t></a:t>
            </a:r>
            <a:r>
              <a:rPr lang="en-US" altLang="zh-CN" baseline="-30000"/>
              <a:t>0</a:t>
            </a:r>
            <a:r>
              <a:rPr lang="zh-CN" altLang="en-US" sz="2400">
                <a:latin typeface="宋体" panose="02010600030101010101" pitchFamily="2" charset="-122"/>
              </a:rPr>
              <a:t>倍</a:t>
            </a:r>
            <a:r>
              <a:rPr lang="en-US" altLang="zh-CN" sz="2400">
                <a:latin typeface="宋体" panose="02010600030101010101" pitchFamily="2" charset="-122"/>
              </a:rPr>
              <a:t>.</a:t>
            </a:r>
            <a:r>
              <a:rPr lang="en-US" altLang="zh-CN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pic>
        <p:nvPicPr>
          <p:cNvPr id="688160" name="Picture 32">
            <a:extLst>
              <a:ext uri="{FF2B5EF4-FFF2-40B4-BE49-F238E27FC236}">
                <a16:creationId xmlns:a16="http://schemas.microsoft.com/office/drawing/2014/main" id="{36E390CF-EB25-910E-C1FB-DB007D74D4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5288" y="692150"/>
            <a:ext cx="3633787" cy="198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8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88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8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8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8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81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8155" grpId="0" build="p" autoUpdateAnimBg="0"/>
      <p:bldP spid="688157" grpId="0" build="p" autoUpdateAnimBg="0"/>
      <p:bldP spid="688158" grpId="0" build="p" autoUpdateAnimBg="0"/>
      <p:bldP spid="688159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154" name="Group 2">
            <a:extLst>
              <a:ext uri="{FF2B5EF4-FFF2-40B4-BE49-F238E27FC236}">
                <a16:creationId xmlns:a16="http://schemas.microsoft.com/office/drawing/2014/main" id="{19AECCCD-58DC-1931-CF1B-4EE736EBACBE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20875"/>
            <a:ext cx="8686800" cy="2041525"/>
            <a:chOff x="96" y="576"/>
            <a:chExt cx="5472" cy="1286"/>
          </a:xfrm>
        </p:grpSpPr>
        <p:sp>
          <p:nvSpPr>
            <p:cNvPr id="689155" name="Text Box 3">
              <a:extLst>
                <a:ext uri="{FF2B5EF4-FFF2-40B4-BE49-F238E27FC236}">
                  <a16:creationId xmlns:a16="http://schemas.microsoft.com/office/drawing/2014/main" id="{5FEB8FDF-33F1-4B9C-8243-41526967A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576"/>
              <a:ext cx="547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(a)</a:t>
              </a:r>
              <a:r>
                <a:rPr lang="en-US" altLang="zh-CN" sz="3200"/>
                <a:t> Where                  is the </a:t>
              </a:r>
              <a:r>
                <a:rPr lang="en-US" altLang="zh-CN" sz="3200">
                  <a:solidFill>
                    <a:srgbClr val="FF0000"/>
                  </a:solidFill>
                </a:rPr>
                <a:t>algebraic sum</a:t>
              </a:r>
              <a:r>
                <a:rPr lang="en-US" altLang="zh-CN" sz="3200"/>
                <a:t> of </a:t>
              </a:r>
              <a:r>
                <a:rPr lang="en-US" altLang="zh-CN" sz="3200">
                  <a:solidFill>
                    <a:srgbClr val="FF0000"/>
                  </a:solidFill>
                </a:rPr>
                <a:t>all interior</a:t>
              </a:r>
              <a:r>
                <a:rPr lang="en-US" altLang="zh-CN" sz="3200"/>
                <a:t> charges enclosed in the Gaussian surface. </a:t>
              </a:r>
              <a:r>
                <a:rPr lang="en-US" altLang="zh-CN" sz="3200" i="1">
                  <a:sym typeface="Symbol" pitchFamily="2" charset="2"/>
                </a:rPr>
                <a:t></a:t>
              </a:r>
              <a:r>
                <a:rPr lang="en-US" altLang="zh-CN" sz="3200">
                  <a:sym typeface="Symbol" pitchFamily="2" charset="2"/>
                </a:rPr>
                <a:t> is </a:t>
              </a:r>
              <a:r>
                <a:rPr lang="en-US" altLang="zh-CN" sz="3200">
                  <a:solidFill>
                    <a:srgbClr val="FF3300"/>
                  </a:solidFill>
                  <a:sym typeface="Symbol" pitchFamily="2" charset="2"/>
                </a:rPr>
                <a:t>not</a:t>
              </a:r>
              <a:r>
                <a:rPr lang="en-US" altLang="zh-CN" sz="3200">
                  <a:sym typeface="Symbol" pitchFamily="2" charset="2"/>
                </a:rPr>
                <a:t> related to the way of distribution and outside charges.</a:t>
              </a:r>
              <a:endParaRPr lang="en-US" altLang="zh-CN" sz="3200"/>
            </a:p>
          </p:txBody>
        </p:sp>
        <p:graphicFrame>
          <p:nvGraphicFramePr>
            <p:cNvPr id="689156" name="Object 4">
              <a:extLst>
                <a:ext uri="{FF2B5EF4-FFF2-40B4-BE49-F238E27FC236}">
                  <a16:creationId xmlns:a16="http://schemas.microsoft.com/office/drawing/2014/main" id="{BE76581E-354D-5E0C-2CA1-CE4DD81843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09" y="594"/>
            <a:ext cx="1128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8719800" imgH="7023100" progId="Equation.3">
                    <p:embed/>
                  </p:oleObj>
                </mc:Choice>
                <mc:Fallback>
                  <p:oleObj name="Equation" r:id="rId2" imgW="18719800" imgH="70231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9" y="594"/>
                          <a:ext cx="1128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9157" name="Group 5">
            <a:extLst>
              <a:ext uri="{FF2B5EF4-FFF2-40B4-BE49-F238E27FC236}">
                <a16:creationId xmlns:a16="http://schemas.microsoft.com/office/drawing/2014/main" id="{F0638AEC-C9BE-97AA-2DE8-D3A8AE6BC0E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038600"/>
            <a:ext cx="8458200" cy="2041525"/>
            <a:chOff x="192" y="1908"/>
            <a:chExt cx="5328" cy="1286"/>
          </a:xfrm>
        </p:grpSpPr>
        <p:sp>
          <p:nvSpPr>
            <p:cNvPr id="689158" name="Rectangle 6">
              <a:extLst>
                <a:ext uri="{FF2B5EF4-FFF2-40B4-BE49-F238E27FC236}">
                  <a16:creationId xmlns:a16="http://schemas.microsoft.com/office/drawing/2014/main" id="{B20694AC-16EA-9039-6910-272C3049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908"/>
              <a:ext cx="5328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3333FF"/>
                  </a:solidFill>
                </a:rPr>
                <a:t>(b)</a:t>
              </a:r>
              <a:r>
                <a:rPr lang="en-US" altLang="zh-CN" sz="3200"/>
                <a:t> The quantity    on the left side of above equation is the </a:t>
              </a:r>
              <a:r>
                <a:rPr lang="en-US" altLang="zh-CN" sz="3200">
                  <a:solidFill>
                    <a:schemeClr val="tx2"/>
                  </a:solidFill>
                </a:rPr>
                <a:t>electric field</a:t>
              </a:r>
              <a:r>
                <a:rPr lang="en-US" altLang="zh-CN" sz="3200"/>
                <a:t> resulting from </a:t>
              </a:r>
              <a:r>
                <a:rPr lang="en-US" altLang="zh-CN" sz="3200">
                  <a:solidFill>
                    <a:srgbClr val="FF0000"/>
                  </a:solidFill>
                </a:rPr>
                <a:t>all</a:t>
              </a:r>
              <a:r>
                <a:rPr lang="en-US" altLang="zh-CN" sz="3200"/>
                <a:t> charges, </a:t>
              </a:r>
              <a:r>
                <a:rPr lang="en-US" altLang="zh-CN" sz="3200">
                  <a:solidFill>
                    <a:srgbClr val="FF0000"/>
                  </a:solidFill>
                </a:rPr>
                <a:t>both</a:t>
              </a:r>
              <a:r>
                <a:rPr lang="en-US" altLang="zh-CN" sz="3200"/>
                <a:t> those </a:t>
              </a:r>
              <a:r>
                <a:rPr lang="en-US" altLang="zh-CN" sz="3200">
                  <a:solidFill>
                    <a:srgbClr val="3333FF"/>
                  </a:solidFill>
                </a:rPr>
                <a:t>inside</a:t>
              </a:r>
              <a:r>
                <a:rPr lang="en-US" altLang="zh-CN" sz="3200"/>
                <a:t> and those </a:t>
              </a:r>
              <a:r>
                <a:rPr lang="en-US" altLang="zh-CN" sz="3200">
                  <a:solidFill>
                    <a:srgbClr val="3333FF"/>
                  </a:solidFill>
                </a:rPr>
                <a:t>outside</a:t>
              </a:r>
              <a:r>
                <a:rPr lang="en-US" altLang="zh-CN" sz="3200"/>
                <a:t> the Gaussian surface. </a:t>
              </a:r>
            </a:p>
          </p:txBody>
        </p:sp>
        <p:graphicFrame>
          <p:nvGraphicFramePr>
            <p:cNvPr id="689159" name="Object 7">
              <a:extLst>
                <a:ext uri="{FF2B5EF4-FFF2-40B4-BE49-F238E27FC236}">
                  <a16:creationId xmlns:a16="http://schemas.microsoft.com/office/drawing/2014/main" id="{AF50A0B7-3D90-B404-9388-877043F6E38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96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270500" progId="Equation.3">
                    <p:embed/>
                  </p:oleObj>
                </mc:Choice>
                <mc:Fallback>
                  <p:oleObj name="Equation" r:id="rId4" imgW="4394200" imgH="527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96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9160" name="Group 8">
            <a:extLst>
              <a:ext uri="{FF2B5EF4-FFF2-40B4-BE49-F238E27FC236}">
                <a16:creationId xmlns:a16="http://schemas.microsoft.com/office/drawing/2014/main" id="{02BD61E1-94BF-4F45-B5DD-4FE1A6140DC8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066800"/>
            <a:ext cx="2667000" cy="722313"/>
            <a:chOff x="144" y="112"/>
            <a:chExt cx="1680" cy="455"/>
          </a:xfrm>
        </p:grpSpPr>
        <p:sp>
          <p:nvSpPr>
            <p:cNvPr id="689161" name="Text Box 9">
              <a:extLst>
                <a:ext uri="{FF2B5EF4-FFF2-40B4-BE49-F238E27FC236}">
                  <a16:creationId xmlns:a16="http://schemas.microsoft.com/office/drawing/2014/main" id="{EB9929B9-0B90-F61D-B8E5-6F2B1E9AE7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240"/>
              <a:ext cx="1440" cy="327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Descriptions:</a:t>
              </a:r>
            </a:p>
          </p:txBody>
        </p:sp>
        <p:sp>
          <p:nvSpPr>
            <p:cNvPr id="689162" name="Text Box 10">
              <a:extLst>
                <a:ext uri="{FF2B5EF4-FFF2-40B4-BE49-F238E27FC236}">
                  <a16:creationId xmlns:a16="http://schemas.microsoft.com/office/drawing/2014/main" id="{CBF95718-38DD-9A55-C08E-D70F03AA3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12"/>
              <a:ext cx="480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0000"/>
                </a:buClr>
                <a:buFont typeface="Wingdings" pitchFamily="2" charset="2"/>
                <a:buChar char="M"/>
              </a:pPr>
              <a:r>
                <a:rPr lang="en-US" altLang="zh-CN" sz="4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4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89163" name="Object 11">
            <a:extLst>
              <a:ext uri="{FF2B5EF4-FFF2-40B4-BE49-F238E27FC236}">
                <a16:creationId xmlns:a16="http://schemas.microsoft.com/office/drawing/2014/main" id="{8A02D17C-BB19-0D90-33EA-67A4D96361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59175" y="406400"/>
          <a:ext cx="4397375" cy="135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1833800" imgH="12877800" progId="Equation.3">
                  <p:embed/>
                </p:oleObj>
              </mc:Choice>
              <mc:Fallback>
                <p:oleObj name="公式" r:id="rId6" imgW="41833800" imgH="12877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9175" y="406400"/>
                        <a:ext cx="4397375" cy="1350963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9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8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191" name="Group 15">
            <a:extLst>
              <a:ext uri="{FF2B5EF4-FFF2-40B4-BE49-F238E27FC236}">
                <a16:creationId xmlns:a16="http://schemas.microsoft.com/office/drawing/2014/main" id="{83F82106-21B5-6588-BC65-057C24D4CB70}"/>
              </a:ext>
            </a:extLst>
          </p:cNvPr>
          <p:cNvGrpSpPr>
            <a:grpSpLocks/>
          </p:cNvGrpSpPr>
          <p:nvPr/>
        </p:nvGrpSpPr>
        <p:grpSpPr bwMode="auto">
          <a:xfrm>
            <a:off x="285750" y="4362450"/>
            <a:ext cx="8534400" cy="579438"/>
            <a:chOff x="144" y="2400"/>
            <a:chExt cx="5376" cy="365"/>
          </a:xfrm>
        </p:grpSpPr>
        <p:sp>
          <p:nvSpPr>
            <p:cNvPr id="690186" name="Text Box 10">
              <a:extLst>
                <a:ext uri="{FF2B5EF4-FFF2-40B4-BE49-F238E27FC236}">
                  <a16:creationId xmlns:a16="http://schemas.microsoft.com/office/drawing/2014/main" id="{CF2B70FC-04EA-1157-564E-C18A25E97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400"/>
              <a:ext cx="5376" cy="365"/>
            </a:xfrm>
            <a:prstGeom prst="rect">
              <a:avLst/>
            </a:prstGeom>
            <a:solidFill>
              <a:srgbClr val="A9FBE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4. Applying Gauss’ law</a:t>
              </a:r>
              <a:r>
                <a:rPr lang="en-US" altLang="zh-CN">
                  <a:cs typeface="Times New Roman" panose="02020603050405020304" pitchFamily="18" charset="0"/>
                </a:rPr>
                <a:t>——calculating     </a:t>
              </a:r>
              <a:r>
                <a:rPr lang="en-US" altLang="zh-CN"/>
                <a:t>(P491)</a:t>
              </a:r>
            </a:p>
          </p:txBody>
        </p:sp>
        <p:graphicFrame>
          <p:nvGraphicFramePr>
            <p:cNvPr id="690187" name="Object 11">
              <a:extLst>
                <a:ext uri="{FF2B5EF4-FFF2-40B4-BE49-F238E27FC236}">
                  <a16:creationId xmlns:a16="http://schemas.microsoft.com/office/drawing/2014/main" id="{ED641E7F-8F3F-ED52-A63D-0FFB684CFC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1" y="243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243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0178" name="Text Box 2">
            <a:extLst>
              <a:ext uri="{FF2B5EF4-FFF2-40B4-BE49-F238E27FC236}">
                <a16:creationId xmlns:a16="http://schemas.microsoft.com/office/drawing/2014/main" id="{E72CEC62-39B8-3EC9-18B7-BBE057F90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313" y="2420938"/>
            <a:ext cx="8534400" cy="155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(d)</a:t>
            </a:r>
            <a:r>
              <a:rPr lang="en-US" altLang="zh-CN" sz="3200"/>
              <a:t> It give a simple way to calculate the distribution of electric field for a given charge distribution with </a:t>
            </a:r>
            <a:r>
              <a:rPr lang="en-US" altLang="zh-CN" sz="3200">
                <a:solidFill>
                  <a:srgbClr val="FF0000"/>
                </a:solidFill>
              </a:rPr>
              <a:t>sufficient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FF0000"/>
                </a:solidFill>
              </a:rPr>
              <a:t>symmetry</a:t>
            </a:r>
            <a:r>
              <a:rPr lang="en-US" altLang="zh-CN" sz="3200"/>
              <a:t>.</a:t>
            </a:r>
          </a:p>
        </p:txBody>
      </p:sp>
      <p:grpSp>
        <p:nvGrpSpPr>
          <p:cNvPr id="690179" name="Group 3">
            <a:extLst>
              <a:ext uri="{FF2B5EF4-FFF2-40B4-BE49-F238E27FC236}">
                <a16:creationId xmlns:a16="http://schemas.microsoft.com/office/drawing/2014/main" id="{60AABA9F-4F7A-175E-E9AA-2FFFC182604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63513"/>
            <a:ext cx="8610600" cy="2041525"/>
            <a:chOff x="144" y="144"/>
            <a:chExt cx="5424" cy="1286"/>
          </a:xfrm>
        </p:grpSpPr>
        <p:sp>
          <p:nvSpPr>
            <p:cNvPr id="690180" name="Text Box 4">
              <a:extLst>
                <a:ext uri="{FF2B5EF4-FFF2-40B4-BE49-F238E27FC236}">
                  <a16:creationId xmlns:a16="http://schemas.microsoft.com/office/drawing/2014/main" id="{6DD8C72F-C2C4-A4B4-5DA8-D34B754720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4"/>
              <a:ext cx="5424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(c)</a:t>
              </a:r>
              <a:r>
                <a:rPr lang="en-US" altLang="zh-CN" sz="3200"/>
                <a:t> Gauss’s Law and Coulomb’s law are </a:t>
              </a:r>
              <a:r>
                <a:rPr lang="en-US" altLang="zh-CN" sz="3200">
                  <a:solidFill>
                    <a:srgbClr val="FF0000"/>
                  </a:solidFill>
                </a:rPr>
                <a:t>equivalent</a:t>
              </a:r>
              <a:r>
                <a:rPr lang="en-US" altLang="zh-CN" sz="3200"/>
                <a:t> </a:t>
              </a:r>
              <a:r>
                <a:rPr lang="en-US" altLang="zh-CN"/>
                <a:t>(see P496)</a:t>
              </a:r>
              <a:r>
                <a:rPr lang="en-US" altLang="zh-CN" sz="3200"/>
                <a:t>. However, Gauss’s Law is hold for the    produced by moving charges; Coulomb’s law is </a:t>
              </a:r>
              <a:r>
                <a:rPr lang="en-US" altLang="zh-CN" sz="3200">
                  <a:solidFill>
                    <a:srgbClr val="FF0000"/>
                  </a:solidFill>
                </a:rPr>
                <a:t>only true</a:t>
              </a:r>
              <a:r>
                <a:rPr lang="en-US" altLang="zh-CN" sz="3200"/>
                <a:t> for </a:t>
              </a:r>
              <a:r>
                <a:rPr lang="en-US" altLang="zh-CN" sz="3200">
                  <a:solidFill>
                    <a:srgbClr val="3333FF"/>
                  </a:solidFill>
                </a:rPr>
                <a:t>electrostatic field</a:t>
              </a:r>
              <a:r>
                <a:rPr lang="en-US" altLang="zh-CN" sz="3200"/>
                <a:t>.</a:t>
              </a:r>
            </a:p>
          </p:txBody>
        </p:sp>
        <p:graphicFrame>
          <p:nvGraphicFramePr>
            <p:cNvPr id="690181" name="Object 5">
              <a:extLst>
                <a:ext uri="{FF2B5EF4-FFF2-40B4-BE49-F238E27FC236}">
                  <a16:creationId xmlns:a16="http://schemas.microsoft.com/office/drawing/2014/main" id="{F9F55AEF-2719-C762-1A75-41E2E12D33A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81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270500" progId="Equation.3">
                    <p:embed/>
                  </p:oleObj>
                </mc:Choice>
                <mc:Fallback>
                  <p:oleObj name="Equation" r:id="rId4" imgW="4394200" imgH="5270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81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9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205" name="Group 5">
            <a:extLst>
              <a:ext uri="{FF2B5EF4-FFF2-40B4-BE49-F238E27FC236}">
                <a16:creationId xmlns:a16="http://schemas.microsoft.com/office/drawing/2014/main" id="{29091503-4821-7A1C-D690-2F7BC0DE365D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124075"/>
            <a:ext cx="6172200" cy="1076325"/>
            <a:chOff x="1248" y="3018"/>
            <a:chExt cx="3888" cy="678"/>
          </a:xfrm>
        </p:grpSpPr>
        <p:sp>
          <p:nvSpPr>
            <p:cNvPr id="691206" name="Text Box 6">
              <a:extLst>
                <a:ext uri="{FF2B5EF4-FFF2-40B4-BE49-F238E27FC236}">
                  <a16:creationId xmlns:a16="http://schemas.microsoft.com/office/drawing/2014/main" id="{F4B7620A-E880-6F08-5271-52AC0AE130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018"/>
              <a:ext cx="3888" cy="678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660033"/>
                  </a:solidFill>
                </a:rPr>
                <a:t>How do we choose the surface for calculating the electric flux or     ?</a:t>
              </a:r>
            </a:p>
          </p:txBody>
        </p:sp>
        <p:graphicFrame>
          <p:nvGraphicFramePr>
            <p:cNvPr id="691207" name="Object 7">
              <a:extLst>
                <a:ext uri="{FF2B5EF4-FFF2-40B4-BE49-F238E27FC236}">
                  <a16:creationId xmlns:a16="http://schemas.microsoft.com/office/drawing/2014/main" id="{22D76685-A8D1-DD6A-DDDA-6AC94D8D32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3360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3360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1209" name="Group 9">
            <a:extLst>
              <a:ext uri="{FF2B5EF4-FFF2-40B4-BE49-F238E27FC236}">
                <a16:creationId xmlns:a16="http://schemas.microsoft.com/office/drawing/2014/main" id="{61CD0E34-9C3B-C87D-A469-A218BBE86D4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74675"/>
            <a:ext cx="8686800" cy="1554163"/>
            <a:chOff x="144" y="362"/>
            <a:chExt cx="5472" cy="979"/>
          </a:xfrm>
        </p:grpSpPr>
        <p:sp>
          <p:nvSpPr>
            <p:cNvPr id="691210" name="Text Box 10">
              <a:extLst>
                <a:ext uri="{FF2B5EF4-FFF2-40B4-BE49-F238E27FC236}">
                  <a16:creationId xmlns:a16="http://schemas.microsoft.com/office/drawing/2014/main" id="{7E23ED8A-612E-2FD8-C9C4-8181AFDE8F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362"/>
              <a:ext cx="5472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660033"/>
                  </a:solidFill>
                </a:rPr>
                <a:t>A uniformly charged spherical </a:t>
              </a:r>
              <a:r>
                <a:rPr lang="en-US" altLang="zh-CN" sz="3200">
                  <a:solidFill>
                    <a:srgbClr val="FF0000"/>
                  </a:solidFill>
                </a:rPr>
                <a:t>volume </a:t>
              </a:r>
              <a:r>
                <a:rPr lang="zh-CN" altLang="en-US" sz="2400">
                  <a:solidFill>
                    <a:schemeClr val="tx2"/>
                  </a:solidFill>
                </a:rPr>
                <a:t>（带电球体）</a:t>
              </a:r>
              <a:r>
                <a:rPr lang="en-US" altLang="zh-CN" sz="3200">
                  <a:solidFill>
                    <a:srgbClr val="660033"/>
                  </a:solidFill>
                </a:rPr>
                <a:t>, radius </a:t>
              </a:r>
              <a:r>
                <a:rPr lang="en-US" altLang="zh-CN" sz="3200" i="1">
                  <a:solidFill>
                    <a:srgbClr val="660033"/>
                  </a:solidFill>
                </a:rPr>
                <a:t>R</a:t>
              </a:r>
              <a:r>
                <a:rPr lang="en-US" altLang="zh-CN" sz="3200">
                  <a:solidFill>
                    <a:srgbClr val="660033"/>
                  </a:solidFill>
                </a:rPr>
                <a:t> and total charge </a:t>
              </a:r>
              <a:r>
                <a:rPr lang="en-US" altLang="zh-CN" sz="3200" i="1">
                  <a:solidFill>
                    <a:srgbClr val="660033"/>
                  </a:solidFill>
                </a:rPr>
                <a:t>Q</a:t>
              </a:r>
              <a:r>
                <a:rPr lang="en-US" altLang="zh-CN" sz="3200">
                  <a:solidFill>
                    <a:srgbClr val="660033"/>
                  </a:solidFill>
                </a:rPr>
                <a:t>. Find the    at any point of inside and outside region.</a:t>
              </a:r>
            </a:p>
          </p:txBody>
        </p:sp>
        <p:graphicFrame>
          <p:nvGraphicFramePr>
            <p:cNvPr id="691211" name="Object 11">
              <a:extLst>
                <a:ext uri="{FF2B5EF4-FFF2-40B4-BE49-F238E27FC236}">
                  <a16:creationId xmlns:a16="http://schemas.microsoft.com/office/drawing/2014/main" id="{0FCD382C-D6EA-E7CD-C7E1-05A3B7C0FCC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6" y="708"/>
            <a:ext cx="230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394200" imgH="5270500" progId="Equation.3">
                    <p:embed/>
                  </p:oleObj>
                </mc:Choice>
                <mc:Fallback>
                  <p:oleObj name="Equation" r:id="rId4" imgW="4394200" imgH="5270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6" y="708"/>
                          <a:ext cx="230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1264" name="Text Box 64">
            <a:extLst>
              <a:ext uri="{FF2B5EF4-FFF2-40B4-BE49-F238E27FC236}">
                <a16:creationId xmlns:a16="http://schemas.microsoft.com/office/drawing/2014/main" id="{09C7AF8A-C98E-B8DF-81ED-ECA68254B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40386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20-4 </a:t>
            </a:r>
            <a:r>
              <a:rPr lang="en-US" altLang="zh-CN"/>
              <a:t>(P492)</a:t>
            </a:r>
            <a:r>
              <a:rPr lang="en-US" altLang="zh-CN" sz="3200"/>
              <a:t>:</a:t>
            </a:r>
          </a:p>
        </p:txBody>
      </p:sp>
      <p:grpSp>
        <p:nvGrpSpPr>
          <p:cNvPr id="691267" name="Group 67">
            <a:extLst>
              <a:ext uri="{FF2B5EF4-FFF2-40B4-BE49-F238E27FC236}">
                <a16:creationId xmlns:a16="http://schemas.microsoft.com/office/drawing/2014/main" id="{C4B35E9A-E39D-1EB2-AD49-DBC7D1D49095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429000"/>
            <a:ext cx="4267200" cy="3200400"/>
            <a:chOff x="192" y="2160"/>
            <a:chExt cx="2688" cy="2016"/>
          </a:xfrm>
        </p:grpSpPr>
        <p:pic>
          <p:nvPicPr>
            <p:cNvPr id="691265" name="Picture 65">
              <a:extLst>
                <a:ext uri="{FF2B5EF4-FFF2-40B4-BE49-F238E27FC236}">
                  <a16:creationId xmlns:a16="http://schemas.microsoft.com/office/drawing/2014/main" id="{EF4FE23C-47C6-172E-C0AF-D241E3B3AE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2160"/>
              <a:ext cx="2688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1266" name="Text Box 66">
              <a:extLst>
                <a:ext uri="{FF2B5EF4-FFF2-40B4-BE49-F238E27FC236}">
                  <a16:creationId xmlns:a16="http://schemas.microsoft.com/office/drawing/2014/main" id="{6496F8BB-9C6C-85DB-712B-969D3C202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3216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/>
                <a:t>R</a:t>
              </a:r>
            </a:p>
          </p:txBody>
        </p:sp>
      </p:grpSp>
      <p:grpSp>
        <p:nvGrpSpPr>
          <p:cNvPr id="691268" name="Group 68">
            <a:extLst>
              <a:ext uri="{FF2B5EF4-FFF2-40B4-BE49-F238E27FC236}">
                <a16:creationId xmlns:a16="http://schemas.microsoft.com/office/drawing/2014/main" id="{067771E9-C00B-CBD5-6E68-71645129B093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2060575"/>
            <a:ext cx="1943100" cy="914400"/>
            <a:chOff x="0" y="2784"/>
            <a:chExt cx="1224" cy="576"/>
          </a:xfrm>
        </p:grpSpPr>
        <p:sp>
          <p:nvSpPr>
            <p:cNvPr id="691269" name="Text Box 69">
              <a:extLst>
                <a:ext uri="{FF2B5EF4-FFF2-40B4-BE49-F238E27FC236}">
                  <a16:creationId xmlns:a16="http://schemas.microsoft.com/office/drawing/2014/main" id="{47ED991D-66D3-0B7A-6245-7DFC2214D9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8" y="2784"/>
              <a:ext cx="336" cy="5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5400">
                  <a:solidFill>
                    <a:srgbClr val="FF3300"/>
                  </a:solidFill>
                  <a:latin typeface="Arial" panose="020B0604020202020204" pitchFamily="34" charset="0"/>
                </a:rPr>
                <a:t>?</a:t>
              </a:r>
            </a:p>
          </p:txBody>
        </p:sp>
        <p:sp>
          <p:nvSpPr>
            <p:cNvPr id="691270" name="Text Box 70">
              <a:extLst>
                <a:ext uri="{FF2B5EF4-FFF2-40B4-BE49-F238E27FC236}">
                  <a16:creationId xmlns:a16="http://schemas.microsoft.com/office/drawing/2014/main" id="{2C6D732F-53F9-03F6-6959-AEA96E7171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3012"/>
              <a:ext cx="1008" cy="327"/>
            </a:xfrm>
            <a:prstGeom prst="rect">
              <a:avLst/>
            </a:prstGeom>
            <a:solidFill>
              <a:srgbClr val="CAF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Question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1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9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9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69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1264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2258" name="Group 34">
            <a:extLst>
              <a:ext uri="{FF2B5EF4-FFF2-40B4-BE49-F238E27FC236}">
                <a16:creationId xmlns:a16="http://schemas.microsoft.com/office/drawing/2014/main" id="{899058C3-CA17-CD80-BA0D-45DE3C4DC492}"/>
              </a:ext>
            </a:extLst>
          </p:cNvPr>
          <p:cNvGrpSpPr>
            <a:grpSpLocks/>
          </p:cNvGrpSpPr>
          <p:nvPr/>
        </p:nvGrpSpPr>
        <p:grpSpPr bwMode="auto">
          <a:xfrm>
            <a:off x="5353050" y="1981200"/>
            <a:ext cx="2590800" cy="1943100"/>
            <a:chOff x="3372" y="1248"/>
            <a:chExt cx="1632" cy="1224"/>
          </a:xfrm>
        </p:grpSpPr>
        <p:pic>
          <p:nvPicPr>
            <p:cNvPr id="692256" name="Picture 32">
              <a:extLst>
                <a:ext uri="{FF2B5EF4-FFF2-40B4-BE49-F238E27FC236}">
                  <a16:creationId xmlns:a16="http://schemas.microsoft.com/office/drawing/2014/main" id="{FBBB39FF-4391-34B6-CD53-2A0E5B3BE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" y="1248"/>
              <a:ext cx="1632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2257" name="Text Box 33">
              <a:extLst>
                <a:ext uri="{FF2B5EF4-FFF2-40B4-BE49-F238E27FC236}">
                  <a16:creationId xmlns:a16="http://schemas.microsoft.com/office/drawing/2014/main" id="{DF7E42B7-8F29-753D-41E7-DD2C63B437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18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R</a:t>
              </a:r>
            </a:p>
          </p:txBody>
        </p:sp>
      </p:grpSp>
      <p:sp>
        <p:nvSpPr>
          <p:cNvPr id="692226" name="Text Box 2">
            <a:extLst>
              <a:ext uri="{FF2B5EF4-FFF2-40B4-BE49-F238E27FC236}">
                <a16:creationId xmlns:a16="http://schemas.microsoft.com/office/drawing/2014/main" id="{44F67CEB-3D4C-1EB6-7A9A-AA9AA620E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3663"/>
            <a:ext cx="1600200" cy="519112"/>
          </a:xfrm>
          <a:prstGeom prst="rect">
            <a:avLst/>
          </a:prstGeom>
          <a:solidFill>
            <a:srgbClr val="FF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grpSp>
        <p:nvGrpSpPr>
          <p:cNvPr id="692240" name="Group 16">
            <a:extLst>
              <a:ext uri="{FF2B5EF4-FFF2-40B4-BE49-F238E27FC236}">
                <a16:creationId xmlns:a16="http://schemas.microsoft.com/office/drawing/2014/main" id="{92A7E288-06BD-1A69-8EB7-6EE10D0999B6}"/>
              </a:ext>
            </a:extLst>
          </p:cNvPr>
          <p:cNvGrpSpPr>
            <a:grpSpLocks/>
          </p:cNvGrpSpPr>
          <p:nvPr/>
        </p:nvGrpSpPr>
        <p:grpSpPr bwMode="auto">
          <a:xfrm>
            <a:off x="6124575" y="3429000"/>
            <a:ext cx="2847975" cy="2438400"/>
            <a:chOff x="3966" y="2778"/>
            <a:chExt cx="1794" cy="1536"/>
          </a:xfrm>
        </p:grpSpPr>
        <p:graphicFrame>
          <p:nvGraphicFramePr>
            <p:cNvPr id="692241" name="Object 17">
              <a:extLst>
                <a:ext uri="{FF2B5EF4-FFF2-40B4-BE49-F238E27FC236}">
                  <a16:creationId xmlns:a16="http://schemas.microsoft.com/office/drawing/2014/main" id="{82548301-0925-9B33-1FE3-A1F8FE88FC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66" y="3187"/>
            <a:ext cx="280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3797300" imgH="3505200" progId="Equation.3">
                    <p:embed/>
                  </p:oleObj>
                </mc:Choice>
                <mc:Fallback>
                  <p:oleObj name="Equation" r:id="rId3" imgW="3797300" imgH="35052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6" y="3187"/>
                          <a:ext cx="280" cy="2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2242" name="Object 18">
              <a:extLst>
                <a:ext uri="{FF2B5EF4-FFF2-40B4-BE49-F238E27FC236}">
                  <a16:creationId xmlns:a16="http://schemas.microsoft.com/office/drawing/2014/main" id="{AA7556E2-3F48-2532-1B39-C15CD146B1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58" y="4081"/>
            <a:ext cx="192" cy="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505200" imgH="3505200" progId="Equation.3">
                    <p:embed/>
                  </p:oleObj>
                </mc:Choice>
                <mc:Fallback>
                  <p:oleObj name="Equation" r:id="rId5" imgW="3505200" imgH="35052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8" y="4081"/>
                          <a:ext cx="192" cy="1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2243" name="Line 19">
              <a:extLst>
                <a:ext uri="{FF2B5EF4-FFF2-40B4-BE49-F238E27FC236}">
                  <a16:creationId xmlns:a16="http://schemas.microsoft.com/office/drawing/2014/main" id="{36306EDD-0C2A-57D1-4CB4-7720FD107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6" y="2778"/>
              <a:ext cx="0" cy="1249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2244" name="Object 20">
              <a:extLst>
                <a:ext uri="{FF2B5EF4-FFF2-40B4-BE49-F238E27FC236}">
                  <a16:creationId xmlns:a16="http://schemas.microsoft.com/office/drawing/2014/main" id="{6871BE1C-8BD8-F3B2-989C-AD9660A36A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522" y="4074"/>
            <a:ext cx="23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2628900" imgH="2921000" progId="Equation.3">
                    <p:embed/>
                  </p:oleObj>
                </mc:Choice>
                <mc:Fallback>
                  <p:oleObj name="公式" r:id="rId7" imgW="2628900" imgH="29210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2" y="4074"/>
                          <a:ext cx="23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2245" name="Freeform 21">
              <a:extLst>
                <a:ext uri="{FF2B5EF4-FFF2-40B4-BE49-F238E27FC236}">
                  <a16:creationId xmlns:a16="http://schemas.microsoft.com/office/drawing/2014/main" id="{4750C67A-A19F-38BE-F989-5300F645B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6" y="3354"/>
              <a:ext cx="879" cy="705"/>
            </a:xfrm>
            <a:custGeom>
              <a:avLst/>
              <a:gdLst>
                <a:gd name="T0" fmla="*/ 0 w 879"/>
                <a:gd name="T1" fmla="*/ 0 h 609"/>
                <a:gd name="T2" fmla="*/ 95 w 879"/>
                <a:gd name="T3" fmla="*/ 216 h 609"/>
                <a:gd name="T4" fmla="*/ 375 w 879"/>
                <a:gd name="T5" fmla="*/ 456 h 609"/>
                <a:gd name="T6" fmla="*/ 879 w 879"/>
                <a:gd name="T7" fmla="*/ 609 h 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79" h="609">
                  <a:moveTo>
                    <a:pt x="0" y="0"/>
                  </a:moveTo>
                  <a:cubicBezTo>
                    <a:pt x="10" y="35"/>
                    <a:pt x="33" y="140"/>
                    <a:pt x="95" y="216"/>
                  </a:cubicBezTo>
                  <a:cubicBezTo>
                    <a:pt x="157" y="292"/>
                    <a:pt x="236" y="381"/>
                    <a:pt x="375" y="456"/>
                  </a:cubicBezTo>
                  <a:cubicBezTo>
                    <a:pt x="583" y="560"/>
                    <a:pt x="722" y="579"/>
                    <a:pt x="879" y="609"/>
                  </a:cubicBezTo>
                </a:path>
              </a:pathLst>
            </a:custGeom>
            <a:noFill/>
            <a:ln w="28575" cmpd="sng">
              <a:solidFill>
                <a:schemeClr val="accent2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2246" name="Line 22">
              <a:extLst>
                <a:ext uri="{FF2B5EF4-FFF2-40B4-BE49-F238E27FC236}">
                  <a16:creationId xmlns:a16="http://schemas.microsoft.com/office/drawing/2014/main" id="{899B361E-BE40-59A2-E7BE-A751DA9D0C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0" y="4074"/>
              <a:ext cx="15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2247" name="Line 23">
              <a:extLst>
                <a:ext uri="{FF2B5EF4-FFF2-40B4-BE49-F238E27FC236}">
                  <a16:creationId xmlns:a16="http://schemas.microsoft.com/office/drawing/2014/main" id="{BBF85CA4-1662-4F47-7EEA-AFB1C24058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4" y="3114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92248" name="Text Box 24">
            <a:extLst>
              <a:ext uri="{FF2B5EF4-FFF2-40B4-BE49-F238E27FC236}">
                <a16:creationId xmlns:a16="http://schemas.microsoft.com/office/drawing/2014/main" id="{0381BA0B-4A3B-DDCE-6EA5-456C027FF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762000"/>
            <a:ext cx="8915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To calculate </a:t>
            </a:r>
            <a:r>
              <a:rPr lang="en-US" altLang="zh-CN" sz="3200" i="1">
                <a:solidFill>
                  <a:srgbClr val="3333FF"/>
                </a:solidFill>
              </a:rPr>
              <a:t>E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outside</a:t>
            </a:r>
            <a:r>
              <a:rPr lang="en-US" altLang="zh-CN" sz="3200">
                <a:solidFill>
                  <a:srgbClr val="3333FF"/>
                </a:solidFill>
              </a:rPr>
              <a:t> of the sphere, we choose for Gauss’ surface (G. S.) as an imaginary spherical shell </a:t>
            </a:r>
            <a:r>
              <a:rPr lang="en-US" altLang="zh-CN" sz="3200" i="1">
                <a:solidFill>
                  <a:srgbClr val="3333FF"/>
                </a:solidFill>
              </a:rPr>
              <a:t>A</a:t>
            </a:r>
            <a:r>
              <a:rPr lang="en-US" altLang="zh-CN" sz="3200" baseline="-25000">
                <a:solidFill>
                  <a:srgbClr val="3333FF"/>
                </a:solidFill>
              </a:rPr>
              <a:t>1 </a:t>
            </a:r>
            <a:r>
              <a:rPr lang="en-US" altLang="zh-CN" sz="3200">
                <a:solidFill>
                  <a:srgbClr val="3333FF"/>
                </a:solidFill>
              </a:rPr>
              <a:t>with </a:t>
            </a:r>
            <a:r>
              <a:rPr lang="en-US" altLang="zh-CN" sz="3200" i="1">
                <a:solidFill>
                  <a:srgbClr val="3333FF"/>
                </a:solidFill>
              </a:rPr>
              <a:t>r </a:t>
            </a:r>
            <a:r>
              <a:rPr lang="en-US" altLang="zh-CN" sz="3200">
                <a:solidFill>
                  <a:srgbClr val="3333FF"/>
                </a:solidFill>
              </a:rPr>
              <a:t>&gt; </a:t>
            </a:r>
            <a:r>
              <a:rPr lang="en-US" altLang="zh-CN" sz="3200" i="1">
                <a:solidFill>
                  <a:srgbClr val="3333FF"/>
                </a:solidFill>
              </a:rPr>
              <a:t>R:</a:t>
            </a:r>
          </a:p>
        </p:txBody>
      </p:sp>
      <p:graphicFrame>
        <p:nvGraphicFramePr>
          <p:cNvPr id="692249" name="Object 25">
            <a:extLst>
              <a:ext uri="{FF2B5EF4-FFF2-40B4-BE49-F238E27FC236}">
                <a16:creationId xmlns:a16="http://schemas.microsoft.com/office/drawing/2014/main" id="{AF0360AE-8307-A3D8-BA23-A8EE6C2356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5084763"/>
          <a:ext cx="533400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45000" imgH="9652000" progId="Equation.3">
                  <p:embed/>
                </p:oleObj>
              </mc:Choice>
              <mc:Fallback>
                <p:oleObj name="Equation" r:id="rId9" imgW="29845000" imgH="96520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5334000" cy="1063625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0" name="Object 26">
            <a:extLst>
              <a:ext uri="{FF2B5EF4-FFF2-40B4-BE49-F238E27FC236}">
                <a16:creationId xmlns:a16="http://schemas.microsoft.com/office/drawing/2014/main" id="{C97FD467-FA0C-EE8D-3E51-69E77A25E7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474913"/>
          <a:ext cx="1733550" cy="969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3462000" imgH="7607300" progId="Equation.3">
                  <p:embed/>
                </p:oleObj>
              </mc:Choice>
              <mc:Fallback>
                <p:oleObj name="公式" r:id="rId11" imgW="13462000" imgH="76073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474913"/>
                        <a:ext cx="1733550" cy="969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2251" name="AutoShape 27">
            <a:extLst>
              <a:ext uri="{FF2B5EF4-FFF2-40B4-BE49-F238E27FC236}">
                <a16:creationId xmlns:a16="http://schemas.microsoft.com/office/drawing/2014/main" id="{5CE61431-D84E-4B53-9121-754388E6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0" y="3284538"/>
            <a:ext cx="2368550" cy="1152525"/>
          </a:xfrm>
          <a:prstGeom prst="wedgeRoundRectCallout">
            <a:avLst>
              <a:gd name="adj1" fmla="val -106838"/>
              <a:gd name="adj2" fmla="val -2894"/>
              <a:gd name="adj3" fmla="val 16667"/>
            </a:avLst>
          </a:prstGeom>
          <a:solidFill>
            <a:srgbClr val="FFFF9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/>
              <a:t>using Gauss’law</a:t>
            </a:r>
          </a:p>
        </p:txBody>
      </p:sp>
      <p:graphicFrame>
        <p:nvGraphicFramePr>
          <p:cNvPr id="692252" name="Object 28">
            <a:extLst>
              <a:ext uri="{FF2B5EF4-FFF2-40B4-BE49-F238E27FC236}">
                <a16:creationId xmlns:a16="http://schemas.microsoft.com/office/drawing/2014/main" id="{5F1095BC-4C6E-9845-90E0-93730B0431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492375"/>
          <a:ext cx="16764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13169900" imgH="7023100" progId="Equation.3">
                  <p:embed/>
                </p:oleObj>
              </mc:Choice>
              <mc:Fallback>
                <p:oleObj name="公式" r:id="rId13" imgW="13169900" imgH="70231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492375"/>
                        <a:ext cx="16764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3" name="Object 29">
            <a:extLst>
              <a:ext uri="{FF2B5EF4-FFF2-40B4-BE49-F238E27FC236}">
                <a16:creationId xmlns:a16="http://schemas.microsoft.com/office/drawing/2014/main" id="{D4D9B2E5-75DE-972C-D31D-9CC1E552DE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288" y="3644900"/>
          <a:ext cx="273685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3990300" imgH="10236200" progId="Equation.3">
                  <p:embed/>
                </p:oleObj>
              </mc:Choice>
              <mc:Fallback>
                <p:oleObj name="公式" r:id="rId15" imgW="23990300" imgH="10236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644900"/>
                        <a:ext cx="273685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2254" name="Object 30">
            <a:extLst>
              <a:ext uri="{FF2B5EF4-FFF2-40B4-BE49-F238E27FC236}">
                <a16:creationId xmlns:a16="http://schemas.microsoft.com/office/drawing/2014/main" id="{095FED08-F725-407E-AA41-D3046927EF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150" y="2663825"/>
          <a:ext cx="8763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7" imgW="6731000" imgH="3797300" progId="Equation.3">
                  <p:embed/>
                </p:oleObj>
              </mc:Choice>
              <mc:Fallback>
                <p:oleObj name="公式" r:id="rId17" imgW="6731000" imgH="37973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2663825"/>
                        <a:ext cx="8763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22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2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9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2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92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9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6" dur="500"/>
                                        <p:tgtEl>
                                          <p:spTgt spid="69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92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2226" grpId="0" animBg="1" autoUpdateAnimBg="0"/>
      <p:bldP spid="692248" grpId="0" build="p" autoUpdateAnimBg="0"/>
      <p:bldP spid="692251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250" name="Text Box 2">
            <a:extLst>
              <a:ext uri="{FF2B5EF4-FFF2-40B4-BE49-F238E27FC236}">
                <a16:creationId xmlns:a16="http://schemas.microsoft.com/office/drawing/2014/main" id="{06E927E9-718F-187F-0AC5-CD4C47F2E7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8839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To calculate </a:t>
            </a:r>
            <a:r>
              <a:rPr lang="en-US" altLang="zh-CN" sz="3200" i="1">
                <a:solidFill>
                  <a:srgbClr val="3333FF"/>
                </a:solidFill>
              </a:rPr>
              <a:t>E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>
                <a:solidFill>
                  <a:srgbClr val="FF0000"/>
                </a:solidFill>
              </a:rPr>
              <a:t>inside</a:t>
            </a:r>
            <a:r>
              <a:rPr lang="en-US" altLang="zh-CN" sz="3200">
                <a:solidFill>
                  <a:srgbClr val="3333FF"/>
                </a:solidFill>
              </a:rPr>
              <a:t> of the sphere, we choose for G.S. as an imaginary spherical shell with </a:t>
            </a:r>
            <a:r>
              <a:rPr lang="en-US" altLang="zh-CN" sz="3200" i="1">
                <a:solidFill>
                  <a:srgbClr val="3333FF"/>
                </a:solidFill>
              </a:rPr>
              <a:t>A</a:t>
            </a:r>
            <a:r>
              <a:rPr lang="en-US" altLang="zh-CN" sz="3200" baseline="-25000">
                <a:solidFill>
                  <a:srgbClr val="3333FF"/>
                </a:solidFill>
              </a:rPr>
              <a:t>2</a:t>
            </a:r>
            <a:r>
              <a:rPr lang="en-US" altLang="zh-CN" sz="3200">
                <a:solidFill>
                  <a:srgbClr val="3333FF"/>
                </a:solidFill>
              </a:rPr>
              <a:t> </a:t>
            </a:r>
            <a:r>
              <a:rPr lang="en-US" altLang="zh-CN" sz="3200" i="1">
                <a:solidFill>
                  <a:srgbClr val="3333FF"/>
                </a:solidFill>
              </a:rPr>
              <a:t>r </a:t>
            </a:r>
            <a:r>
              <a:rPr lang="en-US" altLang="zh-CN" sz="3200">
                <a:solidFill>
                  <a:srgbClr val="3333FF"/>
                </a:solidFill>
              </a:rPr>
              <a:t>&lt; </a:t>
            </a:r>
            <a:r>
              <a:rPr lang="en-US" altLang="zh-CN" sz="3200" i="1">
                <a:solidFill>
                  <a:srgbClr val="3333FF"/>
                </a:solidFill>
              </a:rPr>
              <a:t>R:</a:t>
            </a:r>
          </a:p>
        </p:txBody>
      </p:sp>
      <p:graphicFrame>
        <p:nvGraphicFramePr>
          <p:cNvPr id="693251" name="Object 3">
            <a:extLst>
              <a:ext uri="{FF2B5EF4-FFF2-40B4-BE49-F238E27FC236}">
                <a16:creationId xmlns:a16="http://schemas.microsoft.com/office/drawing/2014/main" id="{2D7B9A67-CDB0-1D2A-A28E-9D3233BC6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4425" y="1228725"/>
          <a:ext cx="428625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9204900" imgH="10236200" progId="Equation.3">
                  <p:embed/>
                </p:oleObj>
              </mc:Choice>
              <mc:Fallback>
                <p:oleObj name="公式" r:id="rId2" imgW="39204900" imgH="10236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4425" y="1228725"/>
                        <a:ext cx="428625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2" name="Object 4">
            <a:extLst>
              <a:ext uri="{FF2B5EF4-FFF2-40B4-BE49-F238E27FC236}">
                <a16:creationId xmlns:a16="http://schemas.microsoft.com/office/drawing/2014/main" id="{CBEA8D5B-E3D1-6D54-4C89-8298AD29B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11788" y="1325563"/>
          <a:ext cx="1506537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427700" imgH="10528300" progId="Equation.3">
                  <p:embed/>
                </p:oleObj>
              </mc:Choice>
              <mc:Fallback>
                <p:oleObj name="公式" r:id="rId4" imgW="18427700" imgH="10528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1325563"/>
                        <a:ext cx="1506537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3" name="Object 5">
            <a:extLst>
              <a:ext uri="{FF2B5EF4-FFF2-40B4-BE49-F238E27FC236}">
                <a16:creationId xmlns:a16="http://schemas.microsoft.com/office/drawing/2014/main" id="{79D8891B-73BC-49DA-889D-9EC1D215F6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362200"/>
          <a:ext cx="2209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293600" imgH="9359900" progId="Equation.3">
                  <p:embed/>
                </p:oleObj>
              </mc:Choice>
              <mc:Fallback>
                <p:oleObj name="Equation" r:id="rId6" imgW="12293600" imgH="935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362200"/>
                        <a:ext cx="2209800" cy="1143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54" name="Object 6">
            <a:extLst>
              <a:ext uri="{FF2B5EF4-FFF2-40B4-BE49-F238E27FC236}">
                <a16:creationId xmlns:a16="http://schemas.microsoft.com/office/drawing/2014/main" id="{3CF4BB1D-4B0E-C8C6-607F-E8E0984723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" y="1450975"/>
          <a:ext cx="896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731000" imgH="3797300" progId="Equation.3">
                  <p:embed/>
                </p:oleObj>
              </mc:Choice>
              <mc:Fallback>
                <p:oleObj name="公式" r:id="rId8" imgW="6731000" imgH="3797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" y="1450975"/>
                        <a:ext cx="896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80" name="Object 32">
            <a:extLst>
              <a:ext uri="{FF2B5EF4-FFF2-40B4-BE49-F238E27FC236}">
                <a16:creationId xmlns:a16="http://schemas.microsoft.com/office/drawing/2014/main" id="{5AEC6B2C-AE2E-0E38-01FE-08277C13CB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3550" y="3937000"/>
          <a:ext cx="437515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37160200" imgH="10236200" progId="Equation.3">
                  <p:embed/>
                </p:oleObj>
              </mc:Choice>
              <mc:Fallback>
                <p:oleObj name="公式" r:id="rId10" imgW="37160200" imgH="1023620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3937000"/>
                        <a:ext cx="4375150" cy="12033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3281" name="Object 33">
            <a:extLst>
              <a:ext uri="{FF2B5EF4-FFF2-40B4-BE49-F238E27FC236}">
                <a16:creationId xmlns:a16="http://schemas.microsoft.com/office/drawing/2014/main" id="{4E09249E-5246-ED8C-1006-90B3746AED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71813" y="2327275"/>
          <a:ext cx="1857375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5506700" imgH="10236200" progId="Equation.3">
                  <p:embed/>
                </p:oleObj>
              </mc:Choice>
              <mc:Fallback>
                <p:oleObj name="公式" r:id="rId12" imgW="15506700" imgH="10236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2327275"/>
                        <a:ext cx="1857375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3282" name="Group 34">
            <a:extLst>
              <a:ext uri="{FF2B5EF4-FFF2-40B4-BE49-F238E27FC236}">
                <a16:creationId xmlns:a16="http://schemas.microsoft.com/office/drawing/2014/main" id="{5CB008BF-99B3-B789-D117-84C6FF575A83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400300"/>
            <a:ext cx="2590800" cy="1943100"/>
            <a:chOff x="3372" y="1248"/>
            <a:chExt cx="1632" cy="1224"/>
          </a:xfrm>
        </p:grpSpPr>
        <p:pic>
          <p:nvPicPr>
            <p:cNvPr id="693283" name="Picture 35">
              <a:extLst>
                <a:ext uri="{FF2B5EF4-FFF2-40B4-BE49-F238E27FC236}">
                  <a16:creationId xmlns:a16="http://schemas.microsoft.com/office/drawing/2014/main" id="{EBBDE007-4351-AEB8-A0F9-1AEF1025F8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72" y="1248"/>
              <a:ext cx="1632" cy="12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93284" name="Text Box 36">
              <a:extLst>
                <a:ext uri="{FF2B5EF4-FFF2-40B4-BE49-F238E27FC236}">
                  <a16:creationId xmlns:a16="http://schemas.microsoft.com/office/drawing/2014/main" id="{D73DA465-D89E-9EAE-6ECC-D32CF4D0B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6" y="1860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R</a:t>
              </a:r>
            </a:p>
          </p:txBody>
        </p:sp>
      </p:grpSp>
      <p:grpSp>
        <p:nvGrpSpPr>
          <p:cNvPr id="693286" name="Group 38">
            <a:extLst>
              <a:ext uri="{FF2B5EF4-FFF2-40B4-BE49-F238E27FC236}">
                <a16:creationId xmlns:a16="http://schemas.microsoft.com/office/drawing/2014/main" id="{8162D3F8-614D-1AB9-6D83-BA608882FA7F}"/>
              </a:ext>
            </a:extLst>
          </p:cNvPr>
          <p:cNvGrpSpPr>
            <a:grpSpLocks/>
          </p:cNvGrpSpPr>
          <p:nvPr/>
        </p:nvGrpSpPr>
        <p:grpSpPr bwMode="auto">
          <a:xfrm>
            <a:off x="6124575" y="4038600"/>
            <a:ext cx="2847975" cy="2501900"/>
            <a:chOff x="3858" y="2544"/>
            <a:chExt cx="1794" cy="1576"/>
          </a:xfrm>
        </p:grpSpPr>
        <p:grpSp>
          <p:nvGrpSpPr>
            <p:cNvPr id="693271" name="Group 23">
              <a:extLst>
                <a:ext uri="{FF2B5EF4-FFF2-40B4-BE49-F238E27FC236}">
                  <a16:creationId xmlns:a16="http://schemas.microsoft.com/office/drawing/2014/main" id="{051C2CB4-273A-44D3-E23F-5A0036584B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8" y="2544"/>
              <a:ext cx="1794" cy="1536"/>
              <a:chOff x="3966" y="2714"/>
              <a:chExt cx="1794" cy="1536"/>
            </a:xfrm>
          </p:grpSpPr>
          <p:graphicFrame>
            <p:nvGraphicFramePr>
              <p:cNvPr id="693272" name="Object 24">
                <a:extLst>
                  <a:ext uri="{FF2B5EF4-FFF2-40B4-BE49-F238E27FC236}">
                    <a16:creationId xmlns:a16="http://schemas.microsoft.com/office/drawing/2014/main" id="{F7A3507D-7E18-2176-B6A5-3429531E245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966" y="3123"/>
              <a:ext cx="280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3797300" imgH="3505200" progId="Equation.3">
                      <p:embed/>
                    </p:oleObj>
                  </mc:Choice>
                  <mc:Fallback>
                    <p:oleObj name="Equation" r:id="rId15" imgW="3797300" imgH="3505200" progId="Equation.3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66" y="3123"/>
                            <a:ext cx="280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3273" name="Object 25">
                <a:extLst>
                  <a:ext uri="{FF2B5EF4-FFF2-40B4-BE49-F238E27FC236}">
                    <a16:creationId xmlns:a16="http://schemas.microsoft.com/office/drawing/2014/main" id="{16E34340-D94C-B937-C455-C99D54DF9C9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97" y="4006"/>
              <a:ext cx="229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3505200" imgH="3505200" progId="Equation.3">
                      <p:embed/>
                    </p:oleObj>
                  </mc:Choice>
                  <mc:Fallback>
                    <p:oleObj name="Equation" r:id="rId17" imgW="3505200" imgH="3505200" progId="Equation.3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97" y="4006"/>
                            <a:ext cx="229" cy="20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3274" name="Line 26">
                <a:extLst>
                  <a:ext uri="{FF2B5EF4-FFF2-40B4-BE49-F238E27FC236}">
                    <a16:creationId xmlns:a16="http://schemas.microsoft.com/office/drawing/2014/main" id="{F3880585-283E-3929-7C8C-904C4C73B5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06" y="2714"/>
                <a:ext cx="0" cy="1249"/>
              </a:xfrm>
              <a:prstGeom prst="line">
                <a:avLst/>
              </a:prstGeom>
              <a:noFill/>
              <a:ln w="12700">
                <a:solidFill>
                  <a:srgbClr val="0000FF"/>
                </a:solidFill>
                <a:prstDash val="sysDot"/>
                <a:round/>
                <a:headEnd type="none" w="med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3275" name="Object 27">
                <a:extLst>
                  <a:ext uri="{FF2B5EF4-FFF2-40B4-BE49-F238E27FC236}">
                    <a16:creationId xmlns:a16="http://schemas.microsoft.com/office/drawing/2014/main" id="{79CE11EA-1543-3FE1-1492-16D7C7C6A84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522" y="4010"/>
              <a:ext cx="238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9" imgW="2628900" imgH="2921000" progId="Equation.3">
                      <p:embed/>
                    </p:oleObj>
                  </mc:Choice>
                  <mc:Fallback>
                    <p:oleObj name="公式" r:id="rId19" imgW="2628900" imgH="2921000" progId="Equation.3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22" y="4010"/>
                            <a:ext cx="238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3276" name="Freeform 28">
                <a:extLst>
                  <a:ext uri="{FF2B5EF4-FFF2-40B4-BE49-F238E27FC236}">
                    <a16:creationId xmlns:a16="http://schemas.microsoft.com/office/drawing/2014/main" id="{B66214AA-732E-6565-F638-94A38B867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6" y="3290"/>
                <a:ext cx="879" cy="705"/>
              </a:xfrm>
              <a:custGeom>
                <a:avLst/>
                <a:gdLst>
                  <a:gd name="T0" fmla="*/ 0 w 879"/>
                  <a:gd name="T1" fmla="*/ 0 h 609"/>
                  <a:gd name="T2" fmla="*/ 95 w 879"/>
                  <a:gd name="T3" fmla="*/ 216 h 609"/>
                  <a:gd name="T4" fmla="*/ 375 w 879"/>
                  <a:gd name="T5" fmla="*/ 456 h 609"/>
                  <a:gd name="T6" fmla="*/ 879 w 879"/>
                  <a:gd name="T7" fmla="*/ 609 h 6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79" h="609">
                    <a:moveTo>
                      <a:pt x="0" y="0"/>
                    </a:moveTo>
                    <a:cubicBezTo>
                      <a:pt x="10" y="35"/>
                      <a:pt x="33" y="140"/>
                      <a:pt x="95" y="216"/>
                    </a:cubicBezTo>
                    <a:cubicBezTo>
                      <a:pt x="157" y="292"/>
                      <a:pt x="236" y="381"/>
                      <a:pt x="375" y="456"/>
                    </a:cubicBezTo>
                    <a:cubicBezTo>
                      <a:pt x="583" y="560"/>
                      <a:pt x="722" y="579"/>
                      <a:pt x="879" y="609"/>
                    </a:cubicBezTo>
                  </a:path>
                </a:pathLst>
              </a:custGeom>
              <a:noFill/>
              <a:ln w="28575" cmpd="sng">
                <a:solidFill>
                  <a:schemeClr val="accent2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3277" name="Line 29">
                <a:extLst>
                  <a:ext uri="{FF2B5EF4-FFF2-40B4-BE49-F238E27FC236}">
                    <a16:creationId xmlns:a16="http://schemas.microsoft.com/office/drawing/2014/main" id="{24CB61EC-BD77-B100-B587-1A272C2BA9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274" y="3338"/>
                <a:ext cx="432" cy="676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3278" name="Line 30">
                <a:extLst>
                  <a:ext uri="{FF2B5EF4-FFF2-40B4-BE49-F238E27FC236}">
                    <a16:creationId xmlns:a16="http://schemas.microsoft.com/office/drawing/2014/main" id="{C5B17418-B4A1-C03D-1AD0-BC97B00988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30" y="4010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3279" name="Line 31">
                <a:extLst>
                  <a:ext uri="{FF2B5EF4-FFF2-40B4-BE49-F238E27FC236}">
                    <a16:creationId xmlns:a16="http://schemas.microsoft.com/office/drawing/2014/main" id="{052F0626-3A8E-60DC-1C13-41B9EB4CF6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274" y="3050"/>
                <a:ext cx="0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3285" name="Text Box 37">
              <a:extLst>
                <a:ext uri="{FF2B5EF4-FFF2-40B4-BE49-F238E27FC236}">
                  <a16:creationId xmlns:a16="http://schemas.microsoft.com/office/drawing/2014/main" id="{5F09D638-9090-1B1A-706B-D03EC543B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11" y="379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3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3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9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9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93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93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93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693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3250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4274" name="Group 2">
            <a:extLst>
              <a:ext uri="{FF2B5EF4-FFF2-40B4-BE49-F238E27FC236}">
                <a16:creationId xmlns:a16="http://schemas.microsoft.com/office/drawing/2014/main" id="{15AE9DF3-9E0B-14E0-E117-967F3C053A2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"/>
            <a:ext cx="8229600" cy="1066800"/>
            <a:chOff x="240" y="144"/>
            <a:chExt cx="5184" cy="672"/>
          </a:xfrm>
        </p:grpSpPr>
        <p:sp>
          <p:nvSpPr>
            <p:cNvPr id="694275" name="Text Box 3">
              <a:extLst>
                <a:ext uri="{FF2B5EF4-FFF2-40B4-BE49-F238E27FC236}">
                  <a16:creationId xmlns:a16="http://schemas.microsoft.com/office/drawing/2014/main" id="{572941BE-480C-D1BB-C05C-FEF7F1E318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44"/>
              <a:ext cx="51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chemeClr val="tx2"/>
                  </a:solidFill>
                </a:rPr>
                <a:t>In the similar way, we can get     of </a:t>
              </a:r>
              <a:r>
                <a:rPr lang="en-US" altLang="zh-CN" sz="3200">
                  <a:solidFill>
                    <a:srgbClr val="3333FF"/>
                  </a:solidFill>
                </a:rPr>
                <a:t>spherical </a:t>
              </a:r>
              <a:r>
                <a:rPr lang="en-US" altLang="zh-CN" sz="3200">
                  <a:solidFill>
                    <a:srgbClr val="FF0000"/>
                  </a:solidFill>
                </a:rPr>
                <a:t>shell </a:t>
              </a:r>
              <a:r>
                <a:rPr lang="zh-CN" altLang="en-US" sz="2400">
                  <a:solidFill>
                    <a:schemeClr val="tx2"/>
                  </a:solidFill>
                </a:rPr>
                <a:t>（带电球壳的电场）</a:t>
              </a:r>
              <a:r>
                <a:rPr lang="en-US" altLang="zh-CN" sz="2400">
                  <a:solidFill>
                    <a:schemeClr val="tx2"/>
                  </a:solidFill>
                </a:rPr>
                <a:t>(P491)</a:t>
              </a:r>
              <a:r>
                <a:rPr lang="en-US" altLang="zh-CN" sz="320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694276" name="Object 4">
              <a:extLst>
                <a:ext uri="{FF2B5EF4-FFF2-40B4-BE49-F238E27FC236}">
                  <a16:creationId xmlns:a16="http://schemas.microsoft.com/office/drawing/2014/main" id="{8E50F43A-F0AF-92C9-25EC-3FAB92DFC6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76" y="144"/>
            <a:ext cx="28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6" y="144"/>
                          <a:ext cx="28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4277" name="Object 5">
            <a:extLst>
              <a:ext uri="{FF2B5EF4-FFF2-40B4-BE49-F238E27FC236}">
                <a16:creationId xmlns:a16="http://schemas.microsoft.com/office/drawing/2014/main" id="{4C09C110-DE4B-5063-675D-2A2E0CBF22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54313" y="1498600"/>
          <a:ext cx="3938587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2766000" imgH="10236200" progId="Equation.3">
                  <p:embed/>
                </p:oleObj>
              </mc:Choice>
              <mc:Fallback>
                <p:oleObj name="公式" r:id="rId4" imgW="327660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4313" y="1498600"/>
                        <a:ext cx="3938587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4278" name="Object 6">
            <a:extLst>
              <a:ext uri="{FF2B5EF4-FFF2-40B4-BE49-F238E27FC236}">
                <a16:creationId xmlns:a16="http://schemas.microsoft.com/office/drawing/2014/main" id="{45879640-E97F-0582-0121-A7209901EE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0975" y="3167063"/>
          <a:ext cx="192405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4866600" imgH="5270500" progId="Equation.3">
                  <p:embed/>
                </p:oleObj>
              </mc:Choice>
              <mc:Fallback>
                <p:oleObj name="公式" r:id="rId6" imgW="24866600" imgH="527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975" y="3167063"/>
                        <a:ext cx="192405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4307" name="Group 35">
            <a:extLst>
              <a:ext uri="{FF2B5EF4-FFF2-40B4-BE49-F238E27FC236}">
                <a16:creationId xmlns:a16="http://schemas.microsoft.com/office/drawing/2014/main" id="{B86450CC-0F3C-5F44-1458-04EB5CF96CAF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1447800"/>
            <a:ext cx="2192337" cy="2209800"/>
            <a:chOff x="251" y="912"/>
            <a:chExt cx="1381" cy="1392"/>
          </a:xfrm>
        </p:grpSpPr>
        <p:pic>
          <p:nvPicPr>
            <p:cNvPr id="694306" name="Picture 34">
              <a:extLst>
                <a:ext uri="{FF2B5EF4-FFF2-40B4-BE49-F238E27FC236}">
                  <a16:creationId xmlns:a16="http://schemas.microsoft.com/office/drawing/2014/main" id="{6786C025-9578-B9A1-11E1-9F3C659BE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" y="912"/>
              <a:ext cx="1381" cy="13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694284" name="Object 12">
              <a:extLst>
                <a:ext uri="{FF2B5EF4-FFF2-40B4-BE49-F238E27FC236}">
                  <a16:creationId xmlns:a16="http://schemas.microsoft.com/office/drawing/2014/main" id="{9476502B-A551-1A49-8BB8-6E0BD50527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0" y="1320"/>
            <a:ext cx="175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4394200" imgH="4394200" progId="Equation.3">
                    <p:embed/>
                  </p:oleObj>
                </mc:Choice>
                <mc:Fallback>
                  <p:oleObj name="Equation" r:id="rId9" imgW="4394200" imgH="43942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0" y="1320"/>
                          <a:ext cx="175" cy="2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4310" name="Group 38">
            <a:extLst>
              <a:ext uri="{FF2B5EF4-FFF2-40B4-BE49-F238E27FC236}">
                <a16:creationId xmlns:a16="http://schemas.microsoft.com/office/drawing/2014/main" id="{42B69F09-5E56-F21F-B839-D276497E8330}"/>
              </a:ext>
            </a:extLst>
          </p:cNvPr>
          <p:cNvGrpSpPr>
            <a:grpSpLocks/>
          </p:cNvGrpSpPr>
          <p:nvPr/>
        </p:nvGrpSpPr>
        <p:grpSpPr bwMode="auto">
          <a:xfrm>
            <a:off x="582613" y="3871913"/>
            <a:ext cx="2582862" cy="2381250"/>
            <a:chOff x="367" y="2439"/>
            <a:chExt cx="1627" cy="1500"/>
          </a:xfrm>
        </p:grpSpPr>
        <p:sp>
          <p:nvSpPr>
            <p:cNvPr id="694291" name="Line 19">
              <a:extLst>
                <a:ext uri="{FF2B5EF4-FFF2-40B4-BE49-F238E27FC236}">
                  <a16:creationId xmlns:a16="http://schemas.microsoft.com/office/drawing/2014/main" id="{3D6A32AC-C5AA-5072-4F51-103DFA4447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2535"/>
              <a:ext cx="0" cy="1125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sysDot"/>
              <a:round/>
              <a:headEnd type="non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4292" name="Object 20">
              <a:extLst>
                <a:ext uri="{FF2B5EF4-FFF2-40B4-BE49-F238E27FC236}">
                  <a16:creationId xmlns:a16="http://schemas.microsoft.com/office/drawing/2014/main" id="{AB43B9C8-AC83-147D-E345-F856760CEE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2439"/>
            <a:ext cx="165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94200" imgH="4394200" progId="Equation.3">
                    <p:embed/>
                  </p:oleObj>
                </mc:Choice>
                <mc:Fallback>
                  <p:oleObj name="Equation" r:id="rId11" imgW="4394200" imgH="4394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2439"/>
                          <a:ext cx="165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4293" name="Line 21">
              <a:extLst>
                <a:ext uri="{FF2B5EF4-FFF2-40B4-BE49-F238E27FC236}">
                  <a16:creationId xmlns:a16="http://schemas.microsoft.com/office/drawing/2014/main" id="{9CE4C9E1-4350-4D29-A47A-DCFAEAB600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3660"/>
              <a:ext cx="1263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 type="none" w="med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4" name="Line 22">
              <a:extLst>
                <a:ext uri="{FF2B5EF4-FFF2-40B4-BE49-F238E27FC236}">
                  <a16:creationId xmlns:a16="http://schemas.microsoft.com/office/drawing/2014/main" id="{CFEEBE9A-26E0-5900-F420-676A44CD06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583"/>
              <a:ext cx="0" cy="10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6" name="Line 24">
              <a:extLst>
                <a:ext uri="{FF2B5EF4-FFF2-40B4-BE49-F238E27FC236}">
                  <a16:creationId xmlns:a16="http://schemas.microsoft.com/office/drawing/2014/main" id="{9913C81E-8AFC-E198-E808-85187B049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7" y="3644"/>
              <a:ext cx="391" cy="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297" name="Freeform 25">
              <a:extLst>
                <a:ext uri="{FF2B5EF4-FFF2-40B4-BE49-F238E27FC236}">
                  <a16:creationId xmlns:a16="http://schemas.microsoft.com/office/drawing/2014/main" id="{03C55520-A29F-DF81-39C3-1D15D9D0A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5" y="2750"/>
              <a:ext cx="615" cy="886"/>
            </a:xfrm>
            <a:custGeom>
              <a:avLst/>
              <a:gdLst>
                <a:gd name="T0" fmla="*/ 0 w 980"/>
                <a:gd name="T1" fmla="*/ 0 h 1237"/>
                <a:gd name="T2" fmla="*/ 424 w 980"/>
                <a:gd name="T3" fmla="*/ 783 h 1237"/>
                <a:gd name="T4" fmla="*/ 980 w 980"/>
                <a:gd name="T5" fmla="*/ 1237 h 1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80" h="1237">
                  <a:moveTo>
                    <a:pt x="0" y="0"/>
                  </a:moveTo>
                  <a:cubicBezTo>
                    <a:pt x="88" y="256"/>
                    <a:pt x="239" y="593"/>
                    <a:pt x="424" y="783"/>
                  </a:cubicBezTo>
                  <a:cubicBezTo>
                    <a:pt x="592" y="987"/>
                    <a:pt x="805" y="1176"/>
                    <a:pt x="980" y="1237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4298" name="Object 26">
              <a:extLst>
                <a:ext uri="{FF2B5EF4-FFF2-40B4-BE49-F238E27FC236}">
                  <a16:creationId xmlns:a16="http://schemas.microsoft.com/office/drawing/2014/main" id="{C497F3CB-3B95-B04C-EF45-AE102B8001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9" y="3669"/>
            <a:ext cx="229" cy="1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394200" imgH="4394200" progId="Equation.3">
                    <p:embed/>
                  </p:oleObj>
                </mc:Choice>
                <mc:Fallback>
                  <p:oleObj name="Equation" r:id="rId13" imgW="4394200" imgH="4394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9" y="3669"/>
                          <a:ext cx="229" cy="1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4299" name="Line 27">
              <a:extLst>
                <a:ext uri="{FF2B5EF4-FFF2-40B4-BE49-F238E27FC236}">
                  <a16:creationId xmlns:a16="http://schemas.microsoft.com/office/drawing/2014/main" id="{DE47FBE1-3554-CEF9-0E31-5E50EA3BC5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751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4300" name="Line 28">
              <a:extLst>
                <a:ext uri="{FF2B5EF4-FFF2-40B4-BE49-F238E27FC236}">
                  <a16:creationId xmlns:a16="http://schemas.microsoft.com/office/drawing/2014/main" id="{CFA400B4-E159-B553-59DC-0446341E5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318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94301" name="Object 29">
              <a:extLst>
                <a:ext uri="{FF2B5EF4-FFF2-40B4-BE49-F238E27FC236}">
                  <a16:creationId xmlns:a16="http://schemas.microsoft.com/office/drawing/2014/main" id="{E3FCAF9C-6CF8-3322-1F7D-B41EE4C354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7" y="2576"/>
            <a:ext cx="445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12585700" imgH="10236200" progId="Equation.3">
                    <p:embed/>
                  </p:oleObj>
                </mc:Choice>
                <mc:Fallback>
                  <p:oleObj name="公式" r:id="rId14" imgW="12585700" imgH="102362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7" y="2576"/>
                          <a:ext cx="445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4302" name="Object 30">
              <a:extLst>
                <a:ext uri="{FF2B5EF4-FFF2-40B4-BE49-F238E27FC236}">
                  <a16:creationId xmlns:a16="http://schemas.microsoft.com/office/drawing/2014/main" id="{26F4EEC7-2040-5039-5ECA-F42DE997C07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4" y="3049"/>
            <a:ext cx="42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12585700" imgH="10236200" progId="Equation.3">
                    <p:embed/>
                  </p:oleObj>
                </mc:Choice>
                <mc:Fallback>
                  <p:oleObj name="公式" r:id="rId16" imgW="12585700" imgH="102362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" y="3049"/>
                          <a:ext cx="428" cy="3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4303" name="Oval 31">
              <a:extLst>
                <a:ext uri="{FF2B5EF4-FFF2-40B4-BE49-F238E27FC236}">
                  <a16:creationId xmlns:a16="http://schemas.microsoft.com/office/drawing/2014/main" id="{23B5ECDC-1390-3B7D-1085-6BD76A229FD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260" y="3171"/>
              <a:ext cx="48" cy="48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4308" name="Text Box 36">
              <a:extLst>
                <a:ext uri="{FF2B5EF4-FFF2-40B4-BE49-F238E27FC236}">
                  <a16:creationId xmlns:a16="http://schemas.microsoft.com/office/drawing/2014/main" id="{70FF25BC-B038-76C4-35C6-AE0FE12A74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91" y="3557"/>
              <a:ext cx="20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r</a:t>
              </a:r>
            </a:p>
          </p:txBody>
        </p:sp>
        <p:sp>
          <p:nvSpPr>
            <p:cNvPr id="694309" name="Text Box 37">
              <a:extLst>
                <a:ext uri="{FF2B5EF4-FFF2-40B4-BE49-F238E27FC236}">
                  <a16:creationId xmlns:a16="http://schemas.microsoft.com/office/drawing/2014/main" id="{0BFF47C1-68A6-803A-22C4-83A7197437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7" y="3612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94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4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94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9" name="Group 29">
            <a:extLst>
              <a:ext uri="{FF2B5EF4-FFF2-40B4-BE49-F238E27FC236}">
                <a16:creationId xmlns:a16="http://schemas.microsoft.com/office/drawing/2014/main" id="{E98E3137-8BC0-82C9-B354-D22D3A5D956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9600"/>
            <a:ext cx="8686800" cy="2041525"/>
            <a:chOff x="0" y="408"/>
            <a:chExt cx="5472" cy="1286"/>
          </a:xfrm>
        </p:grpSpPr>
        <p:sp>
          <p:nvSpPr>
            <p:cNvPr id="696350" name="Rectangle 30">
              <a:extLst>
                <a:ext uri="{FF2B5EF4-FFF2-40B4-BE49-F238E27FC236}">
                  <a16:creationId xmlns:a16="http://schemas.microsoft.com/office/drawing/2014/main" id="{8AEC2C28-20A9-BC3C-8B38-156099DC2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8"/>
              <a:ext cx="547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660033"/>
                  </a:solidFill>
                </a:rPr>
                <a:t>A section of an infinitely long cylindrical </a:t>
              </a:r>
              <a:r>
                <a:rPr lang="en-US" altLang="zh-CN" sz="3200">
                  <a:solidFill>
                    <a:srgbClr val="3333FF"/>
                  </a:solidFill>
                </a:rPr>
                <a:t>plastic</a:t>
              </a:r>
              <a:r>
                <a:rPr lang="en-US" altLang="zh-CN" sz="3200">
                  <a:solidFill>
                    <a:srgbClr val="660033"/>
                  </a:solidFill>
                </a:rPr>
                <a:t> rod with a </a:t>
              </a:r>
              <a:r>
                <a:rPr lang="en-US" altLang="zh-CN" sz="3200">
                  <a:solidFill>
                    <a:srgbClr val="3333FF"/>
                  </a:solidFill>
                </a:rPr>
                <a:t>uniform +</a:t>
              </a:r>
              <a:r>
                <a:rPr lang="en-US" altLang="zh-CN" sz="3200" i="1">
                  <a:solidFill>
                    <a:srgbClr val="3333FF"/>
                  </a:solidFill>
                  <a:sym typeface="Symbol" pitchFamily="2" charset="2"/>
                </a:rPr>
                <a:t></a:t>
              </a:r>
              <a:r>
                <a:rPr lang="en-US" altLang="zh-CN" sz="3200">
                  <a:solidFill>
                    <a:srgbClr val="660033"/>
                  </a:solidFill>
                </a:rPr>
                <a:t>. Let us find an expression for the magnitude of the    at a </a:t>
              </a:r>
              <a:r>
                <a:rPr lang="en-US" altLang="zh-CN" sz="3200">
                  <a:solidFill>
                    <a:srgbClr val="3333FF"/>
                  </a:solidFill>
                </a:rPr>
                <a:t>distance </a:t>
              </a:r>
              <a:r>
                <a:rPr lang="en-US" altLang="zh-CN" sz="3200" i="1">
                  <a:solidFill>
                    <a:srgbClr val="3333FF"/>
                  </a:solidFill>
                </a:rPr>
                <a:t>r</a:t>
              </a:r>
              <a:r>
                <a:rPr lang="en-US" altLang="zh-CN" sz="3200">
                  <a:solidFill>
                    <a:srgbClr val="660033"/>
                  </a:solidFill>
                </a:rPr>
                <a:t> from the axis of the rod.</a:t>
              </a:r>
            </a:p>
          </p:txBody>
        </p:sp>
        <p:graphicFrame>
          <p:nvGraphicFramePr>
            <p:cNvPr id="696351" name="Object 31">
              <a:extLst>
                <a:ext uri="{FF2B5EF4-FFF2-40B4-BE49-F238E27FC236}">
                  <a16:creationId xmlns:a16="http://schemas.microsoft.com/office/drawing/2014/main" id="{E04BAC20-EF59-903F-D043-D32C637543B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03" y="1012"/>
            <a:ext cx="297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3" y="1012"/>
                          <a:ext cx="297" cy="3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6352" name="Text Box 32">
            <a:extLst>
              <a:ext uri="{FF2B5EF4-FFF2-40B4-BE49-F238E27FC236}">
                <a16:creationId xmlns:a16="http://schemas.microsoft.com/office/drawing/2014/main" id="{4BAD4AA6-7E95-BDA2-1BE0-E28A3E6A5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2805113"/>
            <a:ext cx="7307263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900"/>
              <a:t>Our Gaussian surface should </a:t>
            </a:r>
            <a:r>
              <a:rPr lang="en-US" altLang="zh-CN" sz="2900">
                <a:solidFill>
                  <a:srgbClr val="3333FF"/>
                </a:solidFill>
              </a:rPr>
              <a:t>match the symmetry of the problem</a:t>
            </a:r>
            <a:r>
              <a:rPr lang="en-US" altLang="zh-CN" sz="2900"/>
              <a:t> </a:t>
            </a:r>
            <a:r>
              <a:rPr lang="en-US" altLang="zh-CN" sz="2900">
                <a:cs typeface="Times New Roman" panose="02020603050405020304" pitchFamily="18" charset="0"/>
              </a:rPr>
              <a:t>——</a:t>
            </a:r>
            <a:r>
              <a:rPr lang="en-US" altLang="zh-CN" sz="2900">
                <a:solidFill>
                  <a:srgbClr val="3333FF"/>
                </a:solidFill>
                <a:cs typeface="Times New Roman" panose="02020603050405020304" pitchFamily="18" charset="0"/>
              </a:rPr>
              <a:t>axis</a:t>
            </a:r>
            <a:r>
              <a:rPr lang="en-US" altLang="zh-CN" sz="2900">
                <a:cs typeface="Times New Roman" panose="02020603050405020304" pitchFamily="18" charset="0"/>
              </a:rPr>
              <a:t> symmetry (</a:t>
            </a:r>
            <a:r>
              <a:rPr lang="zh-CN" altLang="en-US" sz="2900"/>
              <a:t>轴对称性</a:t>
            </a:r>
            <a:r>
              <a:rPr lang="en-US" altLang="zh-CN" sz="2900"/>
              <a:t>) or </a:t>
            </a:r>
            <a:r>
              <a:rPr lang="en-US" altLang="zh-CN" sz="2900">
                <a:solidFill>
                  <a:srgbClr val="3333FF"/>
                </a:solidFill>
              </a:rPr>
              <a:t>cylindrical </a:t>
            </a:r>
            <a:r>
              <a:rPr lang="en-US" altLang="zh-CN" sz="2900"/>
              <a:t>symmetry.</a:t>
            </a:r>
          </a:p>
        </p:txBody>
      </p:sp>
      <p:sp>
        <p:nvSpPr>
          <p:cNvPr id="696353" name="Text Box 33">
            <a:extLst>
              <a:ext uri="{FF2B5EF4-FFF2-40B4-BE49-F238E27FC236}">
                <a16:creationId xmlns:a16="http://schemas.microsoft.com/office/drawing/2014/main" id="{AF86101E-8677-87F4-F5AF-3082443CF2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838450"/>
            <a:ext cx="1600200" cy="519113"/>
          </a:xfrm>
          <a:prstGeom prst="rect">
            <a:avLst/>
          </a:prstGeom>
          <a:solidFill>
            <a:srgbClr val="FF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sp>
        <p:nvSpPr>
          <p:cNvPr id="696354" name="Rectangle 34">
            <a:extLst>
              <a:ext uri="{FF2B5EF4-FFF2-40B4-BE49-F238E27FC236}">
                <a16:creationId xmlns:a16="http://schemas.microsoft.com/office/drawing/2014/main" id="{22F00F3E-C0D4-4A6D-4ED4-BDAB82E26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441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场强沿垂直轴线的方向；距中心同远处场强相同</a:t>
            </a:r>
            <a:r>
              <a:rPr lang="zh-CN" altLang="en-US" b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96355" name="Text Box 35">
            <a:extLst>
              <a:ext uri="{FF2B5EF4-FFF2-40B4-BE49-F238E27FC236}">
                <a16:creationId xmlns:a16="http://schemas.microsoft.com/office/drawing/2014/main" id="{1704EB4D-396D-D9AD-D5A9-293207997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40386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20-5 </a:t>
            </a:r>
            <a:r>
              <a:rPr lang="en-US" altLang="zh-CN"/>
              <a:t>(P493)</a:t>
            </a:r>
            <a:r>
              <a:rPr lang="en-US" altLang="zh-CN" sz="3200"/>
              <a:t>:</a:t>
            </a:r>
          </a:p>
        </p:txBody>
      </p:sp>
      <p:grpSp>
        <p:nvGrpSpPr>
          <p:cNvPr id="696358" name="Group 38">
            <a:extLst>
              <a:ext uri="{FF2B5EF4-FFF2-40B4-BE49-F238E27FC236}">
                <a16:creationId xmlns:a16="http://schemas.microsoft.com/office/drawing/2014/main" id="{F9DB43DE-5DA6-6F0F-C8C6-6B41F677B645}"/>
              </a:ext>
            </a:extLst>
          </p:cNvPr>
          <p:cNvGrpSpPr>
            <a:grpSpLocks/>
          </p:cNvGrpSpPr>
          <p:nvPr/>
        </p:nvGrpSpPr>
        <p:grpSpPr bwMode="auto">
          <a:xfrm>
            <a:off x="5149850" y="4268788"/>
            <a:ext cx="3886200" cy="2184400"/>
            <a:chOff x="3244" y="2689"/>
            <a:chExt cx="2448" cy="1376"/>
          </a:xfrm>
        </p:grpSpPr>
        <p:pic>
          <p:nvPicPr>
            <p:cNvPr id="696357" name="Picture 37">
              <a:extLst>
                <a:ext uri="{FF2B5EF4-FFF2-40B4-BE49-F238E27FC236}">
                  <a16:creationId xmlns:a16="http://schemas.microsoft.com/office/drawing/2014/main" id="{A3B10C0B-67A2-706A-8FD3-A2E0F95D3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" y="2691"/>
              <a:ext cx="2448" cy="1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6323" name="Picture 3">
              <a:extLst>
                <a:ext uri="{FF2B5EF4-FFF2-40B4-BE49-F238E27FC236}">
                  <a16:creationId xmlns:a16="http://schemas.microsoft.com/office/drawing/2014/main" id="{FC8D2ABF-5A97-6D86-DC54-C43A5F81BD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2689"/>
              <a:ext cx="115" cy="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96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6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963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96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2" grpId="0" build="p" autoUpdateAnimBg="0"/>
      <p:bldP spid="696353" grpId="0" animBg="1" autoUpdateAnimBg="0"/>
      <p:bldP spid="696354" grpId="0" build="p" autoUpdateAnimBg="0"/>
      <p:bldP spid="696355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Text Box 2">
            <a:extLst>
              <a:ext uri="{FF2B5EF4-FFF2-40B4-BE49-F238E27FC236}">
                <a16:creationId xmlns:a16="http://schemas.microsoft.com/office/drawing/2014/main" id="{755DDDEA-7136-C207-9771-EC68B3B84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066800"/>
            <a:ext cx="9067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</a:rPr>
              <a:t>(1) </a:t>
            </a:r>
            <a:r>
              <a:rPr lang="en-US" altLang="zh-CN" sz="3200">
                <a:solidFill>
                  <a:schemeClr val="tx2"/>
                </a:solidFill>
              </a:rPr>
              <a:t>It is an exp. Law, holds both for macroscopic &amp; microscopic, only holds for “</a:t>
            </a:r>
            <a:r>
              <a:rPr lang="en-US" altLang="zh-CN" sz="3200">
                <a:solidFill>
                  <a:srgbClr val="3333FF"/>
                </a:solidFill>
              </a:rPr>
              <a:t>point charge</a:t>
            </a:r>
            <a:r>
              <a:rPr lang="en-US" altLang="zh-CN" sz="3200">
                <a:solidFill>
                  <a:schemeClr val="tx2"/>
                </a:solidFill>
              </a:rPr>
              <a:t>” model.</a:t>
            </a:r>
          </a:p>
        </p:txBody>
      </p:sp>
      <p:sp>
        <p:nvSpPr>
          <p:cNvPr id="592899" name="Text Box 3">
            <a:extLst>
              <a:ext uri="{FF2B5EF4-FFF2-40B4-BE49-F238E27FC236}">
                <a16:creationId xmlns:a16="http://schemas.microsoft.com/office/drawing/2014/main" id="{6DB4C228-098C-81DA-C11F-C76C5322D9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209800"/>
            <a:ext cx="87630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(2) </a:t>
            </a:r>
            <a:r>
              <a:rPr lang="en-US" altLang="zh-CN" sz="3200">
                <a:solidFill>
                  <a:schemeClr val="tx2"/>
                </a:solidFill>
              </a:rPr>
              <a:t>There are four </a:t>
            </a:r>
            <a:r>
              <a:rPr lang="en-US" altLang="zh-CN" sz="3200">
                <a:solidFill>
                  <a:srgbClr val="3333FF"/>
                </a:solidFill>
              </a:rPr>
              <a:t>basic</a:t>
            </a:r>
            <a:r>
              <a:rPr lang="en-US" altLang="zh-CN" sz="3200">
                <a:solidFill>
                  <a:schemeClr val="tx2"/>
                </a:solidFill>
              </a:rPr>
              <a:t> physical quantities for </a:t>
            </a:r>
            <a:r>
              <a:rPr lang="en-US" altLang="zh-CN" sz="3200">
                <a:solidFill>
                  <a:srgbClr val="3333FF"/>
                </a:solidFill>
              </a:rPr>
              <a:t>electromagnetic quantity</a:t>
            </a:r>
            <a:r>
              <a:rPr lang="en-US" altLang="zh-CN" sz="3200">
                <a:solidFill>
                  <a:schemeClr val="tx2"/>
                </a:solidFill>
              </a:rPr>
              <a:t> in the SI system. They are length (m), mass(kg), time(s), current(A).</a:t>
            </a:r>
            <a:r>
              <a:rPr lang="en-US" altLang="zh-CN" sz="3200">
                <a:solidFill>
                  <a:srgbClr val="3333FF"/>
                </a:solidFill>
              </a:rPr>
              <a:t>  </a:t>
            </a:r>
            <a:r>
              <a:rPr lang="en-US" altLang="zh-CN" sz="3200">
                <a:solidFill>
                  <a:srgbClr val="FF0000"/>
                </a:solidFill>
              </a:rPr>
              <a:t>Read book of page 461.</a:t>
            </a:r>
          </a:p>
        </p:txBody>
      </p:sp>
      <p:grpSp>
        <p:nvGrpSpPr>
          <p:cNvPr id="592900" name="Group 4">
            <a:extLst>
              <a:ext uri="{FF2B5EF4-FFF2-40B4-BE49-F238E27FC236}">
                <a16:creationId xmlns:a16="http://schemas.microsoft.com/office/drawing/2014/main" id="{FC3AF757-FE7F-CCD6-6E5B-DB0C85FDB698}"/>
              </a:ext>
            </a:extLst>
          </p:cNvPr>
          <p:cNvGrpSpPr>
            <a:grpSpLocks/>
          </p:cNvGrpSpPr>
          <p:nvPr/>
        </p:nvGrpSpPr>
        <p:grpSpPr bwMode="auto">
          <a:xfrm>
            <a:off x="134938" y="4267200"/>
            <a:ext cx="8534400" cy="1066800"/>
            <a:chOff x="192" y="2928"/>
            <a:chExt cx="5376" cy="672"/>
          </a:xfrm>
        </p:grpSpPr>
        <p:sp>
          <p:nvSpPr>
            <p:cNvPr id="592901" name="Text Box 5">
              <a:extLst>
                <a:ext uri="{FF2B5EF4-FFF2-40B4-BE49-F238E27FC236}">
                  <a16:creationId xmlns:a16="http://schemas.microsoft.com/office/drawing/2014/main" id="{0A5A87EF-4E3D-528D-3777-CF12AE0AEB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928"/>
              <a:ext cx="537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(3) </a:t>
              </a:r>
              <a:r>
                <a:rPr lang="en-US" altLang="zh-CN" sz="3200">
                  <a:solidFill>
                    <a:schemeClr val="tx2"/>
                  </a:solidFill>
                </a:rPr>
                <a:t>Still another parallel between the     and      is that both obey the </a:t>
              </a:r>
              <a:r>
                <a:rPr lang="en-US" altLang="zh-CN" sz="3200">
                  <a:solidFill>
                    <a:srgbClr val="FF0000"/>
                  </a:solidFill>
                </a:rPr>
                <a:t>principle of superposition</a:t>
              </a:r>
              <a:r>
                <a:rPr lang="en-US" altLang="zh-CN" sz="3200">
                  <a:solidFill>
                    <a:schemeClr val="tx2"/>
                  </a:solidFill>
                </a:rPr>
                <a:t>.</a:t>
              </a:r>
            </a:p>
          </p:txBody>
        </p:sp>
        <p:graphicFrame>
          <p:nvGraphicFramePr>
            <p:cNvPr id="592902" name="Object 6">
              <a:extLst>
                <a:ext uri="{FF2B5EF4-FFF2-40B4-BE49-F238E27FC236}">
                  <a16:creationId xmlns:a16="http://schemas.microsoft.com/office/drawing/2014/main" id="{CC1CC092-F52D-94CB-EC12-6C1FC2EFD81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63" y="2959"/>
            <a:ext cx="245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394200" imgH="5854700" progId="Equation.3">
                    <p:embed/>
                  </p:oleObj>
                </mc:Choice>
                <mc:Fallback>
                  <p:oleObj name="公式" r:id="rId2" imgW="4394200" imgH="5854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3" y="2959"/>
                          <a:ext cx="245" cy="3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2903" name="Object 7">
              <a:extLst>
                <a:ext uri="{FF2B5EF4-FFF2-40B4-BE49-F238E27FC236}">
                  <a16:creationId xmlns:a16="http://schemas.microsoft.com/office/drawing/2014/main" id="{9D18B625-C744-9953-BBEA-E7DA71D7BF5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021" y="2974"/>
            <a:ext cx="24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94200" imgH="6146800" progId="Equation.3">
                    <p:embed/>
                  </p:oleObj>
                </mc:Choice>
                <mc:Fallback>
                  <p:oleObj name="公式" r:id="rId4" imgW="4394200" imgH="61468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1" y="2974"/>
                          <a:ext cx="24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92904" name="Object 8">
            <a:extLst>
              <a:ext uri="{FF2B5EF4-FFF2-40B4-BE49-F238E27FC236}">
                <a16:creationId xmlns:a16="http://schemas.microsoft.com/office/drawing/2014/main" id="{F042017D-265D-D1AE-00EB-92868CE11211}"/>
              </a:ext>
            </a:extLst>
          </p:cNvPr>
          <p:cNvGraphicFramePr>
            <a:graphicFrameLocks/>
          </p:cNvGraphicFramePr>
          <p:nvPr/>
        </p:nvGraphicFramePr>
        <p:xfrm>
          <a:off x="2892425" y="5486400"/>
          <a:ext cx="251777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69300" imgH="9944100" progId="Equation.3">
                  <p:embed/>
                </p:oleObj>
              </mc:Choice>
              <mc:Fallback>
                <p:oleObj name="Equation" r:id="rId6" imgW="21069300" imgH="9944100" progId="Equation.3">
                  <p:embed/>
                  <p:pic>
                    <p:nvPicPr>
                      <p:cNvPr id="0" name="Object 8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2425" y="5486400"/>
                        <a:ext cx="2517775" cy="844550"/>
                      </a:xfrm>
                      <a:prstGeom prst="rect">
                        <a:avLst/>
                      </a:prstGeom>
                      <a:noFill/>
                      <a:ln w="12699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2905" name="AutoShape 9">
            <a:extLst>
              <a:ext uri="{FF2B5EF4-FFF2-40B4-BE49-F238E27FC236}">
                <a16:creationId xmlns:a16="http://schemas.microsoft.com/office/drawing/2014/main" id="{09B2D2F9-AA0B-EC6E-4259-F0543DA57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562600"/>
            <a:ext cx="1752600" cy="1143000"/>
          </a:xfrm>
          <a:prstGeom prst="wedgeEllipseCallout">
            <a:avLst>
              <a:gd name="adj1" fmla="val 132065"/>
              <a:gd name="adj2" fmla="val 833"/>
            </a:avLst>
          </a:prstGeom>
          <a:solidFill>
            <a:srgbClr val="FFFF9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/>
              <a:t>Vector sum</a:t>
            </a:r>
          </a:p>
        </p:txBody>
      </p:sp>
      <p:grpSp>
        <p:nvGrpSpPr>
          <p:cNvPr id="592906" name="Group 10">
            <a:extLst>
              <a:ext uri="{FF2B5EF4-FFF2-40B4-BE49-F238E27FC236}">
                <a16:creationId xmlns:a16="http://schemas.microsoft.com/office/drawing/2014/main" id="{6C6019B8-80E9-4CDE-2759-125B4020D146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9050"/>
            <a:ext cx="2895600" cy="1219200"/>
            <a:chOff x="192" y="12"/>
            <a:chExt cx="1824" cy="768"/>
          </a:xfrm>
        </p:grpSpPr>
        <p:sp>
          <p:nvSpPr>
            <p:cNvPr id="592907" name="AutoShape 11">
              <a:extLst>
                <a:ext uri="{FF2B5EF4-FFF2-40B4-BE49-F238E27FC236}">
                  <a16:creationId xmlns:a16="http://schemas.microsoft.com/office/drawing/2014/main" id="{151A20CB-41B7-9B7E-B41D-A95037C44A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2"/>
              <a:ext cx="1824" cy="768"/>
            </a:xfrm>
            <a:prstGeom prst="irregularSeal1">
              <a:avLst/>
            </a:prstGeom>
            <a:solidFill>
              <a:srgbClr val="A9FBE4"/>
            </a:solidFill>
            <a:ln w="12699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2908" name="Text Box 12">
              <a:extLst>
                <a:ext uri="{FF2B5EF4-FFF2-40B4-BE49-F238E27FC236}">
                  <a16:creationId xmlns:a16="http://schemas.microsoft.com/office/drawing/2014/main" id="{80296B5B-551F-D659-2DA1-1DCD8CE77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" y="225"/>
              <a:ext cx="132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699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2800">
                  <a:solidFill>
                    <a:schemeClr val="tx2"/>
                  </a:solidFill>
                </a:rPr>
                <a:t>Description: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2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2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2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2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2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92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2898" grpId="0" animBg="1" autoUpdateAnimBg="0"/>
      <p:bldP spid="592899" grpId="0" build="p" autoUpdateAnimBg="0"/>
      <p:bldP spid="592905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7346" name="Object 2">
            <a:extLst>
              <a:ext uri="{FF2B5EF4-FFF2-40B4-BE49-F238E27FC236}">
                <a16:creationId xmlns:a16="http://schemas.microsoft.com/office/drawing/2014/main" id="{0C339768-7266-723F-24A1-1F9F31B059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1850" y="76200"/>
          <a:ext cx="4506913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283900" imgH="8191500" progId="Equation.3">
                  <p:embed/>
                </p:oleObj>
              </mc:Choice>
              <mc:Fallback>
                <p:oleObj name="公式" r:id="rId2" imgW="36283900" imgH="81915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850" y="76200"/>
                        <a:ext cx="4506913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47" name="Object 3">
            <a:extLst>
              <a:ext uri="{FF2B5EF4-FFF2-40B4-BE49-F238E27FC236}">
                <a16:creationId xmlns:a16="http://schemas.microsoft.com/office/drawing/2014/main" id="{DABCFCFA-5D65-DB0F-091E-0430BFC5D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0450" y="728663"/>
          <a:ext cx="4356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8968700" imgH="7315200" progId="Equation.3">
                  <p:embed/>
                </p:oleObj>
              </mc:Choice>
              <mc:Fallback>
                <p:oleObj name="公式" r:id="rId4" imgW="28968700" imgH="7315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728663"/>
                        <a:ext cx="4356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48" name="Object 4">
            <a:extLst>
              <a:ext uri="{FF2B5EF4-FFF2-40B4-BE49-F238E27FC236}">
                <a16:creationId xmlns:a16="http://schemas.microsoft.com/office/drawing/2014/main" id="{849A7550-FD3B-143F-2B19-67A65135E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475" y="1681163"/>
          <a:ext cx="4665663" cy="757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7452300" imgH="8191500" progId="Equation.3">
                  <p:embed/>
                </p:oleObj>
              </mc:Choice>
              <mc:Fallback>
                <p:oleObj name="公式" r:id="rId6" imgW="37452300" imgH="8191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1681163"/>
                        <a:ext cx="4665663" cy="757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7349" name="Object 5">
            <a:extLst>
              <a:ext uri="{FF2B5EF4-FFF2-40B4-BE49-F238E27FC236}">
                <a16:creationId xmlns:a16="http://schemas.microsoft.com/office/drawing/2014/main" id="{361ECB4C-1A9F-2E0B-8AAC-8D3C7CDBA4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738" y="2239963"/>
          <a:ext cx="35988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6327100" imgH="10236200" progId="Equation.3">
                  <p:embed/>
                </p:oleObj>
              </mc:Choice>
              <mc:Fallback>
                <p:oleObj name="公式" r:id="rId8" imgW="26327100" imgH="10236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2239963"/>
                        <a:ext cx="35988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7375" name="Group 31">
            <a:extLst>
              <a:ext uri="{FF2B5EF4-FFF2-40B4-BE49-F238E27FC236}">
                <a16:creationId xmlns:a16="http://schemas.microsoft.com/office/drawing/2014/main" id="{BDA5105F-B7DB-C57E-9671-6AF8E9186DC0}"/>
              </a:ext>
            </a:extLst>
          </p:cNvPr>
          <p:cNvGrpSpPr>
            <a:grpSpLocks/>
          </p:cNvGrpSpPr>
          <p:nvPr/>
        </p:nvGrpSpPr>
        <p:grpSpPr bwMode="auto">
          <a:xfrm>
            <a:off x="1301750" y="3298825"/>
            <a:ext cx="5251450" cy="879475"/>
            <a:chOff x="820" y="2407"/>
            <a:chExt cx="3308" cy="554"/>
          </a:xfrm>
        </p:grpSpPr>
        <p:graphicFrame>
          <p:nvGraphicFramePr>
            <p:cNvPr id="697376" name="Object 32">
              <a:extLst>
                <a:ext uri="{FF2B5EF4-FFF2-40B4-BE49-F238E27FC236}">
                  <a16:creationId xmlns:a16="http://schemas.microsoft.com/office/drawing/2014/main" id="{1CFC8760-4CB7-3B8D-F31E-F927D169F9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20" y="2407"/>
            <a:ext cx="1392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0193000" imgH="10236200" progId="Equation.3">
                    <p:embed/>
                  </p:oleObj>
                </mc:Choice>
                <mc:Fallback>
                  <p:oleObj name="公式" r:id="rId10" imgW="20193000" imgH="102362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0" y="2407"/>
                          <a:ext cx="1392" cy="554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7377" name="Text Box 33">
              <a:extLst>
                <a:ext uri="{FF2B5EF4-FFF2-40B4-BE49-F238E27FC236}">
                  <a16:creationId xmlns:a16="http://schemas.microsoft.com/office/drawing/2014/main" id="{A4BFC1BD-E281-1ED4-92D4-C7236FB23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495"/>
              <a:ext cx="15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(line of charge)</a:t>
              </a:r>
            </a:p>
          </p:txBody>
        </p:sp>
      </p:grpSp>
      <p:grpSp>
        <p:nvGrpSpPr>
          <p:cNvPr id="697378" name="Group 34">
            <a:extLst>
              <a:ext uri="{FF2B5EF4-FFF2-40B4-BE49-F238E27FC236}">
                <a16:creationId xmlns:a16="http://schemas.microsoft.com/office/drawing/2014/main" id="{2941F3A5-196A-8B34-B3A8-1BEE9B3122C1}"/>
              </a:ext>
            </a:extLst>
          </p:cNvPr>
          <p:cNvGrpSpPr>
            <a:grpSpLocks/>
          </p:cNvGrpSpPr>
          <p:nvPr/>
        </p:nvGrpSpPr>
        <p:grpSpPr bwMode="auto">
          <a:xfrm>
            <a:off x="0" y="4359275"/>
            <a:ext cx="9067800" cy="2041525"/>
            <a:chOff x="96" y="2736"/>
            <a:chExt cx="5712" cy="1286"/>
          </a:xfrm>
        </p:grpSpPr>
        <p:sp>
          <p:nvSpPr>
            <p:cNvPr id="697379" name="Rectangle 35">
              <a:extLst>
                <a:ext uri="{FF2B5EF4-FFF2-40B4-BE49-F238E27FC236}">
                  <a16:creationId xmlns:a16="http://schemas.microsoft.com/office/drawing/2014/main" id="{A4CE0038-05B3-E13E-5FA9-132C9A4D6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736"/>
              <a:ext cx="5712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660033"/>
                  </a:solidFill>
                </a:rPr>
                <a:t>The direction of     is radially outward from the line of charge for +</a:t>
              </a:r>
              <a:r>
                <a:rPr lang="en-US" altLang="zh-CN" sz="3200" i="1">
                  <a:solidFill>
                    <a:srgbClr val="660033"/>
                  </a:solidFill>
                  <a:sym typeface="Symbol" pitchFamily="2" charset="2"/>
                </a:rPr>
                <a:t></a:t>
              </a:r>
              <a:r>
                <a:rPr lang="en-US" altLang="zh-CN" sz="3200">
                  <a:solidFill>
                    <a:srgbClr val="660033"/>
                  </a:solidFill>
                </a:rPr>
                <a:t>, and radially inward for -</a:t>
              </a:r>
              <a:r>
                <a:rPr lang="en-US" altLang="zh-CN" sz="3200" i="1">
                  <a:solidFill>
                    <a:srgbClr val="660033"/>
                  </a:solidFill>
                  <a:sym typeface="Symbol" pitchFamily="2" charset="2"/>
                </a:rPr>
                <a:t></a:t>
              </a:r>
              <a:r>
                <a:rPr lang="en-US" altLang="zh-CN" sz="3200">
                  <a:solidFill>
                    <a:srgbClr val="660033"/>
                  </a:solidFill>
                </a:rPr>
                <a:t>. It also approximates the field of a finite line of charge, at points that are </a:t>
              </a:r>
              <a:r>
                <a:rPr lang="en-US" altLang="zh-CN" sz="3200">
                  <a:solidFill>
                    <a:srgbClr val="3333FF"/>
                  </a:solidFill>
                </a:rPr>
                <a:t>not too near the ends</a:t>
              </a:r>
              <a:r>
                <a:rPr lang="en-US" altLang="zh-CN" sz="3200">
                  <a:solidFill>
                    <a:srgbClr val="660033"/>
                  </a:solidFill>
                </a:rPr>
                <a:t> (</a:t>
              </a:r>
              <a:r>
                <a:rPr lang="en-US" altLang="zh-CN" sz="3200" i="1">
                  <a:solidFill>
                    <a:srgbClr val="660033"/>
                  </a:solidFill>
                </a:rPr>
                <a:t>l </a:t>
              </a:r>
              <a:r>
                <a:rPr lang="en-US" altLang="zh-CN" sz="3200">
                  <a:solidFill>
                    <a:srgbClr val="660033"/>
                  </a:solidFill>
                </a:rPr>
                <a:t>&gt;&gt; </a:t>
              </a:r>
              <a:r>
                <a:rPr lang="en-US" altLang="zh-CN" sz="3200" i="1">
                  <a:solidFill>
                    <a:srgbClr val="660033"/>
                  </a:solidFill>
                </a:rPr>
                <a:t>r</a:t>
              </a:r>
              <a:r>
                <a:rPr lang="en-US" altLang="zh-CN" sz="3200">
                  <a:solidFill>
                    <a:srgbClr val="660033"/>
                  </a:solidFill>
                </a:rPr>
                <a:t>). </a:t>
              </a:r>
            </a:p>
          </p:txBody>
        </p:sp>
        <p:graphicFrame>
          <p:nvGraphicFramePr>
            <p:cNvPr id="697380" name="Object 36">
              <a:extLst>
                <a:ext uri="{FF2B5EF4-FFF2-40B4-BE49-F238E27FC236}">
                  <a16:creationId xmlns:a16="http://schemas.microsoft.com/office/drawing/2014/main" id="{FEADD049-9D55-7FB1-56D4-B20EC45AE4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799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394200" imgH="5270500" progId="Equation.3">
                    <p:embed/>
                  </p:oleObj>
                </mc:Choice>
                <mc:Fallback>
                  <p:oleObj name="Equation" r:id="rId12" imgW="4394200" imgH="52705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799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7386" name="Group 42">
            <a:extLst>
              <a:ext uri="{FF2B5EF4-FFF2-40B4-BE49-F238E27FC236}">
                <a16:creationId xmlns:a16="http://schemas.microsoft.com/office/drawing/2014/main" id="{56F331C0-185D-2913-559F-DE982F7453E5}"/>
              </a:ext>
            </a:extLst>
          </p:cNvPr>
          <p:cNvGrpSpPr>
            <a:grpSpLocks/>
          </p:cNvGrpSpPr>
          <p:nvPr/>
        </p:nvGrpSpPr>
        <p:grpSpPr bwMode="auto">
          <a:xfrm>
            <a:off x="5473700" y="333375"/>
            <a:ext cx="3490913" cy="2016125"/>
            <a:chOff x="3244" y="2689"/>
            <a:chExt cx="2448" cy="1376"/>
          </a:xfrm>
        </p:grpSpPr>
        <p:pic>
          <p:nvPicPr>
            <p:cNvPr id="697387" name="Picture 43">
              <a:extLst>
                <a:ext uri="{FF2B5EF4-FFF2-40B4-BE49-F238E27FC236}">
                  <a16:creationId xmlns:a16="http://schemas.microsoft.com/office/drawing/2014/main" id="{D4B8C2AF-A089-9425-6FD1-B15331C255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44" y="2691"/>
              <a:ext cx="2448" cy="13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97388" name="Picture 44">
              <a:extLst>
                <a:ext uri="{FF2B5EF4-FFF2-40B4-BE49-F238E27FC236}">
                  <a16:creationId xmlns:a16="http://schemas.microsoft.com/office/drawing/2014/main" id="{ADC265E3-3984-DCF5-4315-9C00F073AF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2689"/>
              <a:ext cx="115" cy="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97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9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7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697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8393" name="Group 25">
            <a:extLst>
              <a:ext uri="{FF2B5EF4-FFF2-40B4-BE49-F238E27FC236}">
                <a16:creationId xmlns:a16="http://schemas.microsoft.com/office/drawing/2014/main" id="{D1927C40-F947-DE77-E927-CC49A1144F15}"/>
              </a:ext>
            </a:extLst>
          </p:cNvPr>
          <p:cNvGrpSpPr>
            <a:grpSpLocks/>
          </p:cNvGrpSpPr>
          <p:nvPr/>
        </p:nvGrpSpPr>
        <p:grpSpPr bwMode="auto">
          <a:xfrm>
            <a:off x="34925" y="609600"/>
            <a:ext cx="6096000" cy="2528888"/>
            <a:chOff x="0" y="402"/>
            <a:chExt cx="3840" cy="1593"/>
          </a:xfrm>
        </p:grpSpPr>
        <p:sp>
          <p:nvSpPr>
            <p:cNvPr id="698394" name="Rectangle 26">
              <a:extLst>
                <a:ext uri="{FF2B5EF4-FFF2-40B4-BE49-F238E27FC236}">
                  <a16:creationId xmlns:a16="http://schemas.microsoft.com/office/drawing/2014/main" id="{D566C104-065E-DE42-13F6-CD5EE939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402"/>
              <a:ext cx="3840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660033"/>
                  </a:solidFill>
                </a:rPr>
                <a:t>A portion of a thin, infinite, non-conducting sheet</a:t>
              </a:r>
              <a:r>
                <a:rPr lang="en-US" altLang="zh-CN" b="0">
                  <a:solidFill>
                    <a:srgbClr val="660033"/>
                  </a:solidFill>
                </a:rPr>
                <a:t> (</a:t>
              </a:r>
              <a:r>
                <a:rPr lang="zh-CN" altLang="en-US" sz="2000">
                  <a:solidFill>
                    <a:srgbClr val="660033"/>
                  </a:solidFill>
                </a:rPr>
                <a:t>无限大均匀带电平面</a:t>
              </a:r>
              <a:r>
                <a:rPr lang="en-US" altLang="zh-CN" sz="2400">
                  <a:solidFill>
                    <a:srgbClr val="660033"/>
                  </a:solidFill>
                </a:rPr>
                <a:t>)</a:t>
              </a:r>
              <a:r>
                <a:rPr lang="en-US" altLang="zh-CN" sz="2400"/>
                <a:t> </a:t>
              </a:r>
              <a:r>
                <a:rPr lang="en-US" altLang="zh-CN" sz="3200">
                  <a:solidFill>
                    <a:srgbClr val="660033"/>
                  </a:solidFill>
                </a:rPr>
                <a:t>with a uniform (positive) surface charge density </a:t>
              </a:r>
              <a:r>
                <a:rPr lang="en-US" altLang="zh-CN" sz="3200" i="1">
                  <a:solidFill>
                    <a:srgbClr val="3333FF"/>
                  </a:solidFill>
                  <a:latin typeface="Symbol" pitchFamily="2" charset="2"/>
                </a:rPr>
                <a:t>s</a:t>
              </a:r>
              <a:r>
                <a:rPr lang="en-US" altLang="zh-CN" sz="3200">
                  <a:solidFill>
                    <a:srgbClr val="660033"/>
                  </a:solidFill>
                </a:rPr>
                <a:t>. Find the    a distance </a:t>
              </a:r>
              <a:r>
                <a:rPr lang="en-US" altLang="zh-CN" sz="3200" i="1">
                  <a:solidFill>
                    <a:srgbClr val="660033"/>
                  </a:solidFill>
                </a:rPr>
                <a:t>r </a:t>
              </a:r>
              <a:r>
                <a:rPr lang="en-US" altLang="zh-CN" sz="3200">
                  <a:solidFill>
                    <a:srgbClr val="660033"/>
                  </a:solidFill>
                </a:rPr>
                <a:t>in front of the sheet.</a:t>
              </a:r>
            </a:p>
          </p:txBody>
        </p:sp>
        <p:graphicFrame>
          <p:nvGraphicFramePr>
            <p:cNvPr id="698395" name="Object 27">
              <a:extLst>
                <a:ext uri="{FF2B5EF4-FFF2-40B4-BE49-F238E27FC236}">
                  <a16:creationId xmlns:a16="http://schemas.microsoft.com/office/drawing/2014/main" id="{81C78D11-0B3B-74C6-60CB-E7B7724534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28" y="1392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1392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98396" name="Object 28">
            <a:extLst>
              <a:ext uri="{FF2B5EF4-FFF2-40B4-BE49-F238E27FC236}">
                <a16:creationId xmlns:a16="http://schemas.microsoft.com/office/drawing/2014/main" id="{2ABCA9AF-7837-28D6-E940-72D5F94582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4738" y="4005263"/>
          <a:ext cx="608965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9982100" imgH="7315200" progId="Equation.3">
                  <p:embed/>
                </p:oleObj>
              </mc:Choice>
              <mc:Fallback>
                <p:oleObj name="公式" r:id="rId4" imgW="59982100" imgH="73152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738" y="4005263"/>
                        <a:ext cx="608965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8397" name="Object 29">
            <a:extLst>
              <a:ext uri="{FF2B5EF4-FFF2-40B4-BE49-F238E27FC236}">
                <a16:creationId xmlns:a16="http://schemas.microsoft.com/office/drawing/2014/main" id="{7B2C08AA-AC90-163A-AE85-6F751C4258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800600"/>
          <a:ext cx="1905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96100" imgH="12293600" progId="Equation.3">
                  <p:embed/>
                </p:oleObj>
              </mc:Choice>
              <mc:Fallback>
                <p:oleObj name="Equation" r:id="rId6" imgW="19596100" imgH="122936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1905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8398" name="Group 30">
            <a:extLst>
              <a:ext uri="{FF2B5EF4-FFF2-40B4-BE49-F238E27FC236}">
                <a16:creationId xmlns:a16="http://schemas.microsoft.com/office/drawing/2014/main" id="{49470B7D-3C13-91CE-6991-4EC74352388E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5562600"/>
            <a:ext cx="5257800" cy="1041400"/>
            <a:chOff x="480" y="3264"/>
            <a:chExt cx="3312" cy="656"/>
          </a:xfrm>
        </p:grpSpPr>
        <p:graphicFrame>
          <p:nvGraphicFramePr>
            <p:cNvPr id="698399" name="Object 31">
              <a:extLst>
                <a:ext uri="{FF2B5EF4-FFF2-40B4-BE49-F238E27FC236}">
                  <a16:creationId xmlns:a16="http://schemas.microsoft.com/office/drawing/2014/main" id="{5E763BF3-361A-B9B8-BA18-0A38A603F4C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264"/>
            <a:ext cx="1344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596100" imgH="12293600" progId="Equation.3">
                    <p:embed/>
                  </p:oleObj>
                </mc:Choice>
                <mc:Fallback>
                  <p:oleObj name="Equation" r:id="rId8" imgW="19596100" imgH="122936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264"/>
                          <a:ext cx="1344" cy="656"/>
                        </a:xfrm>
                        <a:prstGeom prst="rect">
                          <a:avLst/>
                        </a:prstGeom>
                        <a:solidFill>
                          <a:srgbClr val="FFD1D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8400" name="Text Box 32">
              <a:extLst>
                <a:ext uri="{FF2B5EF4-FFF2-40B4-BE49-F238E27FC236}">
                  <a16:creationId xmlns:a16="http://schemas.microsoft.com/office/drawing/2014/main" id="{5E985463-1D25-1DD9-A45C-EC8ABE3C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3417"/>
              <a:ext cx="1776" cy="327"/>
            </a:xfrm>
            <a:prstGeom prst="rect">
              <a:avLst/>
            </a:prstGeom>
            <a:solidFill>
              <a:srgbClr val="FFD1D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(sheet of charge)</a:t>
              </a:r>
            </a:p>
          </p:txBody>
        </p:sp>
      </p:grpSp>
      <p:sp>
        <p:nvSpPr>
          <p:cNvPr id="698401" name="Rectangle 33">
            <a:extLst>
              <a:ext uri="{FF2B5EF4-FFF2-40B4-BE49-F238E27FC236}">
                <a16:creationId xmlns:a16="http://schemas.microsoft.com/office/drawing/2014/main" id="{7643EBC9-283B-27CE-8B2F-8E955AA575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148013"/>
            <a:ext cx="4648200" cy="884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3333FF"/>
                </a:solidFill>
              </a:rPr>
              <a:t>Planar symmetry</a:t>
            </a:r>
            <a:r>
              <a:rPr lang="en-US" altLang="zh-CN" sz="2200">
                <a:solidFill>
                  <a:srgbClr val="3333FF"/>
                </a:solidFill>
                <a:cs typeface="Times New Roman" panose="02020603050405020304" pitchFamily="18" charset="0"/>
              </a:rPr>
              <a:t>——</a:t>
            </a:r>
            <a:r>
              <a:rPr lang="en-US" altLang="zh-CN" sz="2200">
                <a:solidFill>
                  <a:srgbClr val="3333FF"/>
                </a:solidFill>
              </a:rPr>
              <a:t> </a:t>
            </a:r>
            <a:r>
              <a:rPr lang="zh-CN" altLang="en-US" sz="2400">
                <a:solidFill>
                  <a:srgbClr val="3333FF"/>
                </a:solidFill>
              </a:rPr>
              <a:t>垂直板面向外</a:t>
            </a:r>
            <a:r>
              <a:rPr lang="en-US" altLang="zh-CN" sz="2400">
                <a:solidFill>
                  <a:srgbClr val="3333FF"/>
                </a:solidFill>
              </a:rPr>
              <a:t>, </a:t>
            </a:r>
            <a:r>
              <a:rPr lang="zh-CN" altLang="en-US" sz="2400">
                <a:solidFill>
                  <a:srgbClr val="3333FF"/>
                </a:solidFill>
              </a:rPr>
              <a:t>距板同远处</a:t>
            </a:r>
            <a:r>
              <a:rPr lang="en-US" altLang="zh-CN" sz="2400" i="1">
                <a:solidFill>
                  <a:srgbClr val="3333FF"/>
                </a:solidFill>
              </a:rPr>
              <a:t>E</a:t>
            </a:r>
            <a:r>
              <a:rPr lang="zh-CN" altLang="en-US" sz="2400">
                <a:solidFill>
                  <a:srgbClr val="3333FF"/>
                </a:solidFill>
              </a:rPr>
              <a:t>大小相同</a:t>
            </a:r>
            <a:r>
              <a:rPr lang="zh-CN" altLang="en-US" sz="2200">
                <a:solidFill>
                  <a:srgbClr val="3333FF"/>
                </a:solidFill>
              </a:rPr>
              <a:t> </a:t>
            </a:r>
            <a:r>
              <a:rPr lang="zh-CN" altLang="en-US" sz="1400" b="0">
                <a:solidFill>
                  <a:srgbClr val="3333FF"/>
                </a:solidFill>
              </a:rPr>
              <a:t> </a:t>
            </a:r>
          </a:p>
        </p:txBody>
      </p:sp>
      <p:sp>
        <p:nvSpPr>
          <p:cNvPr id="698402" name="Text Box 34">
            <a:extLst>
              <a:ext uri="{FF2B5EF4-FFF2-40B4-BE49-F238E27FC236}">
                <a16:creationId xmlns:a16="http://schemas.microsoft.com/office/drawing/2014/main" id="{A3A7C7D1-2AF2-EB59-8C90-375B8C865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14688"/>
            <a:ext cx="1600200" cy="519112"/>
          </a:xfrm>
          <a:prstGeom prst="rect">
            <a:avLst/>
          </a:prstGeom>
          <a:solidFill>
            <a:srgbClr val="FFD9D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Solution:</a:t>
            </a:r>
          </a:p>
        </p:txBody>
      </p:sp>
      <p:sp>
        <p:nvSpPr>
          <p:cNvPr id="698403" name="Text Box 35">
            <a:extLst>
              <a:ext uri="{FF2B5EF4-FFF2-40B4-BE49-F238E27FC236}">
                <a16:creationId xmlns:a16="http://schemas.microsoft.com/office/drawing/2014/main" id="{61AF47D7-927A-37F7-7BBC-13F21849C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39624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20-6 </a:t>
            </a:r>
            <a:r>
              <a:rPr lang="en-US" altLang="zh-CN"/>
              <a:t>(P493)</a:t>
            </a:r>
            <a:r>
              <a:rPr lang="en-US" altLang="zh-CN" sz="3200"/>
              <a:t>:</a:t>
            </a:r>
          </a:p>
        </p:txBody>
      </p:sp>
      <p:grpSp>
        <p:nvGrpSpPr>
          <p:cNvPr id="698408" name="Group 40">
            <a:extLst>
              <a:ext uri="{FF2B5EF4-FFF2-40B4-BE49-F238E27FC236}">
                <a16:creationId xmlns:a16="http://schemas.microsoft.com/office/drawing/2014/main" id="{4B09E8DD-2F4E-0F07-52AB-822CC8596F72}"/>
              </a:ext>
            </a:extLst>
          </p:cNvPr>
          <p:cNvGrpSpPr>
            <a:grpSpLocks/>
          </p:cNvGrpSpPr>
          <p:nvPr/>
        </p:nvGrpSpPr>
        <p:grpSpPr bwMode="auto">
          <a:xfrm>
            <a:off x="6227763" y="115888"/>
            <a:ext cx="2705100" cy="3724275"/>
            <a:chOff x="3923" y="73"/>
            <a:chExt cx="1704" cy="2346"/>
          </a:xfrm>
        </p:grpSpPr>
        <p:pic>
          <p:nvPicPr>
            <p:cNvPr id="698405" name="Picture 37">
              <a:extLst>
                <a:ext uri="{FF2B5EF4-FFF2-40B4-BE49-F238E27FC236}">
                  <a16:creationId xmlns:a16="http://schemas.microsoft.com/office/drawing/2014/main" id="{AE03DFD1-5CB0-CDFC-8965-94C83263F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3" y="73"/>
              <a:ext cx="1704" cy="2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aphicFrame>
          <p:nvGraphicFramePr>
            <p:cNvPr id="698406" name="Object 38">
              <a:extLst>
                <a:ext uri="{FF2B5EF4-FFF2-40B4-BE49-F238E27FC236}">
                  <a16:creationId xmlns:a16="http://schemas.microsoft.com/office/drawing/2014/main" id="{BE7AD207-0161-06C1-211E-4C9427342E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3" y="663"/>
            <a:ext cx="1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3797300" imgH="6146800" progId="Equation.3">
                    <p:embed/>
                  </p:oleObj>
                </mc:Choice>
                <mc:Fallback>
                  <p:oleObj name="公式" r:id="rId11" imgW="3797300" imgH="6146800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3" y="663"/>
                          <a:ext cx="19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8407" name="Object 39">
              <a:extLst>
                <a:ext uri="{FF2B5EF4-FFF2-40B4-BE49-F238E27FC236}">
                  <a16:creationId xmlns:a16="http://schemas.microsoft.com/office/drawing/2014/main" id="{56F022F7-6C1A-A2B1-0517-3FD1662C2B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20" y="1525"/>
            <a:ext cx="193" cy="3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3797300" imgH="6146800" progId="Equation.3">
                    <p:embed/>
                  </p:oleObj>
                </mc:Choice>
                <mc:Fallback>
                  <p:oleObj name="公式" r:id="rId13" imgW="3797300" imgH="6146800" progId="Equation.3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" y="1525"/>
                          <a:ext cx="193" cy="3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8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98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8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98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84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8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98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98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8401" grpId="0" build="p" autoUpdateAnimBg="0" advAuto="1000"/>
      <p:bldP spid="698402" grpId="0" animBg="1" autoUpdateAnimBg="0"/>
      <p:bldP spid="698403" grpId="0" animBg="1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9394" name="Object 2">
            <a:extLst>
              <a:ext uri="{FF2B5EF4-FFF2-40B4-BE49-F238E27FC236}">
                <a16:creationId xmlns:a16="http://schemas.microsoft.com/office/drawing/2014/main" id="{54438929-E338-9DB4-EF07-12AF9CBCC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340100"/>
          <a:ext cx="4114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3251100" imgH="12293600" progId="Equation.3">
                  <p:embed/>
                </p:oleObj>
              </mc:Choice>
              <mc:Fallback>
                <p:oleObj name="Equation" r:id="rId2" imgW="53251100" imgH="12293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340100"/>
                        <a:ext cx="4114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9395" name="Object 3">
            <a:extLst>
              <a:ext uri="{FF2B5EF4-FFF2-40B4-BE49-F238E27FC236}">
                <a16:creationId xmlns:a16="http://schemas.microsoft.com/office/drawing/2014/main" id="{62077BBC-D568-80A1-A5AC-FA3DA1CBB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387600"/>
          <a:ext cx="32766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29200" imgH="9067800" progId="Equation.3">
                  <p:embed/>
                </p:oleObj>
              </mc:Choice>
              <mc:Fallback>
                <p:oleObj name="Equation" r:id="rId4" imgW="30429200" imgH="9067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387600"/>
                        <a:ext cx="32766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99396" name="Group 4">
            <a:extLst>
              <a:ext uri="{FF2B5EF4-FFF2-40B4-BE49-F238E27FC236}">
                <a16:creationId xmlns:a16="http://schemas.microsoft.com/office/drawing/2014/main" id="{9EE64D4C-89CC-B5DA-9905-CE6D4B74348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2057400"/>
            <a:ext cx="2332037" cy="4724400"/>
            <a:chOff x="4099" y="1296"/>
            <a:chExt cx="1469" cy="2976"/>
          </a:xfrm>
        </p:grpSpPr>
        <p:grpSp>
          <p:nvGrpSpPr>
            <p:cNvPr id="699397" name="Group 5">
              <a:extLst>
                <a:ext uri="{FF2B5EF4-FFF2-40B4-BE49-F238E27FC236}">
                  <a16:creationId xmlns:a16="http://schemas.microsoft.com/office/drawing/2014/main" id="{C18C82FE-BEA4-92A3-07DB-99395C54C8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" y="1296"/>
              <a:ext cx="336" cy="1728"/>
              <a:chOff x="1536" y="1248"/>
              <a:chExt cx="336" cy="1728"/>
            </a:xfrm>
          </p:grpSpPr>
          <p:graphicFrame>
            <p:nvGraphicFramePr>
              <p:cNvPr id="699398" name="Object 6">
                <a:extLst>
                  <a:ext uri="{FF2B5EF4-FFF2-40B4-BE49-F238E27FC236}">
                    <a16:creationId xmlns:a16="http://schemas.microsoft.com/office/drawing/2014/main" id="{C82F865C-2D2D-21F6-9620-2E0B19A8C2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1248"/>
              <a:ext cx="336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6146800" imgH="3505200" progId="Equation.3">
                      <p:embed/>
                    </p:oleObj>
                  </mc:Choice>
                  <mc:Fallback>
                    <p:oleObj name="公式" r:id="rId6" imgW="6146800" imgH="3505200" progId="Equation.3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1248"/>
                            <a:ext cx="336" cy="22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99399" name="Rectangle 7">
                <a:extLst>
                  <a:ext uri="{FF2B5EF4-FFF2-40B4-BE49-F238E27FC236}">
                    <a16:creationId xmlns:a16="http://schemas.microsoft.com/office/drawing/2014/main" id="{8BC6AEAB-BD44-1AA3-D0FB-E60F1FC0D3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4" y="1392"/>
                <a:ext cx="48" cy="1584"/>
              </a:xfrm>
              <a:prstGeom prst="rect">
                <a:avLst/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9400" name="Group 8">
              <a:extLst>
                <a:ext uri="{FF2B5EF4-FFF2-40B4-BE49-F238E27FC236}">
                  <a16:creationId xmlns:a16="http://schemas.microsoft.com/office/drawing/2014/main" id="{9B53D97C-C0E8-C641-AB6A-019F6FF10B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1872"/>
              <a:ext cx="1392" cy="1008"/>
              <a:chOff x="1392" y="1776"/>
              <a:chExt cx="1392" cy="1008"/>
            </a:xfrm>
          </p:grpSpPr>
          <p:grpSp>
            <p:nvGrpSpPr>
              <p:cNvPr id="699401" name="Group 9">
                <a:extLst>
                  <a:ext uri="{FF2B5EF4-FFF2-40B4-BE49-F238E27FC236}">
                    <a16:creationId xmlns:a16="http://schemas.microsoft.com/office/drawing/2014/main" id="{FC484BBD-282A-9EC0-8AD2-21E2187E55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776"/>
                <a:ext cx="432" cy="1008"/>
                <a:chOff x="1872" y="1584"/>
                <a:chExt cx="432" cy="1008"/>
              </a:xfrm>
            </p:grpSpPr>
            <p:sp>
              <p:nvSpPr>
                <p:cNvPr id="699402" name="Line 10">
                  <a:extLst>
                    <a:ext uri="{FF2B5EF4-FFF2-40B4-BE49-F238E27FC236}">
                      <a16:creationId xmlns:a16="http://schemas.microsoft.com/office/drawing/2014/main" id="{E77D0901-DEC7-4761-1ACE-6A497EAF08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3" name="Line 11">
                  <a:extLst>
                    <a:ext uri="{FF2B5EF4-FFF2-40B4-BE49-F238E27FC236}">
                      <a16:creationId xmlns:a16="http://schemas.microsoft.com/office/drawing/2014/main" id="{9CE8B5E0-0250-25EC-6560-3E346C5425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4" name="Line 12">
                  <a:extLst>
                    <a:ext uri="{FF2B5EF4-FFF2-40B4-BE49-F238E27FC236}">
                      <a16:creationId xmlns:a16="http://schemas.microsoft.com/office/drawing/2014/main" id="{909C7E9F-02FF-1DE0-0051-2268E87ED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5" name="Line 13">
                  <a:extLst>
                    <a:ext uri="{FF2B5EF4-FFF2-40B4-BE49-F238E27FC236}">
                      <a16:creationId xmlns:a16="http://schemas.microsoft.com/office/drawing/2014/main" id="{ECC8DCE6-6A55-8516-D323-35163247F1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0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6" name="Line 14">
                  <a:extLst>
                    <a:ext uri="{FF2B5EF4-FFF2-40B4-BE49-F238E27FC236}">
                      <a16:creationId xmlns:a16="http://schemas.microsoft.com/office/drawing/2014/main" id="{5D585B35-1690-A37F-A8B0-D406A21FDB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7" name="Line 15">
                  <a:extLst>
                    <a:ext uri="{FF2B5EF4-FFF2-40B4-BE49-F238E27FC236}">
                      <a16:creationId xmlns:a16="http://schemas.microsoft.com/office/drawing/2014/main" id="{06A8D663-CEFE-2FBB-F269-327AF11ED0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8" name="Line 16">
                  <a:extLst>
                    <a:ext uri="{FF2B5EF4-FFF2-40B4-BE49-F238E27FC236}">
                      <a16:creationId xmlns:a16="http://schemas.microsoft.com/office/drawing/2014/main" id="{BE5C9962-FDC2-5A5A-CAAB-55F5C2CBFE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09" name="Line 17">
                  <a:extLst>
                    <a:ext uri="{FF2B5EF4-FFF2-40B4-BE49-F238E27FC236}">
                      <a16:creationId xmlns:a16="http://schemas.microsoft.com/office/drawing/2014/main" id="{4D79134C-1035-26C2-4E56-DA9FC1DFCA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9410" name="Group 18">
                <a:extLst>
                  <a:ext uri="{FF2B5EF4-FFF2-40B4-BE49-F238E27FC236}">
                    <a16:creationId xmlns:a16="http://schemas.microsoft.com/office/drawing/2014/main" id="{7526AD4C-F90D-AC15-2839-2945F5216E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776"/>
                <a:ext cx="432" cy="1008"/>
                <a:chOff x="1872" y="1584"/>
                <a:chExt cx="432" cy="1008"/>
              </a:xfrm>
            </p:grpSpPr>
            <p:sp>
              <p:nvSpPr>
                <p:cNvPr id="699411" name="Line 19">
                  <a:extLst>
                    <a:ext uri="{FF2B5EF4-FFF2-40B4-BE49-F238E27FC236}">
                      <a16:creationId xmlns:a16="http://schemas.microsoft.com/office/drawing/2014/main" id="{CC7C94B6-B757-979C-352B-6700B1650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2" name="Line 20">
                  <a:extLst>
                    <a:ext uri="{FF2B5EF4-FFF2-40B4-BE49-F238E27FC236}">
                      <a16:creationId xmlns:a16="http://schemas.microsoft.com/office/drawing/2014/main" id="{279A5E2C-9B05-4687-69F5-1643AF9CC4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3" name="Line 21">
                  <a:extLst>
                    <a:ext uri="{FF2B5EF4-FFF2-40B4-BE49-F238E27FC236}">
                      <a16:creationId xmlns:a16="http://schemas.microsoft.com/office/drawing/2014/main" id="{4928BC60-649F-4A34-2720-8C17951264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4" name="Line 22">
                  <a:extLst>
                    <a:ext uri="{FF2B5EF4-FFF2-40B4-BE49-F238E27FC236}">
                      <a16:creationId xmlns:a16="http://schemas.microsoft.com/office/drawing/2014/main" id="{AE9BED8E-4F5F-AD10-861A-20B648B659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0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5" name="Line 23">
                  <a:extLst>
                    <a:ext uri="{FF2B5EF4-FFF2-40B4-BE49-F238E27FC236}">
                      <a16:creationId xmlns:a16="http://schemas.microsoft.com/office/drawing/2014/main" id="{7D40CBEB-B565-D113-9DC3-297D561A6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6" name="Line 24">
                  <a:extLst>
                    <a:ext uri="{FF2B5EF4-FFF2-40B4-BE49-F238E27FC236}">
                      <a16:creationId xmlns:a16="http://schemas.microsoft.com/office/drawing/2014/main" id="{0EEF9F41-A959-A281-1BB1-C96043B73D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7" name="Line 25">
                  <a:extLst>
                    <a:ext uri="{FF2B5EF4-FFF2-40B4-BE49-F238E27FC236}">
                      <a16:creationId xmlns:a16="http://schemas.microsoft.com/office/drawing/2014/main" id="{73A825FD-7C5D-C0EC-FB13-64AA929935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18" name="Line 26">
                  <a:extLst>
                    <a:ext uri="{FF2B5EF4-FFF2-40B4-BE49-F238E27FC236}">
                      <a16:creationId xmlns:a16="http://schemas.microsoft.com/office/drawing/2014/main" id="{83BAA28B-A96F-DD20-11DF-6F29861552A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9419" name="Group 27">
                <a:extLst>
                  <a:ext uri="{FF2B5EF4-FFF2-40B4-BE49-F238E27FC236}">
                    <a16:creationId xmlns:a16="http://schemas.microsoft.com/office/drawing/2014/main" id="{445FA4AF-E468-76D5-B6E0-0320C564DA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92" y="1776"/>
                <a:ext cx="432" cy="1008"/>
                <a:chOff x="1872" y="1584"/>
                <a:chExt cx="432" cy="1008"/>
              </a:xfrm>
            </p:grpSpPr>
            <p:sp>
              <p:nvSpPr>
                <p:cNvPr id="699420" name="Line 28">
                  <a:extLst>
                    <a:ext uri="{FF2B5EF4-FFF2-40B4-BE49-F238E27FC236}">
                      <a16:creationId xmlns:a16="http://schemas.microsoft.com/office/drawing/2014/main" id="{9829B5D4-577B-72BF-3532-0B888D2249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1" name="Line 29">
                  <a:extLst>
                    <a:ext uri="{FF2B5EF4-FFF2-40B4-BE49-F238E27FC236}">
                      <a16:creationId xmlns:a16="http://schemas.microsoft.com/office/drawing/2014/main" id="{7E30AFEB-6197-6640-84FE-8D4E29E253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2" name="Line 30">
                  <a:extLst>
                    <a:ext uri="{FF2B5EF4-FFF2-40B4-BE49-F238E27FC236}">
                      <a16:creationId xmlns:a16="http://schemas.microsoft.com/office/drawing/2014/main" id="{83004BD1-AB81-BDA9-DEE6-BD167A7C71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3" name="Line 31">
                  <a:extLst>
                    <a:ext uri="{FF2B5EF4-FFF2-40B4-BE49-F238E27FC236}">
                      <a16:creationId xmlns:a16="http://schemas.microsoft.com/office/drawing/2014/main" id="{BFF381DC-AD68-9164-B315-CD93144888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0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4" name="Line 32">
                  <a:extLst>
                    <a:ext uri="{FF2B5EF4-FFF2-40B4-BE49-F238E27FC236}">
                      <a16:creationId xmlns:a16="http://schemas.microsoft.com/office/drawing/2014/main" id="{3DF39C00-D368-1416-071E-0D4CF2353A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5" name="Line 33">
                  <a:extLst>
                    <a:ext uri="{FF2B5EF4-FFF2-40B4-BE49-F238E27FC236}">
                      <a16:creationId xmlns:a16="http://schemas.microsoft.com/office/drawing/2014/main" id="{BE5449AE-C82C-7658-400E-13E6827B2D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6" name="Line 34">
                  <a:extLst>
                    <a:ext uri="{FF2B5EF4-FFF2-40B4-BE49-F238E27FC236}">
                      <a16:creationId xmlns:a16="http://schemas.microsoft.com/office/drawing/2014/main" id="{DC626CC4-FF59-2017-C568-05C2798FA0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27" name="Line 35">
                  <a:extLst>
                    <a:ext uri="{FF2B5EF4-FFF2-40B4-BE49-F238E27FC236}">
                      <a16:creationId xmlns:a16="http://schemas.microsoft.com/office/drawing/2014/main" id="{74A1C22C-139B-3E0A-D306-DEF24A271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chemeClr val="bg2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9428" name="Group 36">
              <a:extLst>
                <a:ext uri="{FF2B5EF4-FFF2-40B4-BE49-F238E27FC236}">
                  <a16:creationId xmlns:a16="http://schemas.microsoft.com/office/drawing/2014/main" id="{C863A9F2-4B60-C703-A889-57CA3EC89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59" y="1296"/>
              <a:ext cx="384" cy="1728"/>
              <a:chOff x="2304" y="1248"/>
              <a:chExt cx="384" cy="1728"/>
            </a:xfrm>
          </p:grpSpPr>
          <p:sp>
            <p:nvSpPr>
              <p:cNvPr id="699429" name="Rectangle 37">
                <a:extLst>
                  <a:ext uri="{FF2B5EF4-FFF2-40B4-BE49-F238E27FC236}">
                    <a16:creationId xmlns:a16="http://schemas.microsoft.com/office/drawing/2014/main" id="{8D4017E6-9CE6-38F3-A4F6-77BC04014B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1392"/>
                <a:ext cx="48" cy="1584"/>
              </a:xfrm>
              <a:prstGeom prst="rect">
                <a:avLst/>
              </a:prstGeom>
              <a:blipFill dpi="0" rotWithShape="0">
                <a:blip r:embed="rId9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699430" name="Object 38">
                <a:extLst>
                  <a:ext uri="{FF2B5EF4-FFF2-40B4-BE49-F238E27FC236}">
                    <a16:creationId xmlns:a16="http://schemas.microsoft.com/office/drawing/2014/main" id="{4647C02F-B4D1-BDAA-C2DF-12F0BFD5B9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52" y="1248"/>
              <a:ext cx="336" cy="2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0" imgW="6146800" imgH="3213100" progId="Equation.3">
                      <p:embed/>
                    </p:oleObj>
                  </mc:Choice>
                  <mc:Fallback>
                    <p:oleObj name="公式" r:id="rId10" imgW="6146800" imgH="3213100" progId="Equation.3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52" y="1248"/>
                            <a:ext cx="336" cy="2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431" name="Group 39">
              <a:extLst>
                <a:ext uri="{FF2B5EF4-FFF2-40B4-BE49-F238E27FC236}">
                  <a16:creationId xmlns:a16="http://schemas.microsoft.com/office/drawing/2014/main" id="{F2F3583B-FD90-5778-700A-D2BF9F74DE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1" y="3072"/>
              <a:ext cx="1152" cy="1200"/>
              <a:chOff x="816" y="1632"/>
              <a:chExt cx="1152" cy="1200"/>
            </a:xfrm>
          </p:grpSpPr>
          <p:grpSp>
            <p:nvGrpSpPr>
              <p:cNvPr id="699432" name="Group 40">
                <a:extLst>
                  <a:ext uri="{FF2B5EF4-FFF2-40B4-BE49-F238E27FC236}">
                    <a16:creationId xmlns:a16="http://schemas.microsoft.com/office/drawing/2014/main" id="{D1483513-2C44-66B5-B4EC-8730807009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1680"/>
                <a:ext cx="816" cy="1152"/>
                <a:chOff x="816" y="1680"/>
                <a:chExt cx="720" cy="1392"/>
              </a:xfrm>
            </p:grpSpPr>
            <p:grpSp>
              <p:nvGrpSpPr>
                <p:cNvPr id="699433" name="Group 41">
                  <a:extLst>
                    <a:ext uri="{FF2B5EF4-FFF2-40B4-BE49-F238E27FC236}">
                      <a16:creationId xmlns:a16="http://schemas.microsoft.com/office/drawing/2014/main" id="{D1994EE8-C597-A631-6727-E3B94F708C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4" y="1872"/>
                  <a:ext cx="432" cy="1008"/>
                  <a:chOff x="1872" y="1584"/>
                  <a:chExt cx="432" cy="1008"/>
                </a:xfrm>
              </p:grpSpPr>
              <p:sp>
                <p:nvSpPr>
                  <p:cNvPr id="699434" name="Line 42">
                    <a:extLst>
                      <a:ext uri="{FF2B5EF4-FFF2-40B4-BE49-F238E27FC236}">
                        <a16:creationId xmlns:a16="http://schemas.microsoft.com/office/drawing/2014/main" id="{FE9AAE3C-2CC0-649B-5CD1-EDA8D70F90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584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35" name="Line 43">
                    <a:extLst>
                      <a:ext uri="{FF2B5EF4-FFF2-40B4-BE49-F238E27FC236}">
                        <a16:creationId xmlns:a16="http://schemas.microsoft.com/office/drawing/2014/main" id="{AC39BDC6-B639-F75A-9D72-1E42B2CB0B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728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36" name="Line 44">
                    <a:extLst>
                      <a:ext uri="{FF2B5EF4-FFF2-40B4-BE49-F238E27FC236}">
                        <a16:creationId xmlns:a16="http://schemas.microsoft.com/office/drawing/2014/main" id="{A5D4D77E-C501-0266-8D2E-E3094666FB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37" name="Line 45">
                    <a:extLst>
                      <a:ext uri="{FF2B5EF4-FFF2-40B4-BE49-F238E27FC236}">
                        <a16:creationId xmlns:a16="http://schemas.microsoft.com/office/drawing/2014/main" id="{8E71A131-585F-C25D-239C-547CB2EFAB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38" name="Line 46">
                    <a:extLst>
                      <a:ext uri="{FF2B5EF4-FFF2-40B4-BE49-F238E27FC236}">
                        <a16:creationId xmlns:a16="http://schemas.microsoft.com/office/drawing/2014/main" id="{BDE1B712-D9E5-9A57-A2DD-90408F7D85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6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39" name="Line 47">
                    <a:extLst>
                      <a:ext uri="{FF2B5EF4-FFF2-40B4-BE49-F238E27FC236}">
                        <a16:creationId xmlns:a16="http://schemas.microsoft.com/office/drawing/2014/main" id="{1A9DE1EE-E71A-DFDD-543E-86619910474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304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0" name="Line 48">
                    <a:extLst>
                      <a:ext uri="{FF2B5EF4-FFF2-40B4-BE49-F238E27FC236}">
                        <a16:creationId xmlns:a16="http://schemas.microsoft.com/office/drawing/2014/main" id="{639CDA77-DF87-BF59-B4DA-7DFD5B132E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448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1" name="Line 49">
                    <a:extLst>
                      <a:ext uri="{FF2B5EF4-FFF2-40B4-BE49-F238E27FC236}">
                        <a16:creationId xmlns:a16="http://schemas.microsoft.com/office/drawing/2014/main" id="{2D673DC7-7F4F-278C-7A8E-F13B0C337A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59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FF505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9442" name="Group 50">
                  <a:extLst>
                    <a:ext uri="{FF2B5EF4-FFF2-40B4-BE49-F238E27FC236}">
                      <a16:creationId xmlns:a16="http://schemas.microsoft.com/office/drawing/2014/main" id="{A1DBF627-CE78-23CF-D9A5-78C61162E8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104" y="1968"/>
                  <a:ext cx="432" cy="1008"/>
                  <a:chOff x="1872" y="1584"/>
                  <a:chExt cx="432" cy="1008"/>
                </a:xfrm>
              </p:grpSpPr>
              <p:sp>
                <p:nvSpPr>
                  <p:cNvPr id="699443" name="Line 51">
                    <a:extLst>
                      <a:ext uri="{FF2B5EF4-FFF2-40B4-BE49-F238E27FC236}">
                        <a16:creationId xmlns:a16="http://schemas.microsoft.com/office/drawing/2014/main" id="{327E7018-A563-E866-264C-E37EB62DC1B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584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4" name="Line 52">
                    <a:extLst>
                      <a:ext uri="{FF2B5EF4-FFF2-40B4-BE49-F238E27FC236}">
                        <a16:creationId xmlns:a16="http://schemas.microsoft.com/office/drawing/2014/main" id="{2430F4B8-8EAC-DEF7-6AA9-CF4D5B20B7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728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5" name="Line 53">
                    <a:extLst>
                      <a:ext uri="{FF2B5EF4-FFF2-40B4-BE49-F238E27FC236}">
                        <a16:creationId xmlns:a16="http://schemas.microsoft.com/office/drawing/2014/main" id="{7068396A-32A7-8E13-5BE5-66384039AE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187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6" name="Line 54">
                    <a:extLst>
                      <a:ext uri="{FF2B5EF4-FFF2-40B4-BE49-F238E27FC236}">
                        <a16:creationId xmlns:a16="http://schemas.microsoft.com/office/drawing/2014/main" id="{BAF70A7E-9A5C-DE5A-81A9-46D962F4FF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016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7" name="Line 55">
                    <a:extLst>
                      <a:ext uri="{FF2B5EF4-FFF2-40B4-BE49-F238E27FC236}">
                        <a16:creationId xmlns:a16="http://schemas.microsoft.com/office/drawing/2014/main" id="{42ECD283-4BA7-8CEE-B6A3-AF990ABE3E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160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8" name="Line 56">
                    <a:extLst>
                      <a:ext uri="{FF2B5EF4-FFF2-40B4-BE49-F238E27FC236}">
                        <a16:creationId xmlns:a16="http://schemas.microsoft.com/office/drawing/2014/main" id="{A7537F5B-2BD2-BDD2-37F9-CAEC00CC29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304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49" name="Line 57">
                    <a:extLst>
                      <a:ext uri="{FF2B5EF4-FFF2-40B4-BE49-F238E27FC236}">
                        <a16:creationId xmlns:a16="http://schemas.microsoft.com/office/drawing/2014/main" id="{C7291A76-9CBB-847E-B29F-93360596F0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448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99450" name="Line 58">
                    <a:extLst>
                      <a:ext uri="{FF2B5EF4-FFF2-40B4-BE49-F238E27FC236}">
                        <a16:creationId xmlns:a16="http://schemas.microsoft.com/office/drawing/2014/main" id="{49F1E223-0557-E1D3-56A9-B92C73DDC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872" y="2592"/>
                    <a:ext cx="43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808080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99451" name="Group 59">
                  <a:extLst>
                    <a:ext uri="{FF2B5EF4-FFF2-40B4-BE49-F238E27FC236}">
                      <a16:creationId xmlns:a16="http://schemas.microsoft.com/office/drawing/2014/main" id="{D908B663-5C72-ADB1-968D-BED19B0421A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1680"/>
                  <a:ext cx="288" cy="1392"/>
                  <a:chOff x="1536" y="1248"/>
                  <a:chExt cx="336" cy="1728"/>
                </a:xfrm>
              </p:grpSpPr>
              <p:graphicFrame>
                <p:nvGraphicFramePr>
                  <p:cNvPr id="699452" name="Object 60">
                    <a:extLst>
                      <a:ext uri="{FF2B5EF4-FFF2-40B4-BE49-F238E27FC236}">
                        <a16:creationId xmlns:a16="http://schemas.microsoft.com/office/drawing/2014/main" id="{23955D19-571F-7F87-A325-87426E3AEF60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1536" y="1248"/>
                  <a:ext cx="336" cy="221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name="公式" r:id="rId12" imgW="6146800" imgH="3505200" progId="Equation.3">
                          <p:embed/>
                        </p:oleObj>
                      </mc:Choice>
                      <mc:Fallback>
                        <p:oleObj name="公式" r:id="rId12" imgW="6146800" imgH="3505200" progId="Equation.3">
                          <p:embed/>
                          <p:pic>
                            <p:nvPicPr>
                              <p:cNvPr id="0" name="Object 6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536" y="1248"/>
                                <a:ext cx="336" cy="221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sp>
                <p:nvSpPr>
                  <p:cNvPr id="699453" name="Rectangle 61">
                    <a:extLst>
                      <a:ext uri="{FF2B5EF4-FFF2-40B4-BE49-F238E27FC236}">
                        <a16:creationId xmlns:a16="http://schemas.microsoft.com/office/drawing/2014/main" id="{C34B97B2-0780-6363-1A01-41A36C9325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4" y="1392"/>
                    <a:ext cx="48" cy="1584"/>
                  </a:xfrm>
                  <a:prstGeom prst="rect">
                    <a:avLst/>
                  </a:prstGeom>
                  <a:blipFill dpi="0" rotWithShape="0">
                    <a:blip r:embed="rId8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99454" name="Group 62">
                <a:extLst>
                  <a:ext uri="{FF2B5EF4-FFF2-40B4-BE49-F238E27FC236}">
                    <a16:creationId xmlns:a16="http://schemas.microsoft.com/office/drawing/2014/main" id="{56725BB1-7C93-DC5B-67DF-E0A574AAC9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2" y="1632"/>
                <a:ext cx="336" cy="1200"/>
                <a:chOff x="2304" y="1248"/>
                <a:chExt cx="384" cy="1728"/>
              </a:xfrm>
            </p:grpSpPr>
            <p:sp>
              <p:nvSpPr>
                <p:cNvPr id="699455" name="Rectangle 63">
                  <a:extLst>
                    <a:ext uri="{FF2B5EF4-FFF2-40B4-BE49-F238E27FC236}">
                      <a16:creationId xmlns:a16="http://schemas.microsoft.com/office/drawing/2014/main" id="{F75CDDC5-241E-1020-5025-1A063403A73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04" y="1392"/>
                  <a:ext cx="48" cy="1584"/>
                </a:xfrm>
                <a:prstGeom prst="rect">
                  <a:avLst/>
                </a:prstGeom>
                <a:blipFill dpi="0" rotWithShape="0">
                  <a:blip r:embed="rId9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aphicFrame>
              <p:nvGraphicFramePr>
                <p:cNvPr id="699456" name="Object 64">
                  <a:extLst>
                    <a:ext uri="{FF2B5EF4-FFF2-40B4-BE49-F238E27FC236}">
                      <a16:creationId xmlns:a16="http://schemas.microsoft.com/office/drawing/2014/main" id="{66C2BE32-8236-4623-D00C-1C231DCB5806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52" y="1248"/>
                <a:ext cx="336" cy="205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公式" r:id="rId13" imgW="6146800" imgH="3213100" progId="Equation.3">
                        <p:embed/>
                      </p:oleObj>
                    </mc:Choice>
                    <mc:Fallback>
                      <p:oleObj name="公式" r:id="rId13" imgW="6146800" imgH="3213100" progId="Equation.3">
                        <p:embed/>
                        <p:pic>
                          <p:nvPicPr>
                            <p:cNvPr id="0" name="Object 6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2" y="1248"/>
                              <a:ext cx="336" cy="20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grpSp>
          <p:nvGrpSpPr>
            <p:cNvPr id="699457" name="Group 65">
              <a:extLst>
                <a:ext uri="{FF2B5EF4-FFF2-40B4-BE49-F238E27FC236}">
                  <a16:creationId xmlns:a16="http://schemas.microsoft.com/office/drawing/2014/main" id="{D12B11E8-ACFE-0135-581C-9AED5FE9E8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1776"/>
              <a:ext cx="1392" cy="1008"/>
              <a:chOff x="1392" y="1680"/>
              <a:chExt cx="1392" cy="1008"/>
            </a:xfrm>
          </p:grpSpPr>
          <p:sp>
            <p:nvSpPr>
              <p:cNvPr id="699458" name="Line 66">
                <a:extLst>
                  <a:ext uri="{FF2B5EF4-FFF2-40B4-BE49-F238E27FC236}">
                    <a16:creationId xmlns:a16="http://schemas.microsoft.com/office/drawing/2014/main" id="{BC62F257-1C4F-ED6A-0F9E-4DC187618B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68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59" name="Line 67">
                <a:extLst>
                  <a:ext uri="{FF2B5EF4-FFF2-40B4-BE49-F238E27FC236}">
                    <a16:creationId xmlns:a16="http://schemas.microsoft.com/office/drawing/2014/main" id="{6A919D9F-E6AF-D8B5-C783-F8FDBBC59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82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60" name="Line 68">
                <a:extLst>
                  <a:ext uri="{FF2B5EF4-FFF2-40B4-BE49-F238E27FC236}">
                    <a16:creationId xmlns:a16="http://schemas.microsoft.com/office/drawing/2014/main" id="{7C5354DA-19D5-A32F-486A-D067F5FE90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196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61" name="Line 69">
                <a:extLst>
                  <a:ext uri="{FF2B5EF4-FFF2-40B4-BE49-F238E27FC236}">
                    <a16:creationId xmlns:a16="http://schemas.microsoft.com/office/drawing/2014/main" id="{4368D6A5-6A11-C055-B7C1-BB84E1CBF9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62" name="Line 70">
                <a:extLst>
                  <a:ext uri="{FF2B5EF4-FFF2-40B4-BE49-F238E27FC236}">
                    <a16:creationId xmlns:a16="http://schemas.microsoft.com/office/drawing/2014/main" id="{B111C6CA-4056-1A52-F2E2-A2F281C0B6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256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63" name="Line 71">
                <a:extLst>
                  <a:ext uri="{FF2B5EF4-FFF2-40B4-BE49-F238E27FC236}">
                    <a16:creationId xmlns:a16="http://schemas.microsoft.com/office/drawing/2014/main" id="{607B9D06-7ABA-4BA3-6805-1C576E2EC9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400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64" name="Line 72">
                <a:extLst>
                  <a:ext uri="{FF2B5EF4-FFF2-40B4-BE49-F238E27FC236}">
                    <a16:creationId xmlns:a16="http://schemas.microsoft.com/office/drawing/2014/main" id="{35434B24-9B0B-F133-6F26-2EBD3E7C8F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544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9465" name="Line 73">
                <a:extLst>
                  <a:ext uri="{FF2B5EF4-FFF2-40B4-BE49-F238E27FC236}">
                    <a16:creationId xmlns:a16="http://schemas.microsoft.com/office/drawing/2014/main" id="{C2E82A2F-B3D2-89A9-E3EA-F0EE5C8073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432" cy="0"/>
              </a:xfrm>
              <a:prstGeom prst="line">
                <a:avLst/>
              </a:prstGeom>
              <a:noFill/>
              <a:ln w="9525">
                <a:solidFill>
                  <a:srgbClr val="FF5050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699466" name="Group 74">
                <a:extLst>
                  <a:ext uri="{FF2B5EF4-FFF2-40B4-BE49-F238E27FC236}">
                    <a16:creationId xmlns:a16="http://schemas.microsoft.com/office/drawing/2014/main" id="{6D817986-013E-378D-B6F3-F76D92748E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680"/>
                <a:ext cx="432" cy="1008"/>
                <a:chOff x="1872" y="1584"/>
                <a:chExt cx="432" cy="1008"/>
              </a:xfrm>
            </p:grpSpPr>
            <p:sp>
              <p:nvSpPr>
                <p:cNvPr id="699467" name="Line 75">
                  <a:extLst>
                    <a:ext uri="{FF2B5EF4-FFF2-40B4-BE49-F238E27FC236}">
                      <a16:creationId xmlns:a16="http://schemas.microsoft.com/office/drawing/2014/main" id="{D5F3E378-7FC0-98D9-1829-F7AFCDFA59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68" name="Line 76">
                  <a:extLst>
                    <a:ext uri="{FF2B5EF4-FFF2-40B4-BE49-F238E27FC236}">
                      <a16:creationId xmlns:a16="http://schemas.microsoft.com/office/drawing/2014/main" id="{3580280C-E229-C02A-64BF-0798D91787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69" name="Line 77">
                  <a:extLst>
                    <a:ext uri="{FF2B5EF4-FFF2-40B4-BE49-F238E27FC236}">
                      <a16:creationId xmlns:a16="http://schemas.microsoft.com/office/drawing/2014/main" id="{D3686ACC-3A12-3FA3-1124-19F55E5536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0" name="Line 78">
                  <a:extLst>
                    <a:ext uri="{FF2B5EF4-FFF2-40B4-BE49-F238E27FC236}">
                      <a16:creationId xmlns:a16="http://schemas.microsoft.com/office/drawing/2014/main" id="{5B68C82F-3D83-BC13-6FF3-867DC62FB4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0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1" name="Line 79">
                  <a:extLst>
                    <a:ext uri="{FF2B5EF4-FFF2-40B4-BE49-F238E27FC236}">
                      <a16:creationId xmlns:a16="http://schemas.microsoft.com/office/drawing/2014/main" id="{2A151309-A68B-607E-EEB5-A957B5CE32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2" name="Line 80">
                  <a:extLst>
                    <a:ext uri="{FF2B5EF4-FFF2-40B4-BE49-F238E27FC236}">
                      <a16:creationId xmlns:a16="http://schemas.microsoft.com/office/drawing/2014/main" id="{36F81F83-0327-128F-B3BE-60624EE80E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3" name="Line 81">
                  <a:extLst>
                    <a:ext uri="{FF2B5EF4-FFF2-40B4-BE49-F238E27FC236}">
                      <a16:creationId xmlns:a16="http://schemas.microsoft.com/office/drawing/2014/main" id="{77F910AD-91FD-6B3F-73F2-2EDB35AE23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4" name="Line 82">
                  <a:extLst>
                    <a:ext uri="{FF2B5EF4-FFF2-40B4-BE49-F238E27FC236}">
                      <a16:creationId xmlns:a16="http://schemas.microsoft.com/office/drawing/2014/main" id="{FEA15009-E1F4-FB0A-F597-06549BB78D9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99475" name="Group 83">
                <a:extLst>
                  <a:ext uri="{FF2B5EF4-FFF2-40B4-BE49-F238E27FC236}">
                    <a16:creationId xmlns:a16="http://schemas.microsoft.com/office/drawing/2014/main" id="{E47F93A9-6A07-85DB-177B-D5842E55A9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1680"/>
                <a:ext cx="432" cy="1008"/>
                <a:chOff x="1872" y="1584"/>
                <a:chExt cx="432" cy="1008"/>
              </a:xfrm>
            </p:grpSpPr>
            <p:sp>
              <p:nvSpPr>
                <p:cNvPr id="699476" name="Line 84">
                  <a:extLst>
                    <a:ext uri="{FF2B5EF4-FFF2-40B4-BE49-F238E27FC236}">
                      <a16:creationId xmlns:a16="http://schemas.microsoft.com/office/drawing/2014/main" id="{04FB66A0-B755-E081-140F-C47763414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58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7" name="Line 85">
                  <a:extLst>
                    <a:ext uri="{FF2B5EF4-FFF2-40B4-BE49-F238E27FC236}">
                      <a16:creationId xmlns:a16="http://schemas.microsoft.com/office/drawing/2014/main" id="{4C64A1C2-91EA-8F19-2BB3-F19BC3DC89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72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8" name="Line 86">
                  <a:extLst>
                    <a:ext uri="{FF2B5EF4-FFF2-40B4-BE49-F238E27FC236}">
                      <a16:creationId xmlns:a16="http://schemas.microsoft.com/office/drawing/2014/main" id="{0398E7B5-D6ED-F574-EDA4-9C83C96BC4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87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79" name="Line 87">
                  <a:extLst>
                    <a:ext uri="{FF2B5EF4-FFF2-40B4-BE49-F238E27FC236}">
                      <a16:creationId xmlns:a16="http://schemas.microsoft.com/office/drawing/2014/main" id="{D9E9F872-83F2-2358-2B8F-AB37E749B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016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80" name="Line 88">
                  <a:extLst>
                    <a:ext uri="{FF2B5EF4-FFF2-40B4-BE49-F238E27FC236}">
                      <a16:creationId xmlns:a16="http://schemas.microsoft.com/office/drawing/2014/main" id="{E6BB5D25-A955-17DE-F1C7-59F4BB9942D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160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81" name="Line 89">
                  <a:extLst>
                    <a:ext uri="{FF2B5EF4-FFF2-40B4-BE49-F238E27FC236}">
                      <a16:creationId xmlns:a16="http://schemas.microsoft.com/office/drawing/2014/main" id="{560752EA-D125-7F6E-7100-A039EDB732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304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82" name="Line 90">
                  <a:extLst>
                    <a:ext uri="{FF2B5EF4-FFF2-40B4-BE49-F238E27FC236}">
                      <a16:creationId xmlns:a16="http://schemas.microsoft.com/office/drawing/2014/main" id="{7A321C04-5F38-3AD4-CA20-A1179DCDF0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448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699483" name="Line 91">
                  <a:extLst>
                    <a:ext uri="{FF2B5EF4-FFF2-40B4-BE49-F238E27FC236}">
                      <a16:creationId xmlns:a16="http://schemas.microsoft.com/office/drawing/2014/main" id="{AB4FD13A-818F-F91C-43BD-2D7183646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592"/>
                  <a:ext cx="432" cy="0"/>
                </a:xfrm>
                <a:prstGeom prst="line">
                  <a:avLst/>
                </a:prstGeom>
                <a:noFill/>
                <a:ln w="9525">
                  <a:solidFill>
                    <a:srgbClr val="FF505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99484" name="Group 92">
              <a:extLst>
                <a:ext uri="{FF2B5EF4-FFF2-40B4-BE49-F238E27FC236}">
                  <a16:creationId xmlns:a16="http://schemas.microsoft.com/office/drawing/2014/main" id="{DBB98F77-C7D9-A50C-837D-A98D4E0F8F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9" y="1488"/>
              <a:ext cx="1421" cy="258"/>
              <a:chOff x="3840" y="1056"/>
              <a:chExt cx="1421" cy="258"/>
            </a:xfrm>
          </p:grpSpPr>
          <p:graphicFrame>
            <p:nvGraphicFramePr>
              <p:cNvPr id="699485" name="Object 93">
                <a:extLst>
                  <a:ext uri="{FF2B5EF4-FFF2-40B4-BE49-F238E27FC236}">
                    <a16:creationId xmlns:a16="http://schemas.microsoft.com/office/drawing/2014/main" id="{E23AC491-7E8C-8C51-3D1A-A3328C1F7A2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056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3505200" imgH="3797300" progId="Equation.3">
                      <p:embed/>
                    </p:oleObj>
                  </mc:Choice>
                  <mc:Fallback>
                    <p:oleObj name="公式" r:id="rId14" imgW="3505200" imgH="3797300" progId="Equation.3">
                      <p:embed/>
                      <p:pic>
                        <p:nvPicPr>
                          <p:cNvPr id="0" name="Object 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056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9486" name="Object 94">
                <a:extLst>
                  <a:ext uri="{FF2B5EF4-FFF2-40B4-BE49-F238E27FC236}">
                    <a16:creationId xmlns:a16="http://schemas.microsoft.com/office/drawing/2014/main" id="{B9B3D0D5-126B-B726-F06F-B771D1EE94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40" y="1056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6" imgW="3505200" imgH="3797300" progId="Equation.3">
                      <p:embed/>
                    </p:oleObj>
                  </mc:Choice>
                  <mc:Fallback>
                    <p:oleObj name="公式" r:id="rId16" imgW="3505200" imgH="3797300" progId="Equation.3">
                      <p:embed/>
                      <p:pic>
                        <p:nvPicPr>
                          <p:cNvPr id="0" name="Object 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40" y="1056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9487" name="Object 95">
                <a:extLst>
                  <a:ext uri="{FF2B5EF4-FFF2-40B4-BE49-F238E27FC236}">
                    <a16:creationId xmlns:a16="http://schemas.microsoft.com/office/drawing/2014/main" id="{C6810075-6E3D-0298-2D35-8FAE684F7B1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464" y="1056"/>
              <a:ext cx="221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8" imgW="3505200" imgH="4102100" progId="Equation.3">
                      <p:embed/>
                    </p:oleObj>
                  </mc:Choice>
                  <mc:Fallback>
                    <p:oleObj name="公式" r:id="rId18" imgW="3505200" imgH="4102100" progId="Equation.3">
                      <p:embed/>
                      <p:pic>
                        <p:nvPicPr>
                          <p:cNvPr id="0" name="Object 9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64" y="1056"/>
                            <a:ext cx="221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99488" name="Group 96">
              <a:extLst>
                <a:ext uri="{FF2B5EF4-FFF2-40B4-BE49-F238E27FC236}">
                  <a16:creationId xmlns:a16="http://schemas.microsoft.com/office/drawing/2014/main" id="{CD617B70-9411-53E8-91F8-80D8239108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3504"/>
              <a:ext cx="1421" cy="258"/>
              <a:chOff x="3888" y="3072"/>
              <a:chExt cx="1421" cy="258"/>
            </a:xfrm>
          </p:grpSpPr>
          <p:graphicFrame>
            <p:nvGraphicFramePr>
              <p:cNvPr id="699489" name="Object 97">
                <a:extLst>
                  <a:ext uri="{FF2B5EF4-FFF2-40B4-BE49-F238E27FC236}">
                    <a16:creationId xmlns:a16="http://schemas.microsoft.com/office/drawing/2014/main" id="{48079380-8C9C-684B-F49E-24C33CB2B6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88" y="3072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0" imgW="3505200" imgH="3797300" progId="Equation.3">
                      <p:embed/>
                    </p:oleObj>
                  </mc:Choice>
                  <mc:Fallback>
                    <p:oleObj name="公式" r:id="rId20" imgW="3505200" imgH="3797300" progId="Equation.3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88" y="3072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9490" name="Object 98">
                <a:extLst>
                  <a:ext uri="{FF2B5EF4-FFF2-40B4-BE49-F238E27FC236}">
                    <a16:creationId xmlns:a16="http://schemas.microsoft.com/office/drawing/2014/main" id="{BE48D198-8858-B136-6CCC-9CA34C7C482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088" y="3072"/>
              <a:ext cx="221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1" imgW="3505200" imgH="3797300" progId="Equation.3">
                      <p:embed/>
                    </p:oleObj>
                  </mc:Choice>
                  <mc:Fallback>
                    <p:oleObj name="公式" r:id="rId21" imgW="3505200" imgH="3797300" progId="Equation.3">
                      <p:embed/>
                      <p:pic>
                        <p:nvPicPr>
                          <p:cNvPr id="0" name="Object 9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088" y="3072"/>
                            <a:ext cx="221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9491" name="Object 99">
                <a:extLst>
                  <a:ext uri="{FF2B5EF4-FFF2-40B4-BE49-F238E27FC236}">
                    <a16:creationId xmlns:a16="http://schemas.microsoft.com/office/drawing/2014/main" id="{66DC19ED-3D04-1DAE-E538-0BCF43FC84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512" y="3072"/>
              <a:ext cx="221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22" imgW="3505200" imgH="4102100" progId="Equation.3">
                      <p:embed/>
                    </p:oleObj>
                  </mc:Choice>
                  <mc:Fallback>
                    <p:oleObj name="公式" r:id="rId22" imgW="3505200" imgH="4102100" progId="Equation.3">
                      <p:embed/>
                      <p:pic>
                        <p:nvPicPr>
                          <p:cNvPr id="0" name="Object 9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3072"/>
                            <a:ext cx="221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699492" name="Text Box 100">
            <a:extLst>
              <a:ext uri="{FF2B5EF4-FFF2-40B4-BE49-F238E27FC236}">
                <a16:creationId xmlns:a16="http://schemas.microsoft.com/office/drawing/2014/main" id="{7215C4AB-467F-1A6A-175A-ED6A58301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114300"/>
            <a:ext cx="1905000" cy="519113"/>
          </a:xfrm>
          <a:prstGeom prst="rect">
            <a:avLst/>
          </a:prstGeom>
          <a:solidFill>
            <a:srgbClr val="FFFF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Discussion:</a:t>
            </a:r>
          </a:p>
        </p:txBody>
      </p:sp>
      <p:grpSp>
        <p:nvGrpSpPr>
          <p:cNvPr id="699493" name="Group 101">
            <a:extLst>
              <a:ext uri="{FF2B5EF4-FFF2-40B4-BE49-F238E27FC236}">
                <a16:creationId xmlns:a16="http://schemas.microsoft.com/office/drawing/2014/main" id="{0CD4FBBB-59FA-3FD0-25C7-60F08ADFE2A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49275"/>
            <a:ext cx="8915400" cy="2041525"/>
            <a:chOff x="0" y="240"/>
            <a:chExt cx="5616" cy="1286"/>
          </a:xfrm>
        </p:grpSpPr>
        <p:sp>
          <p:nvSpPr>
            <p:cNvPr id="699494" name="Rectangle 102">
              <a:extLst>
                <a:ext uri="{FF2B5EF4-FFF2-40B4-BE49-F238E27FC236}">
                  <a16:creationId xmlns:a16="http://schemas.microsoft.com/office/drawing/2014/main" id="{13BF3104-5322-BB5D-43BD-8FDB9979B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0"/>
              <a:ext cx="5616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660033"/>
                  </a:solidFill>
                </a:rPr>
                <a:t>If we arrange two infinite plates, with uniform </a:t>
              </a:r>
              <a:r>
                <a:rPr lang="en-US" altLang="zh-CN" sz="3200">
                  <a:solidFill>
                    <a:srgbClr val="3333FF"/>
                  </a:solidFill>
                </a:rPr>
                <a:t>opposite</a:t>
              </a:r>
              <a:r>
                <a:rPr lang="en-US" altLang="zh-CN" sz="3200">
                  <a:solidFill>
                    <a:srgbClr val="660033"/>
                  </a:solidFill>
                </a:rPr>
                <a:t> </a:t>
              </a:r>
              <a:r>
                <a:rPr lang="en-US" altLang="zh-CN" sz="3200" i="1">
                  <a:solidFill>
                    <a:srgbClr val="3333FF"/>
                  </a:solidFill>
                  <a:latin typeface="Symbol" pitchFamily="2" charset="2"/>
                </a:rPr>
                <a:t>s</a:t>
              </a:r>
              <a:r>
                <a:rPr lang="en-US" altLang="zh-CN" sz="3200">
                  <a:solidFill>
                    <a:srgbClr val="660033"/>
                  </a:solidFill>
                  <a:latin typeface="Symbol" pitchFamily="2" charset="2"/>
                </a:rPr>
                <a:t>,</a:t>
              </a:r>
              <a:r>
                <a:rPr lang="en-US" altLang="zh-CN" sz="3200">
                  <a:solidFill>
                    <a:srgbClr val="660033"/>
                  </a:solidFill>
                </a:rPr>
                <a:t> to be close to each other and parallel as the figure shown. What are the     in the region of </a:t>
              </a:r>
              <a:r>
                <a:rPr lang="en-US" altLang="zh-CN" sz="3200" i="1">
                  <a:solidFill>
                    <a:srgbClr val="660033"/>
                  </a:solidFill>
                </a:rPr>
                <a:t>A</a:t>
              </a:r>
              <a:r>
                <a:rPr lang="en-US" altLang="zh-CN" sz="3200">
                  <a:solidFill>
                    <a:srgbClr val="660033"/>
                  </a:solidFill>
                </a:rPr>
                <a:t>, </a:t>
              </a:r>
              <a:r>
                <a:rPr lang="en-US" altLang="zh-CN" sz="3200" i="1">
                  <a:solidFill>
                    <a:srgbClr val="660033"/>
                  </a:solidFill>
                </a:rPr>
                <a:t>B</a:t>
              </a:r>
              <a:r>
                <a:rPr lang="en-US" altLang="zh-CN" sz="3200">
                  <a:solidFill>
                    <a:srgbClr val="660033"/>
                  </a:solidFill>
                </a:rPr>
                <a:t> and </a:t>
              </a:r>
              <a:r>
                <a:rPr lang="en-US" altLang="zh-CN" sz="3200" i="1">
                  <a:solidFill>
                    <a:srgbClr val="660033"/>
                  </a:solidFill>
                </a:rPr>
                <a:t>C</a:t>
              </a:r>
              <a:r>
                <a:rPr lang="en-US" altLang="zh-CN" sz="3200">
                  <a:solidFill>
                    <a:srgbClr val="660033"/>
                  </a:solidFill>
                </a:rPr>
                <a:t>? </a:t>
              </a:r>
            </a:p>
          </p:txBody>
        </p:sp>
        <p:graphicFrame>
          <p:nvGraphicFramePr>
            <p:cNvPr id="699495" name="Object 103">
              <a:extLst>
                <a:ext uri="{FF2B5EF4-FFF2-40B4-BE49-F238E27FC236}">
                  <a16:creationId xmlns:a16="http://schemas.microsoft.com/office/drawing/2014/main" id="{C4F83559-6EFA-EB6F-DAD1-38EE193A3D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81" y="912"/>
            <a:ext cx="197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394200" imgH="5270500" progId="Equation.3">
                    <p:embed/>
                  </p:oleObj>
                </mc:Choice>
                <mc:Fallback>
                  <p:oleObj name="Equation" r:id="rId23" imgW="4394200" imgH="5270500" progId="Equation.3">
                    <p:embed/>
                    <p:pic>
                      <p:nvPicPr>
                        <p:cNvPr id="0" name="Object 1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81" y="912"/>
                          <a:ext cx="197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9496" name="Text Box 104">
            <a:extLst>
              <a:ext uri="{FF2B5EF4-FFF2-40B4-BE49-F238E27FC236}">
                <a16:creationId xmlns:a16="http://schemas.microsoft.com/office/drawing/2014/main" id="{587DE125-DF6E-6A9C-BA58-6A0630BEAB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419600"/>
            <a:ext cx="62484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The electric field between parallel-plate capacitor in circuit</a:t>
            </a:r>
            <a:r>
              <a:rPr lang="en-US" altLang="zh-CN" b="0">
                <a:solidFill>
                  <a:srgbClr val="3333FF"/>
                </a:solidFill>
              </a:rPr>
              <a:t> (</a:t>
            </a:r>
            <a:r>
              <a:rPr lang="zh-CN" altLang="en-US" sz="2400">
                <a:solidFill>
                  <a:srgbClr val="3333FF"/>
                </a:solidFill>
              </a:rPr>
              <a:t>直流电路中的平行板电容器间的场强</a:t>
            </a:r>
            <a:r>
              <a:rPr lang="en-US" altLang="zh-CN" sz="2000">
                <a:solidFill>
                  <a:srgbClr val="3333FF"/>
                </a:solidFill>
              </a:rPr>
              <a:t>) </a:t>
            </a:r>
            <a:r>
              <a:rPr lang="en-US" altLang="zh-CN" sz="3200">
                <a:solidFill>
                  <a:srgbClr val="3333FF"/>
                </a:solidFill>
              </a:rPr>
              <a:t>is such a case.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9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9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9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9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99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492" grpId="0" animBg="1" autoUpdateAnimBg="0"/>
      <p:bldP spid="699496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418" name="Text Box 2">
            <a:extLst>
              <a:ext uri="{FF2B5EF4-FFF2-40B4-BE49-F238E27FC236}">
                <a16:creationId xmlns:a16="http://schemas.microsoft.com/office/drawing/2014/main" id="{19C9D88D-CE51-278E-36EE-36C0E6369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3644900"/>
            <a:ext cx="782955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 The symmetry of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charge distribution</a:t>
            </a:r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 is as same as the one of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electric field distribution</a:t>
            </a:r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grpSp>
        <p:nvGrpSpPr>
          <p:cNvPr id="700441" name="Group 25">
            <a:extLst>
              <a:ext uri="{FF2B5EF4-FFF2-40B4-BE49-F238E27FC236}">
                <a16:creationId xmlns:a16="http://schemas.microsoft.com/office/drawing/2014/main" id="{B62FDEE8-9447-2C37-EE26-20A506337E0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1275"/>
            <a:ext cx="2514600" cy="914400"/>
            <a:chOff x="192" y="96"/>
            <a:chExt cx="1584" cy="576"/>
          </a:xfrm>
        </p:grpSpPr>
        <p:sp>
          <p:nvSpPr>
            <p:cNvPr id="700442" name="Text Box 26">
              <a:extLst>
                <a:ext uri="{FF2B5EF4-FFF2-40B4-BE49-F238E27FC236}">
                  <a16:creationId xmlns:a16="http://schemas.microsoft.com/office/drawing/2014/main" id="{92088E59-EEAD-3278-CFC9-71D83676A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0"/>
              <a:ext cx="129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3300"/>
                  </a:solidFill>
                  <a:ea typeface="隶书" pitchFamily="49" charset="-122"/>
                </a:rPr>
                <a:t>Summary:</a:t>
              </a:r>
            </a:p>
          </p:txBody>
        </p:sp>
        <p:sp>
          <p:nvSpPr>
            <p:cNvPr id="700443" name="AutoShape 27">
              <a:extLst>
                <a:ext uri="{FF2B5EF4-FFF2-40B4-BE49-F238E27FC236}">
                  <a16:creationId xmlns:a16="http://schemas.microsoft.com/office/drawing/2014/main" id="{7485F13A-CCC5-FEDB-054A-6683564CA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96"/>
              <a:ext cx="324" cy="576"/>
            </a:xfrm>
            <a:prstGeom prst="star4">
              <a:avLst>
                <a:gd name="adj" fmla="val 16069"/>
              </a:avLst>
            </a:prstGeom>
            <a:gradFill rotWithShape="0">
              <a:gsLst>
                <a:gs pos="0">
                  <a:schemeClr val="accent2">
                    <a:gamma/>
                    <a:tint val="0"/>
                    <a:invGamma/>
                  </a:schemeClr>
                </a:gs>
                <a:gs pos="100000">
                  <a:schemeClr val="accent2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00444" name="Text Box 28">
            <a:extLst>
              <a:ext uri="{FF2B5EF4-FFF2-40B4-BE49-F238E27FC236}">
                <a16:creationId xmlns:a16="http://schemas.microsoft.com/office/drawing/2014/main" id="{4FEDB7C0-C4C7-3963-952E-457D93C58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" y="1268413"/>
            <a:ext cx="8686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3200">
                <a:solidFill>
                  <a:schemeClr val="tx2"/>
                </a:solidFill>
              </a:rPr>
              <a:t> For certain symmetry arrangements of charge (as illustrated </a:t>
            </a:r>
            <a:r>
              <a:rPr lang="en-US" altLang="zh-CN" sz="3200">
                <a:solidFill>
                  <a:srgbClr val="3333FF"/>
                </a:solidFill>
              </a:rPr>
              <a:t>cylindrical, planar and Spherical symmetry</a:t>
            </a:r>
            <a:r>
              <a:rPr lang="en-US" altLang="zh-CN" sz="3200">
                <a:solidFill>
                  <a:schemeClr val="tx2"/>
                </a:solidFill>
              </a:rPr>
              <a:t>), Gauss’s law is very much easier to use than integration of field components.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0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0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0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8" grpId="0" build="p" autoUpdateAnimBg="0"/>
      <p:bldP spid="700444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019" name="Text Box 3">
            <a:extLst>
              <a:ext uri="{FF2B5EF4-FFF2-40B4-BE49-F238E27FC236}">
                <a16:creationId xmlns:a16="http://schemas.microsoft.com/office/drawing/2014/main" id="{004C7176-9262-BC11-337A-3389BEA5AA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908050"/>
            <a:ext cx="6096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1. Features of electrostatic force</a:t>
            </a:r>
          </a:p>
        </p:txBody>
      </p:sp>
      <p:grpSp>
        <p:nvGrpSpPr>
          <p:cNvPr id="726020" name="Group 4">
            <a:extLst>
              <a:ext uri="{FF2B5EF4-FFF2-40B4-BE49-F238E27FC236}">
                <a16:creationId xmlns:a16="http://schemas.microsoft.com/office/drawing/2014/main" id="{C70C3FD6-F2B1-8473-26BE-00F8DA1E07D9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647825"/>
            <a:ext cx="5006975" cy="946150"/>
            <a:chOff x="459" y="1036"/>
            <a:chExt cx="3154" cy="596"/>
          </a:xfrm>
        </p:grpSpPr>
        <p:sp>
          <p:nvSpPr>
            <p:cNvPr id="726021" name="Text Box 5">
              <a:extLst>
                <a:ext uri="{FF2B5EF4-FFF2-40B4-BE49-F238E27FC236}">
                  <a16:creationId xmlns:a16="http://schemas.microsoft.com/office/drawing/2014/main" id="{84694D6E-EE02-4F00-4B55-8925B2418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" y="1036"/>
              <a:ext cx="198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i="1">
                  <a:solidFill>
                    <a:srgbClr val="CC0000"/>
                  </a:solidFill>
                </a:rPr>
                <a:t>Coulomb’s Law</a:t>
              </a:r>
              <a:r>
                <a:rPr kumimoji="0" lang="en-US" altLang="zh-CN"/>
                <a:t> for electrostatic force:</a:t>
              </a:r>
            </a:p>
          </p:txBody>
        </p:sp>
        <p:graphicFrame>
          <p:nvGraphicFramePr>
            <p:cNvPr id="726022" name="Object 6">
              <a:extLst>
                <a:ext uri="{FF2B5EF4-FFF2-40B4-BE49-F238E27FC236}">
                  <a16:creationId xmlns:a16="http://schemas.microsoft.com/office/drawing/2014/main" id="{D0123A91-350C-F482-0578-DDE1ADE098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4" y="1082"/>
            <a:ext cx="1059" cy="4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2237700" imgH="10236200" progId="Equation.3">
                    <p:embed/>
                  </p:oleObj>
                </mc:Choice>
                <mc:Fallback>
                  <p:oleObj name="公式" r:id="rId2" imgW="22237700" imgH="102362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1082"/>
                          <a:ext cx="1059" cy="489"/>
                        </a:xfrm>
                        <a:prstGeom prst="rect">
                          <a:avLst/>
                        </a:prstGeom>
                        <a:solidFill>
                          <a:srgbClr val="CAFCA8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6023" name="Group 7">
            <a:extLst>
              <a:ext uri="{FF2B5EF4-FFF2-40B4-BE49-F238E27FC236}">
                <a16:creationId xmlns:a16="http://schemas.microsoft.com/office/drawing/2014/main" id="{5640797C-72D3-3568-6B12-F28784E61B89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2679700"/>
            <a:ext cx="4911725" cy="946150"/>
            <a:chOff x="251" y="2058"/>
            <a:chExt cx="3094" cy="596"/>
          </a:xfrm>
        </p:grpSpPr>
        <p:sp>
          <p:nvSpPr>
            <p:cNvPr id="726024" name="Text Box 8">
              <a:extLst>
                <a:ext uri="{FF2B5EF4-FFF2-40B4-BE49-F238E27FC236}">
                  <a16:creationId xmlns:a16="http://schemas.microsoft.com/office/drawing/2014/main" id="{8760B730-401D-7506-3A09-09BD241184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" y="2058"/>
              <a:ext cx="1909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i="1">
                  <a:solidFill>
                    <a:srgbClr val="CC0000"/>
                  </a:solidFill>
                </a:rPr>
                <a:t>Newton’s Law</a:t>
              </a:r>
              <a:r>
                <a:rPr kumimoji="0" lang="en-US" altLang="zh-CN"/>
                <a:t> for gravitational force</a:t>
              </a:r>
            </a:p>
          </p:txBody>
        </p:sp>
        <p:graphicFrame>
          <p:nvGraphicFramePr>
            <p:cNvPr id="726025" name="Object 9">
              <a:extLst>
                <a:ext uri="{FF2B5EF4-FFF2-40B4-BE49-F238E27FC236}">
                  <a16:creationId xmlns:a16="http://schemas.microsoft.com/office/drawing/2014/main" id="{4FE9DA78-305F-B04B-BCE2-57686DF57D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2099"/>
            <a:ext cx="1137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3990300" imgH="11404600" progId="Equation.3">
                    <p:embed/>
                  </p:oleObj>
                </mc:Choice>
                <mc:Fallback>
                  <p:oleObj name="Equation" r:id="rId4" imgW="23990300" imgH="11404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2099"/>
                          <a:ext cx="1137" cy="541"/>
                        </a:xfrm>
                        <a:prstGeom prst="rect">
                          <a:avLst/>
                        </a:prstGeom>
                        <a:solidFill>
                          <a:srgbClr val="CAFCA8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6026" name="Text Box 10">
            <a:extLst>
              <a:ext uri="{FF2B5EF4-FFF2-40B4-BE49-F238E27FC236}">
                <a16:creationId xmlns:a16="http://schemas.microsoft.com/office/drawing/2014/main" id="{8F5B2C01-015A-DA01-107D-754E23B7C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178050"/>
            <a:ext cx="30099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3333FF"/>
                </a:solidFill>
              </a:rPr>
              <a:t>Mathematically  identical!</a:t>
            </a:r>
          </a:p>
        </p:txBody>
      </p:sp>
      <p:grpSp>
        <p:nvGrpSpPr>
          <p:cNvPr id="726027" name="Group 11">
            <a:extLst>
              <a:ext uri="{FF2B5EF4-FFF2-40B4-BE49-F238E27FC236}">
                <a16:creationId xmlns:a16="http://schemas.microsoft.com/office/drawing/2014/main" id="{A462BC4E-DA56-7F31-8FED-B727473B438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3702050"/>
            <a:ext cx="8001000" cy="1066800"/>
            <a:chOff x="96" y="2208"/>
            <a:chExt cx="5040" cy="672"/>
          </a:xfrm>
        </p:grpSpPr>
        <p:sp>
          <p:nvSpPr>
            <p:cNvPr id="726028" name="Line 12">
              <a:extLst>
                <a:ext uri="{FF2B5EF4-FFF2-40B4-BE49-F238E27FC236}">
                  <a16:creationId xmlns:a16="http://schemas.microsoft.com/office/drawing/2014/main" id="{D20A127D-A049-6C34-2A36-2F966614B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" y="2536"/>
              <a:ext cx="54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29" name="Text Box 13">
              <a:extLst>
                <a:ext uri="{FF2B5EF4-FFF2-40B4-BE49-F238E27FC236}">
                  <a16:creationId xmlns:a16="http://schemas.microsoft.com/office/drawing/2014/main" id="{D19071ED-54F7-749F-51C2-57595C13EF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7" y="2208"/>
              <a:ext cx="4479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200">
                  <a:solidFill>
                    <a:srgbClr val="3333FF"/>
                  </a:solidFill>
                </a:rPr>
                <a:t>Many properties for the gravitational may also be true for electrostatic forces.</a:t>
              </a:r>
            </a:p>
          </p:txBody>
        </p:sp>
      </p:grpSp>
      <p:sp>
        <p:nvSpPr>
          <p:cNvPr id="726030" name="AutoShape 14">
            <a:extLst>
              <a:ext uri="{FF2B5EF4-FFF2-40B4-BE49-F238E27FC236}">
                <a16:creationId xmlns:a16="http://schemas.microsoft.com/office/drawing/2014/main" id="{58FB20A9-09EB-4FDB-B5BB-17784E0D5C9D}"/>
              </a:ext>
            </a:extLst>
          </p:cNvPr>
          <p:cNvSpPr>
            <a:spLocks/>
          </p:cNvSpPr>
          <p:nvPr/>
        </p:nvSpPr>
        <p:spPr bwMode="auto">
          <a:xfrm>
            <a:off x="5715000" y="1968500"/>
            <a:ext cx="76200" cy="1371600"/>
          </a:xfrm>
          <a:prstGeom prst="rightBrace">
            <a:avLst>
              <a:gd name="adj1" fmla="val 150000"/>
              <a:gd name="adj2" fmla="val 50000"/>
            </a:avLst>
          </a:prstGeom>
          <a:noFill/>
          <a:ln w="285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6031" name="Group 15">
            <a:extLst>
              <a:ext uri="{FF2B5EF4-FFF2-40B4-BE49-F238E27FC236}">
                <a16:creationId xmlns:a16="http://schemas.microsoft.com/office/drawing/2014/main" id="{2C3BE4F3-FE39-CB7E-559A-676FFA0823ED}"/>
              </a:ext>
            </a:extLst>
          </p:cNvPr>
          <p:cNvGrpSpPr>
            <a:grpSpLocks/>
          </p:cNvGrpSpPr>
          <p:nvPr/>
        </p:nvGrpSpPr>
        <p:grpSpPr bwMode="auto">
          <a:xfrm>
            <a:off x="7848600" y="4254500"/>
            <a:ext cx="863600" cy="133350"/>
            <a:chOff x="4752" y="2844"/>
            <a:chExt cx="544" cy="84"/>
          </a:xfrm>
        </p:grpSpPr>
        <p:sp>
          <p:nvSpPr>
            <p:cNvPr id="726032" name="Line 16">
              <a:extLst>
                <a:ext uri="{FF2B5EF4-FFF2-40B4-BE49-F238E27FC236}">
                  <a16:creationId xmlns:a16="http://schemas.microsoft.com/office/drawing/2014/main" id="{CE803F90-092B-EC04-326D-43B3CFAAD1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844"/>
              <a:ext cx="54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6033" name="Line 17">
              <a:extLst>
                <a:ext uri="{FF2B5EF4-FFF2-40B4-BE49-F238E27FC236}">
                  <a16:creationId xmlns:a16="http://schemas.microsoft.com/office/drawing/2014/main" id="{DF6D3DBB-EB2B-A97F-0ED2-0EC4D457FE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928"/>
              <a:ext cx="544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26034" name="Text Box 18">
            <a:extLst>
              <a:ext uri="{FF2B5EF4-FFF2-40B4-BE49-F238E27FC236}">
                <a16:creationId xmlns:a16="http://schemas.microsoft.com/office/drawing/2014/main" id="{392024A4-D500-1A05-20C8-7A9A5486C9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530850"/>
            <a:ext cx="57150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 sz="3200">
                <a:solidFill>
                  <a:srgbClr val="3333FF"/>
                </a:solidFill>
              </a:rPr>
              <a:t>The work done by electrostatic force is path </a:t>
            </a:r>
            <a:r>
              <a:rPr kumimoji="0" lang="en-US" altLang="zh-CN" sz="3200">
                <a:solidFill>
                  <a:srgbClr val="FF0000"/>
                </a:solidFill>
              </a:rPr>
              <a:t>independent</a:t>
            </a:r>
            <a:r>
              <a:rPr kumimoji="0" lang="en-US" altLang="zh-CN" sz="3200" i="1">
                <a:solidFill>
                  <a:srgbClr val="3333FF"/>
                </a:solidFill>
              </a:rPr>
              <a:t>. </a:t>
            </a:r>
          </a:p>
        </p:txBody>
      </p:sp>
      <p:sp>
        <p:nvSpPr>
          <p:cNvPr id="726035" name="Rectangle 19">
            <a:extLst>
              <a:ext uri="{FF2B5EF4-FFF2-40B4-BE49-F238E27FC236}">
                <a16:creationId xmlns:a16="http://schemas.microsoft.com/office/drawing/2014/main" id="{67242A20-AEA0-C5D0-872C-313ED7C56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4875213"/>
            <a:ext cx="7967662" cy="579437"/>
          </a:xfrm>
          <a:prstGeom prst="rect">
            <a:avLst/>
          </a:prstGeom>
          <a:solidFill>
            <a:srgbClr val="FFBFB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0" lang="en-US" altLang="zh-CN" sz="3200">
                <a:solidFill>
                  <a:schemeClr val="tx2"/>
                </a:solidFill>
              </a:rPr>
              <a:t>The electrostatic force is </a:t>
            </a:r>
            <a:r>
              <a:rPr kumimoji="0" lang="en-US" altLang="zh-CN" sz="3200" i="1">
                <a:solidFill>
                  <a:schemeClr val="tx2"/>
                </a:solidFill>
              </a:rPr>
              <a:t>a conservative force</a:t>
            </a:r>
            <a:r>
              <a:rPr kumimoji="0" lang="en-US" altLang="zh-CN" sz="3200">
                <a:solidFill>
                  <a:schemeClr val="tx2"/>
                </a:solidFill>
              </a:rPr>
              <a:t>.</a:t>
            </a:r>
          </a:p>
        </p:txBody>
      </p:sp>
      <p:sp>
        <p:nvSpPr>
          <p:cNvPr id="726036" name="Text Box 20">
            <a:extLst>
              <a:ext uri="{FF2B5EF4-FFF2-40B4-BE49-F238E27FC236}">
                <a16:creationId xmlns:a16="http://schemas.microsoft.com/office/drawing/2014/main" id="{34297C06-2903-130D-80F9-270FC757F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03188"/>
            <a:ext cx="6019800" cy="588962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19-4. Electric Potential </a:t>
            </a:r>
            <a:r>
              <a:rPr kumimoji="0" lang="en-US" altLang="zh-CN" b="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(P502)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6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6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6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2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6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6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019" grpId="0" animBg="1" autoUpdateAnimBg="0"/>
      <p:bldP spid="726026" grpId="0" animBg="1" autoUpdateAnimBg="0"/>
      <p:bldP spid="726034" grpId="0" animBg="1" autoUpdateAnimBg="0"/>
      <p:bldP spid="726035" grpId="0" build="p" autoUpdateAnimBg="0" advAuto="1000"/>
      <p:bldP spid="726036" grpId="0" animBg="1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7042" name="Object 2">
            <a:extLst>
              <a:ext uri="{FF2B5EF4-FFF2-40B4-BE49-F238E27FC236}">
                <a16:creationId xmlns:a16="http://schemas.microsoft.com/office/drawing/2014/main" id="{589A486A-29CA-4FCF-89D5-770D88B63BED}"/>
              </a:ext>
            </a:extLst>
          </p:cNvPr>
          <p:cNvGraphicFramePr>
            <a:graphicFrameLocks/>
          </p:cNvGraphicFramePr>
          <p:nvPr/>
        </p:nvGraphicFramePr>
        <p:xfrm>
          <a:off x="1357313" y="1965325"/>
          <a:ext cx="5557837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9149000" imgH="8775700" progId="Equation.3">
                  <p:embed/>
                </p:oleObj>
              </mc:Choice>
              <mc:Fallback>
                <p:oleObj name="公式" r:id="rId2" imgW="49149000" imgH="87757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1965325"/>
                        <a:ext cx="5557837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3" name="Text Box 3">
            <a:extLst>
              <a:ext uri="{FF2B5EF4-FFF2-40B4-BE49-F238E27FC236}">
                <a16:creationId xmlns:a16="http://schemas.microsoft.com/office/drawing/2014/main" id="{DE150274-A6E9-37C2-12B0-B9E4A6897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" y="342900"/>
            <a:ext cx="8610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chemeClr val="tx2"/>
                </a:solidFill>
              </a:rPr>
              <a:t>Based on the above two points, we can infer that the</a:t>
            </a:r>
            <a:r>
              <a:rPr lang="en-US" altLang="zh-CN" sz="3200">
                <a:solidFill>
                  <a:srgbClr val="3333FF"/>
                </a:solidFill>
              </a:rPr>
              <a:t> work done on a moving charge around a closed loop in an electrostatic field is zero.</a:t>
            </a:r>
          </a:p>
        </p:txBody>
      </p:sp>
      <p:sp>
        <p:nvSpPr>
          <p:cNvPr id="727044" name="Text Box 4">
            <a:extLst>
              <a:ext uri="{FF2B5EF4-FFF2-40B4-BE49-F238E27FC236}">
                <a16:creationId xmlns:a16="http://schemas.microsoft.com/office/drawing/2014/main" id="{DA5E3FF9-5852-1DB4-6CC1-5822EF769B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06825"/>
            <a:ext cx="8001000" cy="14938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 line integral of the electrostatic field around a closed loop is zero</a:t>
            </a:r>
            <a:r>
              <a:rPr lang="en-US" altLang="zh-CN" b="0"/>
              <a:t> </a:t>
            </a:r>
            <a:r>
              <a:rPr lang="en-US" altLang="zh-CN" sz="2400" b="0"/>
              <a:t>(</a:t>
            </a:r>
            <a:r>
              <a:rPr lang="zh-CN" altLang="en-US" sz="2400">
                <a:latin typeface="宋体" panose="02010600030101010101" pitchFamily="2" charset="-122"/>
              </a:rPr>
              <a:t>静电场中场强沿任意闭合环路的线积分恒等于零</a:t>
            </a:r>
            <a:r>
              <a:rPr lang="en-US" altLang="zh-CN" sz="2400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en-US" altLang="zh-CN"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 </a:t>
            </a:r>
            <a:r>
              <a:rPr lang="zh-CN" altLang="en-US">
                <a:latin typeface="楷体_GB2312" pitchFamily="49" charset="-122"/>
                <a:ea typeface="楷体_GB2312" pitchFamily="49" charset="-122"/>
              </a:rPr>
              <a:t>静电场的</a:t>
            </a:r>
            <a:r>
              <a:rPr lang="zh-CN" altLang="en-US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环路定理</a:t>
            </a:r>
            <a:r>
              <a:rPr lang="en-US" altLang="zh-CN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.</a:t>
            </a:r>
          </a:p>
        </p:txBody>
      </p:sp>
      <p:grpSp>
        <p:nvGrpSpPr>
          <p:cNvPr id="727048" name="Group 8">
            <a:extLst>
              <a:ext uri="{FF2B5EF4-FFF2-40B4-BE49-F238E27FC236}">
                <a16:creationId xmlns:a16="http://schemas.microsoft.com/office/drawing/2014/main" id="{15ED6CA1-F8E9-1B25-4509-0029BE21230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822575"/>
            <a:ext cx="7726363" cy="603250"/>
            <a:chOff x="701" y="1584"/>
            <a:chExt cx="4867" cy="380"/>
          </a:xfrm>
        </p:grpSpPr>
        <p:grpSp>
          <p:nvGrpSpPr>
            <p:cNvPr id="727049" name="Group 9">
              <a:extLst>
                <a:ext uri="{FF2B5EF4-FFF2-40B4-BE49-F238E27FC236}">
                  <a16:creationId xmlns:a16="http://schemas.microsoft.com/office/drawing/2014/main" id="{847FCD02-7448-0093-ABE2-2E18C0638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1" y="1592"/>
              <a:ext cx="2273" cy="372"/>
              <a:chOff x="912" y="1647"/>
              <a:chExt cx="2273" cy="372"/>
            </a:xfrm>
          </p:grpSpPr>
          <p:graphicFrame>
            <p:nvGraphicFramePr>
              <p:cNvPr id="727050" name="Object 10">
                <a:extLst>
                  <a:ext uri="{FF2B5EF4-FFF2-40B4-BE49-F238E27FC236}">
                    <a16:creationId xmlns:a16="http://schemas.microsoft.com/office/drawing/2014/main" id="{863EAB50-AD3C-7FAC-C0C2-AF0A938F1D97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129" y="1647"/>
              <a:ext cx="1056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16967200" imgH="7023100" progId="Equation.3">
                      <p:embed/>
                    </p:oleObj>
                  </mc:Choice>
                  <mc:Fallback>
                    <p:oleObj name="公式" r:id="rId4" imgW="16967200" imgH="7023100" progId="Equation.3">
                      <p:embed/>
                      <p:pic>
                        <p:nvPicPr>
                          <p:cNvPr id="0" name="Object 10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29" y="1647"/>
                            <a:ext cx="1056" cy="372"/>
                          </a:xfrm>
                          <a:prstGeom prst="rect">
                            <a:avLst/>
                          </a:prstGeom>
                          <a:solidFill>
                            <a:srgbClr val="FFD1D1"/>
                          </a:solidFill>
                          <a:ln w="38100">
                            <a:solidFill>
                              <a:srgbClr val="FF3300"/>
                            </a:solidFill>
                            <a:miter lim="800000"/>
                            <a:headEnd/>
                            <a:tailEnd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7051" name="Object 11">
                <a:extLst>
                  <a:ext uri="{FF2B5EF4-FFF2-40B4-BE49-F238E27FC236}">
                    <a16:creationId xmlns:a16="http://schemas.microsoft.com/office/drawing/2014/main" id="{A6602CEF-5B6F-A84A-E38C-8A7707FE11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12" y="1721"/>
              <a:ext cx="1008" cy="2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9304000" imgH="5562600" progId="Equation.3">
                      <p:embed/>
                    </p:oleObj>
                  </mc:Choice>
                  <mc:Fallback>
                    <p:oleObj name="Equation" r:id="rId6" imgW="19304000" imgH="5562600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721"/>
                            <a:ext cx="1008" cy="29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7052" name="Rectangle 12">
              <a:extLst>
                <a:ext uri="{FF2B5EF4-FFF2-40B4-BE49-F238E27FC236}">
                  <a16:creationId xmlns:a16="http://schemas.microsoft.com/office/drawing/2014/main" id="{21EF8409-BBB8-EC72-BA33-D721ACF9A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1584"/>
              <a:ext cx="24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</a:rPr>
                <a:t>Circulation theorem </a:t>
              </a:r>
              <a:endParaRPr lang="en-US" altLang="zh-CN" sz="3200" b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2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27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2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3" grpId="0" autoUpdateAnimBg="0"/>
      <p:bldP spid="72704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8066" name="Object 2">
            <a:extLst>
              <a:ext uri="{FF2B5EF4-FFF2-40B4-BE49-F238E27FC236}">
                <a16:creationId xmlns:a16="http://schemas.microsoft.com/office/drawing/2014/main" id="{DAD627BB-8EEF-2809-3571-CE3F4ADFB08F}"/>
              </a:ext>
            </a:extLst>
          </p:cNvPr>
          <p:cNvGraphicFramePr>
            <a:graphicFrameLocks/>
          </p:cNvGraphicFramePr>
          <p:nvPr/>
        </p:nvGraphicFramePr>
        <p:xfrm>
          <a:off x="885825" y="2312988"/>
          <a:ext cx="3694113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6868100" imgH="7607300" progId="Equation.3">
                  <p:embed/>
                </p:oleObj>
              </mc:Choice>
              <mc:Fallback>
                <p:oleObj name="公式" r:id="rId2" imgW="36868100" imgH="7607300" progId="Equation.3">
                  <p:embed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5" y="2312988"/>
                        <a:ext cx="3694113" cy="733425"/>
                      </a:xfrm>
                      <a:prstGeom prst="rect">
                        <a:avLst/>
                      </a:prstGeom>
                      <a:noFill/>
                      <a:ln w="5715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8067" name="Group 3">
            <a:extLst>
              <a:ext uri="{FF2B5EF4-FFF2-40B4-BE49-F238E27FC236}">
                <a16:creationId xmlns:a16="http://schemas.microsoft.com/office/drawing/2014/main" id="{F5CE111B-8E4B-40E6-BEEE-27690752B99F}"/>
              </a:ext>
            </a:extLst>
          </p:cNvPr>
          <p:cNvGrpSpPr>
            <a:grpSpLocks/>
          </p:cNvGrpSpPr>
          <p:nvPr/>
        </p:nvGrpSpPr>
        <p:grpSpPr bwMode="auto">
          <a:xfrm>
            <a:off x="5943600" y="1203325"/>
            <a:ext cx="3200400" cy="3140075"/>
            <a:chOff x="3744" y="864"/>
            <a:chExt cx="2016" cy="1978"/>
          </a:xfrm>
        </p:grpSpPr>
        <p:grpSp>
          <p:nvGrpSpPr>
            <p:cNvPr id="728068" name="Group 4">
              <a:extLst>
                <a:ext uri="{FF2B5EF4-FFF2-40B4-BE49-F238E27FC236}">
                  <a16:creationId xmlns:a16="http://schemas.microsoft.com/office/drawing/2014/main" id="{F86F9C74-62C1-2F32-0519-190B759949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2045"/>
              <a:ext cx="257" cy="384"/>
              <a:chOff x="4032" y="2400"/>
              <a:chExt cx="257" cy="384"/>
            </a:xfrm>
          </p:grpSpPr>
          <p:graphicFrame>
            <p:nvGraphicFramePr>
              <p:cNvPr id="728069" name="Object 5">
                <a:extLst>
                  <a:ext uri="{FF2B5EF4-FFF2-40B4-BE49-F238E27FC236}">
                    <a16:creationId xmlns:a16="http://schemas.microsoft.com/office/drawing/2014/main" id="{126EA774-E0F7-5ADA-92E6-359BD6E3B1E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2400"/>
              <a:ext cx="257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4" imgW="2921000" imgH="3797300" progId="Equation.3">
                      <p:embed/>
                    </p:oleObj>
                  </mc:Choice>
                  <mc:Fallback>
                    <p:oleObj name="公式" r:id="rId4" imgW="2921000" imgH="3797300" progId="Equation.3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00"/>
                            <a:ext cx="257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8070" name="Oval 6">
                <a:extLst>
                  <a:ext uri="{FF2B5EF4-FFF2-40B4-BE49-F238E27FC236}">
                    <a16:creationId xmlns:a16="http://schemas.microsoft.com/office/drawing/2014/main" id="{AC1CA64F-E061-06F6-100F-8A32DE0BE9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48" cy="48"/>
              </a:xfrm>
              <a:prstGeom prst="ellipse">
                <a:avLst/>
              </a:prstGeom>
              <a:solidFill>
                <a:srgbClr val="CC0000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28071" name="Group 7">
              <a:extLst>
                <a:ext uri="{FF2B5EF4-FFF2-40B4-BE49-F238E27FC236}">
                  <a16:creationId xmlns:a16="http://schemas.microsoft.com/office/drawing/2014/main" id="{83886B34-847B-406B-710F-5F50259613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325"/>
              <a:ext cx="2016" cy="1200"/>
              <a:chOff x="4128" y="2592"/>
              <a:chExt cx="1343" cy="1008"/>
            </a:xfrm>
          </p:grpSpPr>
          <p:grpSp>
            <p:nvGrpSpPr>
              <p:cNvPr id="728072" name="Group 8">
                <a:extLst>
                  <a:ext uri="{FF2B5EF4-FFF2-40B4-BE49-F238E27FC236}">
                    <a16:creationId xmlns:a16="http://schemas.microsoft.com/office/drawing/2014/main" id="{BD279866-FF34-FDCA-A80D-209EDCCC4F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28" y="2592"/>
                <a:ext cx="1056" cy="1008"/>
                <a:chOff x="4128" y="2592"/>
                <a:chExt cx="1056" cy="1008"/>
              </a:xfrm>
            </p:grpSpPr>
            <p:grpSp>
              <p:nvGrpSpPr>
                <p:cNvPr id="728073" name="Group 9">
                  <a:extLst>
                    <a:ext uri="{FF2B5EF4-FFF2-40B4-BE49-F238E27FC236}">
                      <a16:creationId xmlns:a16="http://schemas.microsoft.com/office/drawing/2014/main" id="{BEC4B8E2-D6E7-5421-EF90-A1F8B0DF530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2592"/>
                  <a:ext cx="1056" cy="0"/>
                  <a:chOff x="4128" y="2736"/>
                  <a:chExt cx="1056" cy="0"/>
                </a:xfrm>
              </p:grpSpPr>
              <p:sp>
                <p:nvSpPr>
                  <p:cNvPr id="728074" name="Line 10">
                    <a:extLst>
                      <a:ext uri="{FF2B5EF4-FFF2-40B4-BE49-F238E27FC236}">
                        <a16:creationId xmlns:a16="http://schemas.microsoft.com/office/drawing/2014/main" id="{55896377-13E8-B28A-58FA-6FD6B5594BC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75" name="Line 11">
                    <a:extLst>
                      <a:ext uri="{FF2B5EF4-FFF2-40B4-BE49-F238E27FC236}">
                        <a16:creationId xmlns:a16="http://schemas.microsoft.com/office/drawing/2014/main" id="{29AA62A3-51E5-BA92-2B8F-E3C71AA39E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8076" name="Group 12">
                  <a:extLst>
                    <a:ext uri="{FF2B5EF4-FFF2-40B4-BE49-F238E27FC236}">
                      <a16:creationId xmlns:a16="http://schemas.microsoft.com/office/drawing/2014/main" id="{9CF2F873-5E0C-543F-48A3-1FFEB0C979B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2928"/>
                  <a:ext cx="1056" cy="0"/>
                  <a:chOff x="4128" y="2736"/>
                  <a:chExt cx="1056" cy="0"/>
                </a:xfrm>
              </p:grpSpPr>
              <p:sp>
                <p:nvSpPr>
                  <p:cNvPr id="728077" name="Line 13">
                    <a:extLst>
                      <a:ext uri="{FF2B5EF4-FFF2-40B4-BE49-F238E27FC236}">
                        <a16:creationId xmlns:a16="http://schemas.microsoft.com/office/drawing/2014/main" id="{F1483CA4-3171-D2A0-D3C5-FC5564B5C7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78" name="Line 14">
                    <a:extLst>
                      <a:ext uri="{FF2B5EF4-FFF2-40B4-BE49-F238E27FC236}">
                        <a16:creationId xmlns:a16="http://schemas.microsoft.com/office/drawing/2014/main" id="{C54ABB22-6F9E-6FB7-2A9A-F55070C1B2F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8079" name="Group 15">
                  <a:extLst>
                    <a:ext uri="{FF2B5EF4-FFF2-40B4-BE49-F238E27FC236}">
                      <a16:creationId xmlns:a16="http://schemas.microsoft.com/office/drawing/2014/main" id="{9D187B33-C01A-F594-1B0C-9451C8646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3264"/>
                  <a:ext cx="1056" cy="0"/>
                  <a:chOff x="4128" y="2736"/>
                  <a:chExt cx="1056" cy="0"/>
                </a:xfrm>
              </p:grpSpPr>
              <p:sp>
                <p:nvSpPr>
                  <p:cNvPr id="728080" name="Line 16">
                    <a:extLst>
                      <a:ext uri="{FF2B5EF4-FFF2-40B4-BE49-F238E27FC236}">
                        <a16:creationId xmlns:a16="http://schemas.microsoft.com/office/drawing/2014/main" id="{D4E282D2-8AAF-E9F5-38F7-6A93D1C50AF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81" name="Line 17">
                    <a:extLst>
                      <a:ext uri="{FF2B5EF4-FFF2-40B4-BE49-F238E27FC236}">
                        <a16:creationId xmlns:a16="http://schemas.microsoft.com/office/drawing/2014/main" id="{6C49303F-81DD-68D1-4DF9-EE618C9672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28082" name="Group 18">
                  <a:extLst>
                    <a:ext uri="{FF2B5EF4-FFF2-40B4-BE49-F238E27FC236}">
                      <a16:creationId xmlns:a16="http://schemas.microsoft.com/office/drawing/2014/main" id="{24BA3073-C29A-4CCD-D5EA-8341912924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128" y="3600"/>
                  <a:ext cx="1056" cy="0"/>
                  <a:chOff x="4128" y="2736"/>
                  <a:chExt cx="1056" cy="0"/>
                </a:xfrm>
              </p:grpSpPr>
              <p:sp>
                <p:nvSpPr>
                  <p:cNvPr id="728083" name="Line 19">
                    <a:extLst>
                      <a:ext uri="{FF2B5EF4-FFF2-40B4-BE49-F238E27FC236}">
                        <a16:creationId xmlns:a16="http://schemas.microsoft.com/office/drawing/2014/main" id="{521DDA39-7053-B529-74E4-15BF4B75221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128" y="2736"/>
                    <a:ext cx="1056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28084" name="Line 20">
                    <a:extLst>
                      <a:ext uri="{FF2B5EF4-FFF2-40B4-BE49-F238E27FC236}">
                        <a16:creationId xmlns:a16="http://schemas.microsoft.com/office/drawing/2014/main" id="{D27B3906-10A7-9007-8C06-ADDA12F2621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64" y="2736"/>
                    <a:ext cx="192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728085" name="Object 21">
                <a:extLst>
                  <a:ext uri="{FF2B5EF4-FFF2-40B4-BE49-F238E27FC236}">
                    <a16:creationId xmlns:a16="http://schemas.microsoft.com/office/drawing/2014/main" id="{E11111F5-D876-D488-74D9-9DF0C2EBC2C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184" y="2736"/>
              <a:ext cx="287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6" imgW="3505200" imgH="4686300" progId="Equation.3">
                      <p:embed/>
                    </p:oleObj>
                  </mc:Choice>
                  <mc:Fallback>
                    <p:oleObj name="公式" r:id="rId6" imgW="3505200" imgH="4686300" progId="Equation.3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84" y="2736"/>
                            <a:ext cx="287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28086" name="Freeform 22">
              <a:extLst>
                <a:ext uri="{FF2B5EF4-FFF2-40B4-BE49-F238E27FC236}">
                  <a16:creationId xmlns:a16="http://schemas.microsoft.com/office/drawing/2014/main" id="{80250872-1949-1779-7F95-9765CA253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2" y="1101"/>
              <a:ext cx="1448" cy="1472"/>
            </a:xfrm>
            <a:custGeom>
              <a:avLst/>
              <a:gdLst>
                <a:gd name="T0" fmla="*/ 8 w 1448"/>
                <a:gd name="T1" fmla="*/ 1472 h 1472"/>
                <a:gd name="T2" fmla="*/ 56 w 1448"/>
                <a:gd name="T3" fmla="*/ 1376 h 1472"/>
                <a:gd name="T4" fmla="*/ 344 w 1448"/>
                <a:gd name="T5" fmla="*/ 1328 h 1472"/>
                <a:gd name="T6" fmla="*/ 776 w 1448"/>
                <a:gd name="T7" fmla="*/ 848 h 1472"/>
                <a:gd name="T8" fmla="*/ 872 w 1448"/>
                <a:gd name="T9" fmla="*/ 224 h 1472"/>
                <a:gd name="T10" fmla="*/ 1304 w 1448"/>
                <a:gd name="T11" fmla="*/ 32 h 1472"/>
                <a:gd name="T12" fmla="*/ 1448 w 1448"/>
                <a:gd name="T13" fmla="*/ 32 h 1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48" h="1472">
                  <a:moveTo>
                    <a:pt x="8" y="1472"/>
                  </a:moveTo>
                  <a:cubicBezTo>
                    <a:pt x="4" y="1436"/>
                    <a:pt x="0" y="1400"/>
                    <a:pt x="56" y="1376"/>
                  </a:cubicBezTo>
                  <a:cubicBezTo>
                    <a:pt x="112" y="1352"/>
                    <a:pt x="224" y="1416"/>
                    <a:pt x="344" y="1328"/>
                  </a:cubicBezTo>
                  <a:cubicBezTo>
                    <a:pt x="464" y="1240"/>
                    <a:pt x="688" y="1032"/>
                    <a:pt x="776" y="848"/>
                  </a:cubicBezTo>
                  <a:cubicBezTo>
                    <a:pt x="864" y="664"/>
                    <a:pt x="784" y="360"/>
                    <a:pt x="872" y="224"/>
                  </a:cubicBezTo>
                  <a:cubicBezTo>
                    <a:pt x="960" y="88"/>
                    <a:pt x="1208" y="64"/>
                    <a:pt x="1304" y="32"/>
                  </a:cubicBezTo>
                  <a:cubicBezTo>
                    <a:pt x="1400" y="0"/>
                    <a:pt x="1424" y="16"/>
                    <a:pt x="1448" y="32"/>
                  </a:cubicBezTo>
                </a:path>
              </a:pathLst>
            </a:custGeom>
            <a:noFill/>
            <a:ln w="38100" cmpd="sng">
              <a:solidFill>
                <a:srgbClr val="48984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8087" name="Text Box 23">
              <a:extLst>
                <a:ext uri="{FF2B5EF4-FFF2-40B4-BE49-F238E27FC236}">
                  <a16:creationId xmlns:a16="http://schemas.microsoft.com/office/drawing/2014/main" id="{BD5DB7E9-D8C3-979F-DA0C-7A97C9F7B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477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ea typeface="楷体_GB2312" pitchFamily="49" charset="-122"/>
                </a:rPr>
                <a:t>a</a:t>
              </a:r>
            </a:p>
          </p:txBody>
        </p:sp>
        <p:sp>
          <p:nvSpPr>
            <p:cNvPr id="728088" name="Text Box 24">
              <a:extLst>
                <a:ext uri="{FF2B5EF4-FFF2-40B4-BE49-F238E27FC236}">
                  <a16:creationId xmlns:a16="http://schemas.microsoft.com/office/drawing/2014/main" id="{6C4401C7-7D37-4BDC-10E8-BE5E2BC1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28" y="864"/>
              <a:ext cx="28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>
                  <a:ea typeface="楷体_GB2312" pitchFamily="49" charset="-122"/>
                </a:rPr>
                <a:t>b</a:t>
              </a:r>
            </a:p>
          </p:txBody>
        </p:sp>
      </p:grpSp>
      <p:sp>
        <p:nvSpPr>
          <p:cNvPr id="728089" name="Text Box 25">
            <a:extLst>
              <a:ext uri="{FF2B5EF4-FFF2-40B4-BE49-F238E27FC236}">
                <a16:creationId xmlns:a16="http://schemas.microsoft.com/office/drawing/2014/main" id="{0B141FEB-231F-3F70-8CCF-9C3EFB9D8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633413"/>
            <a:ext cx="77724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0" lang="en-US" altLang="zh-CN">
                <a:solidFill>
                  <a:srgbClr val="3333FF"/>
                </a:solidFill>
              </a:rPr>
              <a:t> Because electrostatic force is a conservative force, an electric potential energy</a:t>
            </a:r>
            <a:r>
              <a:rPr kumimoji="0" lang="en-US" altLang="zh-CN" i="1">
                <a:solidFill>
                  <a:srgbClr val="3333FF"/>
                </a:solidFill>
              </a:rPr>
              <a:t> U</a:t>
            </a:r>
            <a:r>
              <a:rPr kumimoji="0" lang="en-US" altLang="zh-CN">
                <a:solidFill>
                  <a:srgbClr val="3333FF"/>
                </a:solidFill>
              </a:rPr>
              <a:t> can be introduced:</a:t>
            </a:r>
          </a:p>
        </p:txBody>
      </p:sp>
      <p:graphicFrame>
        <p:nvGraphicFramePr>
          <p:cNvPr id="728090" name="Object 26">
            <a:extLst>
              <a:ext uri="{FF2B5EF4-FFF2-40B4-BE49-F238E27FC236}">
                <a16:creationId xmlns:a16="http://schemas.microsoft.com/office/drawing/2014/main" id="{4CECC098-8446-F0B8-A6C4-31460B381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" y="1600200"/>
          <a:ext cx="4114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599100" imgH="5854700" progId="Equation.3">
                  <p:embed/>
                </p:oleObj>
              </mc:Choice>
              <mc:Fallback>
                <p:oleObj name="Equation" r:id="rId8" imgW="43599100" imgH="58547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600200"/>
                        <a:ext cx="4114800" cy="555625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8091" name="Text Box 27">
            <a:extLst>
              <a:ext uri="{FF2B5EF4-FFF2-40B4-BE49-F238E27FC236}">
                <a16:creationId xmlns:a16="http://schemas.microsoft.com/office/drawing/2014/main" id="{17098D67-5E9F-8EB1-D089-05FE711A1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50813"/>
            <a:ext cx="64008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2. Electric potential energy (P515)</a:t>
            </a:r>
          </a:p>
        </p:txBody>
      </p:sp>
      <p:sp>
        <p:nvSpPr>
          <p:cNvPr id="728092" name="Text Box 28">
            <a:extLst>
              <a:ext uri="{FF2B5EF4-FFF2-40B4-BE49-F238E27FC236}">
                <a16:creationId xmlns:a16="http://schemas.microsoft.com/office/drawing/2014/main" id="{6E5DCF5B-8D5E-B595-8D82-E82E719F9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321050"/>
            <a:ext cx="5562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To ensure </a:t>
            </a:r>
            <a:r>
              <a:rPr lang="en-US" altLang="zh-CN" i="1"/>
              <a:t>U</a:t>
            </a:r>
            <a:r>
              <a:rPr lang="en-US" altLang="zh-CN"/>
              <a:t> at a point, a </a:t>
            </a:r>
            <a:r>
              <a:rPr lang="en-US" altLang="zh-CN">
                <a:solidFill>
                  <a:srgbClr val="FF0000"/>
                </a:solidFill>
              </a:rPr>
              <a:t>reference potential energy </a:t>
            </a:r>
            <a:r>
              <a:rPr lang="en-US" altLang="zh-CN">
                <a:solidFill>
                  <a:srgbClr val="3333FF"/>
                </a:solidFill>
              </a:rPr>
              <a:t>should be chosen:</a:t>
            </a:r>
            <a:endParaRPr kumimoji="0" lang="en-US" altLang="zh-CN">
              <a:solidFill>
                <a:srgbClr val="3333FF"/>
              </a:solidFill>
            </a:endParaRPr>
          </a:p>
        </p:txBody>
      </p:sp>
      <p:graphicFrame>
        <p:nvGraphicFramePr>
          <p:cNvPr id="728093" name="Object 29">
            <a:extLst>
              <a:ext uri="{FF2B5EF4-FFF2-40B4-BE49-F238E27FC236}">
                <a16:creationId xmlns:a16="http://schemas.microsoft.com/office/drawing/2014/main" id="{04EF661A-045A-01B0-0863-7E8B0090B8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394200"/>
          <a:ext cx="2160588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406100" imgH="5854700" progId="Equation.3">
                  <p:embed/>
                </p:oleObj>
              </mc:Choice>
              <mc:Fallback>
                <p:oleObj name="Equation" r:id="rId10" imgW="23406100" imgH="5854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394200"/>
                        <a:ext cx="2160588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8094" name="Group 30">
            <a:extLst>
              <a:ext uri="{FF2B5EF4-FFF2-40B4-BE49-F238E27FC236}">
                <a16:creationId xmlns:a16="http://schemas.microsoft.com/office/drawing/2014/main" id="{64E47027-F05C-F123-DA40-C6141F8EB3F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343400"/>
            <a:ext cx="4127500" cy="660400"/>
            <a:chOff x="2016" y="2920"/>
            <a:chExt cx="2600" cy="416"/>
          </a:xfrm>
        </p:grpSpPr>
        <p:sp>
          <p:nvSpPr>
            <p:cNvPr id="728095" name="Text Box 31">
              <a:extLst>
                <a:ext uri="{FF2B5EF4-FFF2-40B4-BE49-F238E27FC236}">
                  <a16:creationId xmlns:a16="http://schemas.microsoft.com/office/drawing/2014/main" id="{2C5C7330-667A-F0EA-572E-216F450A0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" y="2928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0"/>
                <a:t>then</a:t>
              </a:r>
            </a:p>
          </p:txBody>
        </p:sp>
        <p:graphicFrame>
          <p:nvGraphicFramePr>
            <p:cNvPr id="728096" name="Object 32">
              <a:extLst>
                <a:ext uri="{FF2B5EF4-FFF2-40B4-BE49-F238E27FC236}">
                  <a16:creationId xmlns:a16="http://schemas.microsoft.com/office/drawing/2014/main" id="{D62CFD02-DF98-8BFC-4000-BD1C9DA6EB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56" y="2920"/>
            <a:ext cx="1760" cy="4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32181800" imgH="7607300" progId="Equation.3">
                    <p:embed/>
                  </p:oleObj>
                </mc:Choice>
                <mc:Fallback>
                  <p:oleObj name="公式" r:id="rId12" imgW="32181800" imgH="76073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56" y="2920"/>
                          <a:ext cx="1760" cy="416"/>
                        </a:xfrm>
                        <a:prstGeom prst="rect">
                          <a:avLst/>
                        </a:prstGeom>
                        <a:solidFill>
                          <a:srgbClr val="FFD1D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8100" name="Group 36">
            <a:extLst>
              <a:ext uri="{FF2B5EF4-FFF2-40B4-BE49-F238E27FC236}">
                <a16:creationId xmlns:a16="http://schemas.microsoft.com/office/drawing/2014/main" id="{D9905086-0AA7-6491-0897-7E949883C585}"/>
              </a:ext>
            </a:extLst>
          </p:cNvPr>
          <p:cNvGrpSpPr>
            <a:grpSpLocks/>
          </p:cNvGrpSpPr>
          <p:nvPr/>
        </p:nvGrpSpPr>
        <p:grpSpPr bwMode="auto">
          <a:xfrm>
            <a:off x="68263" y="5127625"/>
            <a:ext cx="9040812" cy="1325563"/>
            <a:chOff x="43" y="3230"/>
            <a:chExt cx="5695" cy="835"/>
          </a:xfrm>
        </p:grpSpPr>
        <p:sp>
          <p:nvSpPr>
            <p:cNvPr id="728098" name="Text Box 34">
              <a:extLst>
                <a:ext uri="{FF2B5EF4-FFF2-40B4-BE49-F238E27FC236}">
                  <a16:creationId xmlns:a16="http://schemas.microsoft.com/office/drawing/2014/main" id="{63E873ED-634C-99C9-20AD-00350F977E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" y="3230"/>
              <a:ext cx="5695" cy="8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2700">
                  <a:solidFill>
                    <a:srgbClr val="3333FF"/>
                  </a:solidFill>
                </a:rPr>
                <a:t>The </a:t>
              </a:r>
              <a:r>
                <a:rPr kumimoji="0" lang="en-US" altLang="zh-CN" sz="2700" i="1">
                  <a:solidFill>
                    <a:srgbClr val="3333FF"/>
                  </a:solidFill>
                </a:rPr>
                <a:t>U</a:t>
              </a:r>
              <a:r>
                <a:rPr kumimoji="0" lang="en-US" altLang="zh-CN" sz="2700">
                  <a:solidFill>
                    <a:srgbClr val="3333FF"/>
                  </a:solidFill>
                  <a:cs typeface="Times New Roman" panose="02020603050405020304" pitchFamily="18" charset="0"/>
                </a:rPr>
                <a:t> of charge </a:t>
              </a:r>
              <a:r>
                <a:rPr kumimoji="0" lang="en-US" altLang="zh-CN" sz="2700" i="1">
                  <a:solidFill>
                    <a:srgbClr val="3333FF"/>
                  </a:solidFill>
                  <a:cs typeface="Times New Roman" panose="02020603050405020304" pitchFamily="18" charset="0"/>
                </a:rPr>
                <a:t>q</a:t>
              </a:r>
              <a:r>
                <a:rPr kumimoji="0" lang="en-US" altLang="zh-CN" sz="2700">
                  <a:solidFill>
                    <a:srgbClr val="3333FF"/>
                  </a:solidFill>
                  <a:cs typeface="Times New Roman" panose="02020603050405020304" pitchFamily="18" charset="0"/>
                </a:rPr>
                <a:t> at arbitrary point </a:t>
              </a:r>
              <a:r>
                <a:rPr kumimoji="0" lang="en-US" altLang="zh-CN" sz="2700" i="1">
                  <a:solidFill>
                    <a:srgbClr val="3333FF"/>
                  </a:solidFill>
                  <a:cs typeface="Times New Roman" panose="02020603050405020304" pitchFamily="18" charset="0"/>
                </a:rPr>
                <a:t>a</a:t>
              </a:r>
              <a:r>
                <a:rPr kumimoji="0" lang="en-US" altLang="zh-CN" sz="2700">
                  <a:solidFill>
                    <a:srgbClr val="3333FF"/>
                  </a:solidFill>
                  <a:cs typeface="Times New Roman" panose="02020603050405020304" pitchFamily="18" charset="0"/>
                </a:rPr>
                <a:t> = the work done by the    during the move of charge </a:t>
              </a:r>
              <a:r>
                <a:rPr kumimoji="0" lang="en-US" altLang="zh-CN" sz="2700" i="1">
                  <a:solidFill>
                    <a:srgbClr val="3333FF"/>
                  </a:solidFill>
                  <a:cs typeface="Times New Roman" panose="02020603050405020304" pitchFamily="18" charset="0"/>
                </a:rPr>
                <a:t>q</a:t>
              </a:r>
              <a:r>
                <a:rPr kumimoji="0" lang="en-US" altLang="zh-CN" sz="2700">
                  <a:solidFill>
                    <a:srgbClr val="3333FF"/>
                  </a:solidFill>
                  <a:cs typeface="Times New Roman" panose="02020603050405020304" pitchFamily="18" charset="0"/>
                </a:rPr>
                <a:t> from </a:t>
              </a:r>
              <a:r>
                <a:rPr kumimoji="0" lang="en-US" altLang="zh-CN" sz="2700" i="1">
                  <a:solidFill>
                    <a:srgbClr val="3333FF"/>
                  </a:solidFill>
                  <a:cs typeface="Times New Roman" panose="02020603050405020304" pitchFamily="18" charset="0"/>
                </a:rPr>
                <a:t>a</a:t>
              </a:r>
              <a:r>
                <a:rPr kumimoji="0" lang="en-US" altLang="zh-CN" sz="2700">
                  <a:solidFill>
                    <a:srgbClr val="3333FF"/>
                  </a:solidFill>
                  <a:cs typeface="Times New Roman" panose="02020603050405020304" pitchFamily="18" charset="0"/>
                </a:rPr>
                <a:t> to infinity.</a:t>
              </a:r>
              <a:r>
                <a:rPr kumimoji="0" lang="en-US" altLang="zh-CN" sz="2700" b="0">
                  <a:solidFill>
                    <a:srgbClr val="3333FF"/>
                  </a:solidFill>
                  <a:cs typeface="Times New Roman" panose="02020603050405020304" pitchFamily="18" charset="0"/>
                </a:rPr>
                <a:t> (</a:t>
              </a:r>
              <a:r>
                <a:rPr kumimoji="0" lang="en-US" altLang="zh-CN" sz="2700" i="1">
                  <a:solidFill>
                    <a:srgbClr val="3333FF"/>
                  </a:solidFill>
                </a:rPr>
                <a:t>q</a:t>
              </a:r>
              <a:r>
                <a:rPr kumimoji="0" lang="zh-CN" altLang="en-US" sz="2700">
                  <a:solidFill>
                    <a:srgbClr val="3333FF"/>
                  </a:solidFill>
                  <a:latin typeface="宋体" panose="02010600030101010101" pitchFamily="2" charset="-122"/>
                </a:rPr>
                <a:t>在</a:t>
              </a:r>
              <a:r>
                <a:rPr lang="zh-CN" altLang="en-US" sz="2700">
                  <a:solidFill>
                    <a:srgbClr val="3333FF"/>
                  </a:solidFill>
                  <a:latin typeface="宋体" panose="02010600030101010101" pitchFamily="2" charset="-122"/>
                </a:rPr>
                <a:t>电场中</a:t>
              </a:r>
              <a:r>
                <a:rPr lang="en-US" altLang="zh-CN" sz="2700" i="1">
                  <a:solidFill>
                    <a:srgbClr val="3333FF"/>
                  </a:solidFill>
                </a:rPr>
                <a:t>a</a:t>
              </a:r>
              <a:r>
                <a:rPr lang="zh-CN" altLang="en-US" sz="2700">
                  <a:solidFill>
                    <a:srgbClr val="3333FF"/>
                  </a:solidFill>
                  <a:latin typeface="宋体" panose="02010600030101010101" pitchFamily="2" charset="-122"/>
                </a:rPr>
                <a:t>点的电势能</a:t>
              </a:r>
              <a:r>
                <a:rPr lang="en-US" altLang="zh-CN" sz="2700">
                  <a:solidFill>
                    <a:srgbClr val="3333FF"/>
                  </a:solidFill>
                  <a:latin typeface="宋体" panose="02010600030101010101" pitchFamily="2" charset="-122"/>
                </a:rPr>
                <a:t>=</a:t>
              </a:r>
              <a:r>
                <a:rPr lang="en-US" altLang="zh-CN" sz="2700" i="1">
                  <a:solidFill>
                    <a:srgbClr val="3333FF"/>
                  </a:solidFill>
                </a:rPr>
                <a:t>q</a:t>
              </a:r>
              <a:r>
                <a:rPr lang="zh-CN" altLang="en-US" sz="2700">
                  <a:solidFill>
                    <a:srgbClr val="3333FF"/>
                  </a:solidFill>
                  <a:latin typeface="宋体" panose="02010600030101010101" pitchFamily="2" charset="-122"/>
                </a:rPr>
                <a:t>从</a:t>
              </a:r>
              <a:r>
                <a:rPr lang="en-US" altLang="zh-CN" sz="2700" i="1">
                  <a:solidFill>
                    <a:srgbClr val="3333FF"/>
                  </a:solidFill>
                </a:rPr>
                <a:t>a</a:t>
              </a:r>
              <a:r>
                <a:rPr lang="zh-CN" altLang="en-US" sz="2700">
                  <a:solidFill>
                    <a:srgbClr val="3333FF"/>
                  </a:solidFill>
                  <a:latin typeface="宋体" panose="02010600030101010101" pitchFamily="2" charset="-122"/>
                </a:rPr>
                <a:t>移到无穷远电场力所做功</a:t>
              </a:r>
              <a:r>
                <a:rPr lang="en-US" altLang="zh-CN" sz="2700">
                  <a:solidFill>
                    <a:srgbClr val="3333FF"/>
                  </a:solidFill>
                  <a:latin typeface="宋体" panose="02010600030101010101" pitchFamily="2" charset="-122"/>
                </a:rPr>
                <a:t>).</a:t>
              </a:r>
            </a:p>
          </p:txBody>
        </p:sp>
        <p:graphicFrame>
          <p:nvGraphicFramePr>
            <p:cNvPr id="728099" name="Object 35">
              <a:extLst>
                <a:ext uri="{FF2B5EF4-FFF2-40B4-BE49-F238E27FC236}">
                  <a16:creationId xmlns:a16="http://schemas.microsoft.com/office/drawing/2014/main" id="{59C6E2EF-3564-18B8-B490-87FF809D3E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" y="3475"/>
            <a:ext cx="26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5270500" imgH="6438900" progId="Equation.3">
                    <p:embed/>
                  </p:oleObj>
                </mc:Choice>
                <mc:Fallback>
                  <p:oleObj name="Equation" r:id="rId14" imgW="5270500" imgH="64389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" y="3475"/>
                          <a:ext cx="26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80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28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28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80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2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28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89" grpId="0" build="p" autoUpdateAnimBg="0"/>
      <p:bldP spid="728091" grpId="0" animBg="1" autoUpdateAnimBg="0"/>
      <p:bldP spid="728092" grpId="0" build="p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>
            <a:extLst>
              <a:ext uri="{FF2B5EF4-FFF2-40B4-BE49-F238E27FC236}">
                <a16:creationId xmlns:a16="http://schemas.microsoft.com/office/drawing/2014/main" id="{B176B76A-8ECF-E079-5B57-0FC4BB87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762000"/>
            <a:ext cx="8077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/>
              <a:t>The physical quantity to represent property of field at any point </a:t>
            </a:r>
            <a:r>
              <a:rPr kumimoji="0" lang="en-US" altLang="zh-CN" sz="3200">
                <a:cs typeface="Times New Roman" panose="02020603050405020304" pitchFamily="18" charset="0"/>
              </a:rPr>
              <a:t>—— </a:t>
            </a:r>
            <a:r>
              <a:rPr kumimoji="0"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electric </a:t>
            </a:r>
            <a:r>
              <a:rPr kumimoji="0" lang="en-US" altLang="zh-CN" sz="3200">
                <a:solidFill>
                  <a:srgbClr val="3333FF"/>
                </a:solidFill>
              </a:rPr>
              <a:t>potential.</a:t>
            </a:r>
            <a:endParaRPr kumimoji="0" lang="en-US" altLang="zh-CN" sz="3200" i="1"/>
          </a:p>
        </p:txBody>
      </p:sp>
      <p:sp>
        <p:nvSpPr>
          <p:cNvPr id="729091" name="Text Box 3">
            <a:extLst>
              <a:ext uri="{FF2B5EF4-FFF2-40B4-BE49-F238E27FC236}">
                <a16:creationId xmlns:a16="http://schemas.microsoft.com/office/drawing/2014/main" id="{C7FD9B1D-27E6-B474-40BD-02A5D37EA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88913"/>
            <a:ext cx="4791075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3. Electric Potential </a:t>
            </a:r>
            <a:r>
              <a:rPr lang="en-US" altLang="zh-CN"/>
              <a:t>(P502)</a:t>
            </a:r>
            <a:endParaRPr lang="en-US" altLang="zh-CN" sz="3200"/>
          </a:p>
        </p:txBody>
      </p:sp>
      <p:grpSp>
        <p:nvGrpSpPr>
          <p:cNvPr id="729092" name="Group 4">
            <a:extLst>
              <a:ext uri="{FF2B5EF4-FFF2-40B4-BE49-F238E27FC236}">
                <a16:creationId xmlns:a16="http://schemas.microsoft.com/office/drawing/2014/main" id="{AC5A50EC-6BD9-8B49-8F0E-CB5E962CC5C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1873250"/>
            <a:ext cx="5557838" cy="955675"/>
            <a:chOff x="1299" y="1632"/>
            <a:chExt cx="3501" cy="602"/>
          </a:xfrm>
        </p:grpSpPr>
        <p:graphicFrame>
          <p:nvGraphicFramePr>
            <p:cNvPr id="729093" name="Object 5">
              <a:extLst>
                <a:ext uri="{FF2B5EF4-FFF2-40B4-BE49-F238E27FC236}">
                  <a16:creationId xmlns:a16="http://schemas.microsoft.com/office/drawing/2014/main" id="{6DB14B68-17CC-066D-2725-DC30B4BCFCC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9" y="1658"/>
            <a:ext cx="1533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20193000" imgH="7607300" progId="Equation.3">
                    <p:embed/>
                  </p:oleObj>
                </mc:Choice>
                <mc:Fallback>
                  <p:oleObj name="公式" r:id="rId2" imgW="20193000" imgH="7607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9" y="1658"/>
                          <a:ext cx="1533" cy="576"/>
                        </a:xfrm>
                        <a:prstGeom prst="rect">
                          <a:avLst/>
                        </a:prstGeom>
                        <a:solidFill>
                          <a:srgbClr val="FFD1D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9094" name="Rectangle 6">
              <a:extLst>
                <a:ext uri="{FF2B5EF4-FFF2-40B4-BE49-F238E27FC236}">
                  <a16:creationId xmlns:a16="http://schemas.microsoft.com/office/drawing/2014/main" id="{E450F913-3BAF-9EA6-D3D3-94E9F00A2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632"/>
              <a:ext cx="182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>
                  <a:solidFill>
                    <a:srgbClr val="3333FF"/>
                  </a:solidFill>
                </a:rPr>
                <a:t>(electric potential at point </a:t>
              </a:r>
              <a:r>
                <a:rPr kumimoji="0" lang="en-US" altLang="zh-CN" i="1">
                  <a:solidFill>
                    <a:srgbClr val="3333FF"/>
                  </a:solidFill>
                </a:rPr>
                <a:t>a</a:t>
              </a:r>
              <a:r>
                <a:rPr kumimoji="0" lang="en-US" altLang="zh-CN">
                  <a:solidFill>
                    <a:srgbClr val="3333FF"/>
                  </a:solidFill>
                </a:rPr>
                <a:t>)</a:t>
              </a:r>
            </a:p>
          </p:txBody>
        </p:sp>
      </p:grpSp>
      <p:grpSp>
        <p:nvGrpSpPr>
          <p:cNvPr id="729095" name="Group 7">
            <a:extLst>
              <a:ext uri="{FF2B5EF4-FFF2-40B4-BE49-F238E27FC236}">
                <a16:creationId xmlns:a16="http://schemas.microsoft.com/office/drawing/2014/main" id="{5AC65131-971C-F355-648E-7E5549071218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63963"/>
            <a:ext cx="8915400" cy="2408237"/>
            <a:chOff x="48" y="2112"/>
            <a:chExt cx="5616" cy="1517"/>
          </a:xfrm>
        </p:grpSpPr>
        <p:sp>
          <p:nvSpPr>
            <p:cNvPr id="729096" name="Text Box 8">
              <a:extLst>
                <a:ext uri="{FF2B5EF4-FFF2-40B4-BE49-F238E27FC236}">
                  <a16:creationId xmlns:a16="http://schemas.microsoft.com/office/drawing/2014/main" id="{53975EFF-58DD-13D7-67A5-73895C36F3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112"/>
              <a:ext cx="5616" cy="15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i="1"/>
                <a:t>V</a:t>
              </a:r>
              <a:r>
                <a:rPr lang="en-US" altLang="zh-CN" sz="3200" i="1" baseline="-25000"/>
                <a:t>a</a:t>
              </a:r>
              <a:r>
                <a:rPr lang="en-US" altLang="zh-CN" sz="3200" baseline="-25000"/>
                <a:t> </a:t>
              </a:r>
              <a:r>
                <a:rPr lang="en-US" altLang="zh-CN" sz="3200"/>
                <a:t>equals to in magnitude </a:t>
              </a:r>
              <a:r>
                <a:rPr kumimoji="0" lang="en-US" altLang="zh-CN" sz="3200">
                  <a:cs typeface="Times New Roman" panose="02020603050405020304" pitchFamily="18" charset="0"/>
                </a:rPr>
                <a:t>work done by the     on unit positive charge during the move from </a:t>
              </a:r>
              <a:r>
                <a:rPr kumimoji="0" lang="en-US" altLang="zh-CN" sz="3200" i="1">
                  <a:cs typeface="Times New Roman" panose="02020603050405020304" pitchFamily="18" charset="0"/>
                </a:rPr>
                <a:t>a</a:t>
              </a:r>
              <a:r>
                <a:rPr kumimoji="0" lang="en-US" altLang="zh-CN" sz="3200">
                  <a:cs typeface="Times New Roman" panose="02020603050405020304" pitchFamily="18" charset="0"/>
                </a:rPr>
                <a:t> to infinity along any path.</a:t>
              </a:r>
              <a:r>
                <a:rPr kumimoji="0" lang="en-US" altLang="zh-CN" b="0">
                  <a:cs typeface="Times New Roman" panose="02020603050405020304" pitchFamily="18" charset="0"/>
                </a:rPr>
                <a:t> (</a:t>
              </a:r>
              <a:r>
                <a:rPr kumimoji="0" lang="zh-CN" altLang="en-US" sz="2400">
                  <a:latin typeface="宋体" panose="02010600030101010101" pitchFamily="2" charset="-122"/>
                </a:rPr>
                <a:t>电荷</a:t>
              </a:r>
              <a:r>
                <a:rPr kumimoji="0" lang="en-US" altLang="zh-CN" i="1"/>
                <a:t>q</a:t>
              </a:r>
              <a:r>
                <a:rPr kumimoji="0" lang="zh-CN" altLang="en-US" sz="2400">
                  <a:latin typeface="宋体" panose="02010600030101010101" pitchFamily="2" charset="-122"/>
                </a:rPr>
                <a:t>在</a:t>
              </a:r>
              <a:r>
                <a:rPr lang="zh-CN" altLang="en-US" sz="2400">
                  <a:latin typeface="宋体" panose="02010600030101010101" pitchFamily="2" charset="-122"/>
                </a:rPr>
                <a:t>电场中某点电势</a:t>
              </a:r>
              <a:r>
                <a:rPr lang="en-US" altLang="zh-CN" i="1"/>
                <a:t>V</a:t>
              </a:r>
              <a:r>
                <a:rPr lang="en-US" altLang="zh-CN" i="1" baseline="-25000"/>
                <a:t>a</a:t>
              </a:r>
              <a:r>
                <a:rPr lang="zh-CN" altLang="en-US" sz="2400">
                  <a:latin typeface="宋体" panose="02010600030101010101" pitchFamily="2" charset="-122"/>
                </a:rPr>
                <a:t>在数值上等于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单位正</a:t>
              </a:r>
              <a:r>
                <a:rPr kumimoji="0"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电荷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从</a:t>
              </a: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移到无穷远处静电场力所做的功</a:t>
              </a:r>
              <a:r>
                <a:rPr lang="zh-CN" altLang="en-US" sz="2400">
                  <a:latin typeface="宋体" panose="02010600030101010101" pitchFamily="2" charset="-122"/>
                </a:rPr>
                <a:t>亦等于放在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点</a:t>
              </a:r>
              <a:r>
                <a:rPr lang="en-US" altLang="zh-CN" i="1">
                  <a:solidFill>
                    <a:srgbClr val="FF0000"/>
                  </a:solidFill>
                </a:rPr>
                <a:t>a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的单位正</a:t>
              </a:r>
              <a:r>
                <a:rPr kumimoji="0"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电荷所具有的</a:t>
              </a:r>
              <a:r>
                <a:rPr lang="zh-CN" altLang="en-US" sz="2400">
                  <a:solidFill>
                    <a:srgbClr val="FF0000"/>
                  </a:solidFill>
                  <a:latin typeface="宋体" panose="02010600030101010101" pitchFamily="2" charset="-122"/>
                </a:rPr>
                <a:t>电势能</a:t>
              </a:r>
              <a:r>
                <a:rPr lang="en-US" altLang="zh-CN">
                  <a:latin typeface="宋体" panose="02010600030101010101" pitchFamily="2" charset="-122"/>
                </a:rPr>
                <a:t>).</a:t>
              </a:r>
              <a:r>
                <a:rPr lang="en-US" altLang="zh-CN" b="0"/>
                <a:t>                   </a:t>
              </a:r>
            </a:p>
          </p:txBody>
        </p:sp>
        <p:graphicFrame>
          <p:nvGraphicFramePr>
            <p:cNvPr id="729097" name="Object 9">
              <a:extLst>
                <a:ext uri="{FF2B5EF4-FFF2-40B4-BE49-F238E27FC236}">
                  <a16:creationId xmlns:a16="http://schemas.microsoft.com/office/drawing/2014/main" id="{925B2BA1-B16C-15C3-A7EC-5D9FA47DF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0" y="2153"/>
            <a:ext cx="2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94200" imgH="5854700" progId="Equation.3">
                    <p:embed/>
                  </p:oleObj>
                </mc:Choice>
                <mc:Fallback>
                  <p:oleObj name="公式" r:id="rId4" imgW="4394200" imgH="585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0" y="2153"/>
                          <a:ext cx="2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9098" name="Group 10">
            <a:extLst>
              <a:ext uri="{FF2B5EF4-FFF2-40B4-BE49-F238E27FC236}">
                <a16:creationId xmlns:a16="http://schemas.microsoft.com/office/drawing/2014/main" id="{3760B7A3-E026-AB8E-B296-F17828CB0DC6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3048000"/>
            <a:ext cx="4438650" cy="579438"/>
            <a:chOff x="912" y="3648"/>
            <a:chExt cx="2796" cy="365"/>
          </a:xfrm>
        </p:grpSpPr>
        <p:sp>
          <p:nvSpPr>
            <p:cNvPr id="729099" name="Rectangle 11">
              <a:extLst>
                <a:ext uri="{FF2B5EF4-FFF2-40B4-BE49-F238E27FC236}">
                  <a16:creationId xmlns:a16="http://schemas.microsoft.com/office/drawing/2014/main" id="{CC4F517D-0F7C-9363-1B84-8FF39BF185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48"/>
              <a:ext cx="136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When </a:t>
              </a:r>
              <a:r>
                <a:rPr lang="en-US" altLang="zh-CN" sz="3200" i="1"/>
                <a:t>q</a:t>
              </a:r>
              <a:r>
                <a:rPr lang="en-US" altLang="zh-CN" sz="3200"/>
                <a:t> =1,</a:t>
              </a:r>
            </a:p>
          </p:txBody>
        </p:sp>
        <p:graphicFrame>
          <p:nvGraphicFramePr>
            <p:cNvPr id="729100" name="Object 12">
              <a:extLst>
                <a:ext uri="{FF2B5EF4-FFF2-40B4-BE49-F238E27FC236}">
                  <a16:creationId xmlns:a16="http://schemas.microsoft.com/office/drawing/2014/main" id="{4B4B98FC-6996-E1EB-FC73-06F19BB31E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16" y="3672"/>
            <a:ext cx="1392" cy="3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7495500" imgH="6438900" progId="Equation.3">
                    <p:embed/>
                  </p:oleObj>
                </mc:Choice>
                <mc:Fallback>
                  <p:oleObj name="Equation" r:id="rId6" imgW="27495500" imgH="64389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16" y="3672"/>
                          <a:ext cx="1392" cy="325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2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9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9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0" grpId="0" autoUpdateAnimBg="0"/>
      <p:bldP spid="729091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125" name="Group 13">
            <a:extLst>
              <a:ext uri="{FF2B5EF4-FFF2-40B4-BE49-F238E27FC236}">
                <a16:creationId xmlns:a16="http://schemas.microsoft.com/office/drawing/2014/main" id="{BEE9B6AD-D3BB-8EDC-CA31-2672A48137C3}"/>
              </a:ext>
            </a:extLst>
          </p:cNvPr>
          <p:cNvGrpSpPr>
            <a:grpSpLocks/>
          </p:cNvGrpSpPr>
          <p:nvPr/>
        </p:nvGrpSpPr>
        <p:grpSpPr bwMode="auto">
          <a:xfrm>
            <a:off x="95250" y="4648200"/>
            <a:ext cx="8839200" cy="1554163"/>
            <a:chOff x="60" y="2928"/>
            <a:chExt cx="5568" cy="979"/>
          </a:xfrm>
        </p:grpSpPr>
        <p:sp>
          <p:nvSpPr>
            <p:cNvPr id="730116" name="Rectangle 4">
              <a:extLst>
                <a:ext uri="{FF2B5EF4-FFF2-40B4-BE49-F238E27FC236}">
                  <a16:creationId xmlns:a16="http://schemas.microsoft.com/office/drawing/2014/main" id="{FDD87B79-8C6A-5178-2414-7FCF2A5AB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" y="2928"/>
              <a:ext cx="556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200" i="1">
                  <a:solidFill>
                    <a:srgbClr val="FF0000"/>
                  </a:solidFill>
                </a:rPr>
                <a:t>V</a:t>
              </a:r>
              <a:r>
                <a:rPr kumimoji="0" lang="en-US" altLang="zh-CN" sz="3200">
                  <a:solidFill>
                    <a:srgbClr val="3333FF"/>
                  </a:solidFill>
                </a:rPr>
                <a:t> 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is a </a:t>
              </a:r>
              <a:r>
                <a:rPr kumimoji="0" lang="en-US" altLang="zh-CN" sz="3200">
                  <a:solidFill>
                    <a:srgbClr val="FF0000"/>
                  </a:solidFill>
                </a:rPr>
                <a:t>scalar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. I</a:t>
              </a:r>
              <a:r>
                <a:rPr lang="en-US" altLang="zh-CN" sz="3200"/>
                <a:t>t is measured in </a:t>
              </a:r>
              <a:r>
                <a:rPr lang="en-US" altLang="zh-CN" sz="3200">
                  <a:solidFill>
                    <a:srgbClr val="3333FF"/>
                  </a:solidFill>
                </a:rPr>
                <a:t>joules per coulomb</a:t>
              </a:r>
              <a:r>
                <a:rPr lang="en-US" altLang="zh-CN" sz="3200"/>
                <a:t>, or volts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 (V) (</a:t>
              </a:r>
              <a:r>
                <a:rPr kumimoji="0" lang="en-US" altLang="zh-CN" sz="3200">
                  <a:solidFill>
                    <a:srgbClr val="FF0000"/>
                  </a:solidFill>
                </a:rPr>
                <a:t>1V=1J/C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); dimension</a:t>
              </a:r>
              <a:r>
                <a:rPr kumimoji="0" lang="en-US" altLang="zh-CN" sz="3200">
                  <a:solidFill>
                    <a:srgbClr val="FF0000"/>
                  </a:solidFill>
                </a:rPr>
                <a:t> </a:t>
              </a:r>
              <a:r>
                <a:rPr kumimoji="0" lang="en-US" altLang="zh-CN" sz="3200">
                  <a:solidFill>
                    <a:schemeClr val="tx2"/>
                  </a:solidFill>
                </a:rPr>
                <a:t>is                   . </a:t>
              </a:r>
              <a:r>
                <a:rPr kumimoji="0" lang="en-US" altLang="zh-CN" sz="3200" i="1">
                  <a:solidFill>
                    <a:srgbClr val="FF0000"/>
                  </a:solidFill>
                </a:rPr>
                <a:t>U</a:t>
              </a:r>
              <a:r>
                <a:rPr lang="en-US" altLang="zh-CN" sz="3200"/>
                <a:t> is measured in joules (eV in P515).</a:t>
              </a:r>
            </a:p>
          </p:txBody>
        </p:sp>
        <p:graphicFrame>
          <p:nvGraphicFramePr>
            <p:cNvPr id="730115" name="Object 3">
              <a:extLst>
                <a:ext uri="{FF2B5EF4-FFF2-40B4-BE49-F238E27FC236}">
                  <a16:creationId xmlns:a16="http://schemas.microsoft.com/office/drawing/2014/main" id="{02A6AE8A-6247-38FA-7299-DCEEC62A84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57" y="3267"/>
            <a:ext cx="1073" cy="2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16090900" imgH="4394200" progId="Equation.3">
                    <p:embed/>
                  </p:oleObj>
                </mc:Choice>
                <mc:Fallback>
                  <p:oleObj name="公式" r:id="rId2" imgW="16090900" imgH="43942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57" y="3267"/>
                          <a:ext cx="1073" cy="29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33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0117" name="Rectangle 5">
            <a:extLst>
              <a:ext uri="{FF2B5EF4-FFF2-40B4-BE49-F238E27FC236}">
                <a16:creationId xmlns:a16="http://schemas.microsoft.com/office/drawing/2014/main" id="{30C7FAF5-AD9E-5732-1655-7FCA0E44A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71600"/>
            <a:ext cx="883920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r>
              <a:rPr lang="en-US" altLang="zh-CN" sz="3200" i="1">
                <a:solidFill>
                  <a:srgbClr val="FF0000"/>
                </a:solidFill>
              </a:rPr>
              <a:t>V</a:t>
            </a:r>
            <a:r>
              <a:rPr lang="en-US" altLang="zh-CN" sz="3200" i="1"/>
              <a:t> </a:t>
            </a:r>
            <a:r>
              <a:rPr lang="en-US" altLang="zh-CN" sz="3200"/>
              <a:t>is a property of an </a:t>
            </a:r>
            <a:r>
              <a:rPr lang="en-US" altLang="zh-CN" sz="3200">
                <a:solidFill>
                  <a:schemeClr val="tx2"/>
                </a:solidFill>
              </a:rPr>
              <a:t>electric field</a:t>
            </a:r>
            <a:r>
              <a:rPr lang="en-US" altLang="zh-CN" sz="3200"/>
              <a:t>, regardless of whether a </a:t>
            </a:r>
            <a:r>
              <a:rPr lang="en-US" altLang="zh-CN" sz="3200">
                <a:solidFill>
                  <a:srgbClr val="3333FF"/>
                </a:solidFill>
              </a:rPr>
              <a:t>charged object</a:t>
            </a:r>
            <a:r>
              <a:rPr lang="en-US" altLang="zh-CN" sz="3200"/>
              <a:t> has been placed in that field; </a:t>
            </a:r>
            <a:r>
              <a:rPr lang="en-US" altLang="zh-CN" sz="3200" i="1">
                <a:solidFill>
                  <a:srgbClr val="FF0000"/>
                </a:solidFill>
              </a:rPr>
              <a:t>U</a:t>
            </a:r>
            <a:r>
              <a:rPr lang="en-US" altLang="zh-CN" sz="3200"/>
              <a:t> is an energy associated with a system (the </a:t>
            </a:r>
            <a:r>
              <a:rPr lang="en-US" altLang="zh-CN" sz="3200">
                <a:solidFill>
                  <a:srgbClr val="3333FF"/>
                </a:solidFill>
              </a:rPr>
              <a:t>charged object</a:t>
            </a:r>
            <a:r>
              <a:rPr lang="en-US" altLang="zh-CN" sz="3200"/>
              <a:t> </a:t>
            </a:r>
            <a:r>
              <a:rPr lang="en-US" altLang="zh-CN" sz="3200">
                <a:solidFill>
                  <a:srgbClr val="FF0000"/>
                </a:solidFill>
              </a:rPr>
              <a:t>plus</a:t>
            </a:r>
            <a:r>
              <a:rPr lang="en-US" altLang="zh-CN" sz="3200"/>
              <a:t> the </a:t>
            </a:r>
            <a:r>
              <a:rPr lang="en-US" altLang="zh-CN" sz="3200">
                <a:solidFill>
                  <a:srgbClr val="3333FF"/>
                </a:solidFill>
              </a:rPr>
              <a:t>charged particles</a:t>
            </a:r>
            <a:r>
              <a:rPr lang="en-US" altLang="zh-CN" sz="3200"/>
              <a:t> that set up the electric field). </a:t>
            </a:r>
          </a:p>
        </p:txBody>
      </p:sp>
      <p:sp>
        <p:nvSpPr>
          <p:cNvPr id="730118" name="Rectangle 6">
            <a:extLst>
              <a:ext uri="{FF2B5EF4-FFF2-40B4-BE49-F238E27FC236}">
                <a16:creationId xmlns:a16="http://schemas.microsoft.com/office/drawing/2014/main" id="{57889266-3376-782E-B934-73F7CFEF88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830263"/>
            <a:ext cx="5715000" cy="579437"/>
          </a:xfrm>
          <a:prstGeom prst="rect">
            <a:avLst/>
          </a:prstGeom>
          <a:solidFill>
            <a:srgbClr val="C0FE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(a)</a:t>
            </a:r>
            <a:r>
              <a:rPr lang="en-US" altLang="zh-CN" sz="3200">
                <a:solidFill>
                  <a:srgbClr val="000000"/>
                </a:solidFill>
                <a:cs typeface="Times New Roman" panose="02020603050405020304" pitchFamily="18" charset="0"/>
              </a:rPr>
              <a:t> The difference of </a:t>
            </a:r>
            <a:r>
              <a:rPr lang="en-US" altLang="zh-CN" sz="3200" i="1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3200">
                <a:solidFill>
                  <a:srgbClr val="000000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3200" i="1">
                <a:solidFill>
                  <a:srgbClr val="00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320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endParaRPr lang="en-US" altLang="zh-CN" sz="3200" b="0"/>
          </a:p>
        </p:txBody>
      </p:sp>
      <p:sp>
        <p:nvSpPr>
          <p:cNvPr id="730119" name="Rectangle 7">
            <a:extLst>
              <a:ext uri="{FF2B5EF4-FFF2-40B4-BE49-F238E27FC236}">
                <a16:creationId xmlns:a16="http://schemas.microsoft.com/office/drawing/2014/main" id="{6261F1BE-2685-1ED2-1A09-39B95D120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992563"/>
            <a:ext cx="6172200" cy="579437"/>
          </a:xfrm>
          <a:prstGeom prst="rect">
            <a:avLst/>
          </a:prstGeom>
          <a:solidFill>
            <a:srgbClr val="C0FE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  <a:cs typeface="Times New Roman" panose="02020603050405020304" pitchFamily="18" charset="0"/>
              </a:rPr>
              <a:t>(b)</a:t>
            </a:r>
            <a:r>
              <a:rPr lang="en-US" altLang="zh-CN" sz="3200">
                <a:solidFill>
                  <a:srgbClr val="000000"/>
                </a:solidFill>
                <a:cs typeface="Times New Roman" panose="02020603050405020304" pitchFamily="18" charset="0"/>
              </a:rPr>
              <a:t> Unit &amp; dimension of </a:t>
            </a:r>
            <a:r>
              <a:rPr lang="en-US" altLang="zh-CN" sz="3200" i="1">
                <a:solidFill>
                  <a:srgbClr val="000000"/>
                </a:solidFill>
                <a:cs typeface="Times New Roman" panose="02020603050405020304" pitchFamily="18" charset="0"/>
              </a:rPr>
              <a:t>V</a:t>
            </a:r>
            <a:r>
              <a:rPr lang="en-US" altLang="zh-CN" sz="3200">
                <a:solidFill>
                  <a:srgbClr val="000000"/>
                </a:solidFill>
                <a:cs typeface="Times New Roman" panose="02020603050405020304" pitchFamily="18" charset="0"/>
              </a:rPr>
              <a:t> and </a:t>
            </a:r>
            <a:r>
              <a:rPr lang="en-US" altLang="zh-CN" sz="3200" i="1">
                <a:solidFill>
                  <a:srgbClr val="000000"/>
                </a:solidFill>
                <a:cs typeface="Times New Roman" panose="02020603050405020304" pitchFamily="18" charset="0"/>
              </a:rPr>
              <a:t>U</a:t>
            </a:r>
            <a:r>
              <a:rPr lang="en-US" altLang="zh-CN" sz="3200">
                <a:solidFill>
                  <a:srgbClr val="000000"/>
                </a:solidFill>
                <a:cs typeface="Times New Roman" panose="02020603050405020304" pitchFamily="18" charset="0"/>
              </a:rPr>
              <a:t>:</a:t>
            </a:r>
            <a:endParaRPr lang="en-US" altLang="zh-CN" sz="3200" b="0"/>
          </a:p>
        </p:txBody>
      </p:sp>
      <p:grpSp>
        <p:nvGrpSpPr>
          <p:cNvPr id="730124" name="Group 12">
            <a:extLst>
              <a:ext uri="{FF2B5EF4-FFF2-40B4-BE49-F238E27FC236}">
                <a16:creationId xmlns:a16="http://schemas.microsoft.com/office/drawing/2014/main" id="{483F8FB5-B9A4-150C-0FF6-0D5E7E5C8CB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843213" cy="655638"/>
            <a:chOff x="0" y="0"/>
            <a:chExt cx="1791" cy="413"/>
          </a:xfrm>
        </p:grpSpPr>
        <p:sp>
          <p:nvSpPr>
            <p:cNvPr id="730121" name="Text Box 9">
              <a:extLst>
                <a:ext uri="{FF2B5EF4-FFF2-40B4-BE49-F238E27FC236}">
                  <a16:creationId xmlns:a16="http://schemas.microsoft.com/office/drawing/2014/main" id="{9CEE93B6-4FBA-4696-2655-2C25343DB0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5"/>
              <a:ext cx="1503" cy="288"/>
            </a:xfrm>
            <a:prstGeom prst="rect">
              <a:avLst/>
            </a:prstGeom>
            <a:solidFill>
              <a:srgbClr val="8FFFE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>
                  <a:latin typeface="Arial" panose="020B0604020202020204" pitchFamily="34" charset="0"/>
                </a:rPr>
                <a:t>Explanations:</a:t>
              </a:r>
            </a:p>
          </p:txBody>
        </p:sp>
        <p:sp>
          <p:nvSpPr>
            <p:cNvPr id="730122" name="Text Box 10">
              <a:extLst>
                <a:ext uri="{FF2B5EF4-FFF2-40B4-BE49-F238E27FC236}">
                  <a16:creationId xmlns:a16="http://schemas.microsoft.com/office/drawing/2014/main" id="{31F67577-585A-4B60-BA85-2D45BB888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0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buClr>
                  <a:srgbClr val="FF0000"/>
                </a:buClr>
                <a:buFont typeface="Wingdings" pitchFamily="2" charset="2"/>
                <a:buChar char="M"/>
              </a:pPr>
              <a:r>
                <a:rPr lang="en-US" altLang="zh-CN" sz="32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endParaRPr lang="en-US" altLang="zh-CN" sz="28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30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7" grpId="0" autoUpdateAnimBg="0"/>
      <p:bldP spid="730118" grpId="0" animBg="1" autoUpdateAnimBg="0"/>
      <p:bldP spid="730119" grpId="0" animBg="1" autoUpdateAnimBg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>
            <a:extLst>
              <a:ext uri="{FF2B5EF4-FFF2-40B4-BE49-F238E27FC236}">
                <a16:creationId xmlns:a16="http://schemas.microsoft.com/office/drawing/2014/main" id="{EA7BFD13-2A7E-1762-8408-F421A957A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8600"/>
            <a:ext cx="7924800" cy="579438"/>
          </a:xfrm>
          <a:prstGeom prst="rect">
            <a:avLst/>
          </a:prstGeom>
          <a:solidFill>
            <a:srgbClr val="C0FE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0" lang="en-US" altLang="zh-CN" sz="3200">
                <a:solidFill>
                  <a:srgbClr val="3333FF"/>
                </a:solidFill>
              </a:rPr>
              <a:t>(c)</a:t>
            </a:r>
            <a:r>
              <a:rPr kumimoji="0" lang="en-US" altLang="zh-CN"/>
              <a:t> Electric Potential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 Difference </a:t>
            </a:r>
            <a:r>
              <a:rPr lang="en-US" altLang="zh-CN">
                <a:latin typeface="Symbol" pitchFamily="2" charset="2"/>
              </a:rPr>
              <a:t>D</a:t>
            </a:r>
            <a:r>
              <a:rPr lang="en-US" altLang="zh-CN" i="1"/>
              <a:t>V 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宋体" panose="02010600030101010101" pitchFamily="2" charset="-122"/>
              </a:rPr>
              <a:t>电势差</a:t>
            </a:r>
            <a:r>
              <a:rPr lang="en-US" altLang="zh-CN" sz="2400">
                <a:latin typeface="宋体" panose="02010600030101010101" pitchFamily="2" charset="-122"/>
              </a:rPr>
              <a:t>,</a:t>
            </a:r>
            <a:r>
              <a:rPr lang="zh-CN" altLang="en-US" sz="2400">
                <a:latin typeface="宋体" panose="02010600030101010101" pitchFamily="2" charset="-122"/>
              </a:rPr>
              <a:t>电压</a:t>
            </a:r>
            <a:r>
              <a:rPr lang="en-US" altLang="zh-CN" sz="2400">
                <a:latin typeface="宋体" panose="02010600030101010101" pitchFamily="2" charset="-122"/>
              </a:rPr>
              <a:t>)</a:t>
            </a:r>
            <a:endParaRPr lang="en-US" altLang="zh-CN">
              <a:solidFill>
                <a:srgbClr val="000000"/>
              </a:solidFill>
              <a:cs typeface="Times New Roman" panose="02020603050405020304" pitchFamily="18" charset="0"/>
            </a:endParaRPr>
          </a:p>
        </p:txBody>
      </p:sp>
      <p:graphicFrame>
        <p:nvGraphicFramePr>
          <p:cNvPr id="731139" name="Object 3">
            <a:extLst>
              <a:ext uri="{FF2B5EF4-FFF2-40B4-BE49-F238E27FC236}">
                <a16:creationId xmlns:a16="http://schemas.microsoft.com/office/drawing/2014/main" id="{0FBBEACA-0F53-6438-4A1C-3826A152F6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667000"/>
          <a:ext cx="68357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972400" imgH="8191500" progId="Equation.3">
                  <p:embed/>
                </p:oleObj>
              </mc:Choice>
              <mc:Fallback>
                <p:oleObj name="Equation" r:id="rId2" imgW="83972400" imgH="8191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667000"/>
                        <a:ext cx="6835775" cy="666750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1140" name="Group 4">
            <a:extLst>
              <a:ext uri="{FF2B5EF4-FFF2-40B4-BE49-F238E27FC236}">
                <a16:creationId xmlns:a16="http://schemas.microsoft.com/office/drawing/2014/main" id="{321AEFDC-010C-AAF8-BEC9-B27FC346DFD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14400"/>
            <a:ext cx="8458200" cy="1554163"/>
            <a:chOff x="240" y="432"/>
            <a:chExt cx="5328" cy="979"/>
          </a:xfrm>
        </p:grpSpPr>
        <p:sp>
          <p:nvSpPr>
            <p:cNvPr id="731141" name="Rectangle 5">
              <a:extLst>
                <a:ext uri="{FF2B5EF4-FFF2-40B4-BE49-F238E27FC236}">
                  <a16:creationId xmlns:a16="http://schemas.microsoft.com/office/drawing/2014/main" id="{23B1E7AA-204E-228D-C098-1932BB028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32"/>
              <a:ext cx="5328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/>
                <a:t>The </a:t>
              </a:r>
              <a:r>
                <a:rPr lang="en-US" altLang="zh-CN" sz="3200">
                  <a:latin typeface="Symbol" pitchFamily="2" charset="2"/>
                </a:rPr>
                <a:t>D</a:t>
              </a:r>
              <a:r>
                <a:rPr lang="en-US" altLang="zh-CN" sz="3200" i="1"/>
                <a:t>V</a:t>
              </a:r>
              <a:r>
                <a:rPr lang="en-US" altLang="zh-CN" sz="3200"/>
                <a:t> between any two points </a:t>
              </a:r>
              <a:r>
                <a:rPr lang="en-US" altLang="zh-CN" sz="3200" i="1"/>
                <a:t>a</a:t>
              </a:r>
              <a:r>
                <a:rPr lang="en-US" altLang="zh-CN" sz="3200"/>
                <a:t> and </a:t>
              </a:r>
              <a:r>
                <a:rPr lang="en-US" altLang="zh-CN" sz="3200" i="1"/>
                <a:t>b</a:t>
              </a:r>
              <a:r>
                <a:rPr lang="en-US" altLang="zh-CN" sz="3200"/>
                <a:t> equal to in magnitude </a:t>
              </a:r>
              <a:r>
                <a:rPr kumimoji="0" lang="en-US" altLang="zh-CN" sz="3200">
                  <a:cs typeface="Times New Roman" panose="02020603050405020304" pitchFamily="18" charset="0"/>
                </a:rPr>
                <a:t>work done by the      on </a:t>
              </a:r>
              <a:r>
                <a:rPr kumimoji="0" lang="en-US" altLang="zh-CN" sz="3200">
                  <a:solidFill>
                    <a:srgbClr val="3333FF"/>
                  </a:solidFill>
                  <a:cs typeface="Times New Roman" panose="02020603050405020304" pitchFamily="18" charset="0"/>
                </a:rPr>
                <a:t>unit positive charge</a:t>
              </a:r>
              <a:r>
                <a:rPr kumimoji="0" lang="en-US" altLang="zh-CN" sz="3200">
                  <a:cs typeface="Times New Roman" panose="02020603050405020304" pitchFamily="18" charset="0"/>
                </a:rPr>
                <a:t> during the move from </a:t>
              </a:r>
              <a:r>
                <a:rPr kumimoji="0" lang="en-US" altLang="zh-CN" sz="3200" i="1">
                  <a:cs typeface="Times New Roman" panose="02020603050405020304" pitchFamily="18" charset="0"/>
                </a:rPr>
                <a:t>a</a:t>
              </a:r>
              <a:r>
                <a:rPr kumimoji="0" lang="en-US" altLang="zh-CN" sz="3200">
                  <a:cs typeface="Times New Roman" panose="02020603050405020304" pitchFamily="18" charset="0"/>
                </a:rPr>
                <a:t> to </a:t>
              </a:r>
              <a:r>
                <a:rPr kumimoji="0" lang="en-US" altLang="zh-CN" sz="3200" i="1">
                  <a:cs typeface="Times New Roman" panose="02020603050405020304" pitchFamily="18" charset="0"/>
                </a:rPr>
                <a:t>b</a:t>
              </a:r>
              <a:r>
                <a:rPr kumimoji="0" lang="en-US" altLang="zh-CN" sz="3200">
                  <a:cs typeface="Times New Roman" panose="02020603050405020304" pitchFamily="18" charset="0"/>
                </a:rPr>
                <a:t>.</a:t>
              </a:r>
              <a:r>
                <a:rPr lang="en-US" altLang="zh-CN" sz="3200"/>
                <a:t> </a:t>
              </a:r>
            </a:p>
          </p:txBody>
        </p:sp>
        <p:graphicFrame>
          <p:nvGraphicFramePr>
            <p:cNvPr id="731142" name="Object 6">
              <a:extLst>
                <a:ext uri="{FF2B5EF4-FFF2-40B4-BE49-F238E27FC236}">
                  <a16:creationId xmlns:a16="http://schemas.microsoft.com/office/drawing/2014/main" id="{615E1F7D-D9A1-36ED-2013-C15AD71645E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44" y="768"/>
            <a:ext cx="229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4394200" imgH="5854700" progId="Equation.3">
                    <p:embed/>
                  </p:oleObj>
                </mc:Choice>
                <mc:Fallback>
                  <p:oleObj name="公式" r:id="rId4" imgW="4394200" imgH="58547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768"/>
                          <a:ext cx="229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1143" name="Group 7">
            <a:extLst>
              <a:ext uri="{FF2B5EF4-FFF2-40B4-BE49-F238E27FC236}">
                <a16:creationId xmlns:a16="http://schemas.microsoft.com/office/drawing/2014/main" id="{2DFEB24D-34B3-2102-202C-882E1925C4A0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4662488"/>
            <a:ext cx="8386762" cy="1554162"/>
            <a:chOff x="237" y="2937"/>
            <a:chExt cx="5283" cy="979"/>
          </a:xfrm>
        </p:grpSpPr>
        <p:sp>
          <p:nvSpPr>
            <p:cNvPr id="731144" name="Rectangle 8">
              <a:extLst>
                <a:ext uri="{FF2B5EF4-FFF2-40B4-BE49-F238E27FC236}">
                  <a16:creationId xmlns:a16="http://schemas.microsoft.com/office/drawing/2014/main" id="{3EEF5C6D-E500-5408-123B-341B31132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937"/>
              <a:ext cx="5136" cy="9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ea typeface="楷体_GB2312" pitchFamily="49" charset="-122"/>
                </a:rPr>
                <a:t>The value of</a:t>
              </a:r>
              <a:r>
                <a:rPr lang="en-US" altLang="zh-CN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en-US" altLang="zh-CN" sz="3200">
                  <a:ea typeface="楷体_GB2312" pitchFamily="49" charset="-122"/>
                </a:rPr>
                <a:t>electric potential is relative, but the one of electric potential difference is absolute (</a:t>
              </a:r>
              <a:r>
                <a:rPr lang="zh-CN" altLang="en-US" sz="2400">
                  <a:latin typeface="宋体" panose="02010600030101010101" pitchFamily="2" charset="-122"/>
                </a:rPr>
                <a:t>电势的大小是相对的</a:t>
              </a:r>
              <a:r>
                <a:rPr lang="en-US" altLang="zh-CN" sz="2400">
                  <a:latin typeface="宋体" panose="02010600030101010101" pitchFamily="2" charset="-122"/>
                </a:rPr>
                <a:t>,</a:t>
              </a:r>
              <a:r>
                <a:rPr lang="zh-CN" altLang="en-US" sz="2400">
                  <a:latin typeface="宋体" panose="02010600030101010101" pitchFamily="2" charset="-122"/>
                </a:rPr>
                <a:t>电势差是绝对的</a:t>
              </a:r>
              <a:r>
                <a:rPr lang="en-US" altLang="zh-CN" sz="2400">
                  <a:latin typeface="宋体" panose="02010600030101010101" pitchFamily="2" charset="-122"/>
                </a:rPr>
                <a:t>)</a:t>
              </a:r>
              <a:r>
                <a:rPr lang="en-US" altLang="zh-CN" sz="3200">
                  <a:ea typeface="楷体_GB2312" pitchFamily="49" charset="-122"/>
                </a:rPr>
                <a:t>. </a:t>
              </a:r>
            </a:p>
          </p:txBody>
        </p:sp>
        <p:sp>
          <p:nvSpPr>
            <p:cNvPr id="731145" name="AutoShape 9">
              <a:extLst>
                <a:ext uri="{FF2B5EF4-FFF2-40B4-BE49-F238E27FC236}">
                  <a16:creationId xmlns:a16="http://schemas.microsoft.com/office/drawing/2014/main" id="{8027DC17-1BA4-3B82-B226-F83A893746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3024"/>
              <a:ext cx="147" cy="14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1146" name="Group 10">
            <a:extLst>
              <a:ext uri="{FF2B5EF4-FFF2-40B4-BE49-F238E27FC236}">
                <a16:creationId xmlns:a16="http://schemas.microsoft.com/office/drawing/2014/main" id="{AE9CC7BB-E233-4790-280E-49348969054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581400"/>
            <a:ext cx="8458200" cy="1066800"/>
            <a:chOff x="144" y="2025"/>
            <a:chExt cx="5328" cy="672"/>
          </a:xfrm>
        </p:grpSpPr>
        <p:sp>
          <p:nvSpPr>
            <p:cNvPr id="731147" name="Text Box 11">
              <a:extLst>
                <a:ext uri="{FF2B5EF4-FFF2-40B4-BE49-F238E27FC236}">
                  <a16:creationId xmlns:a16="http://schemas.microsoft.com/office/drawing/2014/main" id="{35794EFC-3EA6-87AB-2945-160E5E7B9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025"/>
              <a:ext cx="5184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  <a:latin typeface="Symbol" pitchFamily="2" charset="2"/>
                </a:rPr>
                <a:t>D</a:t>
              </a:r>
              <a:r>
                <a:rPr lang="en-US" altLang="zh-CN" sz="3200" i="1">
                  <a:solidFill>
                    <a:srgbClr val="3333FF"/>
                  </a:solidFill>
                </a:rPr>
                <a:t>V</a:t>
              </a:r>
              <a:r>
                <a:rPr lang="en-US" altLang="zh-CN" sz="3200"/>
                <a:t> is </a:t>
              </a:r>
              <a:r>
                <a:rPr lang="en-US" altLang="zh-CN" sz="3200">
                  <a:solidFill>
                    <a:srgbClr val="FF3300"/>
                  </a:solidFill>
                </a:rPr>
                <a:t>in</a:t>
              </a:r>
              <a:r>
                <a:rPr lang="en-US" altLang="zh-CN" sz="3200"/>
                <a:t>dependent on the choice of </a:t>
              </a:r>
              <a:r>
                <a:rPr lang="en-US" altLang="zh-CN" sz="3200">
                  <a:solidFill>
                    <a:srgbClr val="FF0000"/>
                  </a:solidFill>
                </a:rPr>
                <a:t>reference potential</a:t>
              </a:r>
              <a:r>
                <a:rPr lang="en-US" altLang="zh-CN">
                  <a:solidFill>
                    <a:srgbClr val="FF0000"/>
                  </a:solidFill>
                </a:rPr>
                <a:t> </a:t>
              </a:r>
              <a:r>
                <a:rPr lang="en-US" altLang="zh-CN" sz="2400" b="0"/>
                <a:t>(</a:t>
              </a:r>
              <a:r>
                <a:rPr lang="zh-CN" altLang="en-US" sz="2400">
                  <a:latin typeface="宋体" panose="02010600030101010101" pitchFamily="2" charset="-122"/>
                </a:rPr>
                <a:t>电势的零点无论选在何处</a:t>
              </a:r>
              <a:r>
                <a:rPr lang="en-US" altLang="zh-CN" sz="2400">
                  <a:latin typeface="宋体" panose="02010600030101010101" pitchFamily="2" charset="-122"/>
                </a:rPr>
                <a:t>.</a:t>
              </a:r>
              <a:r>
                <a:rPr lang="zh-CN" altLang="en-US" sz="2400">
                  <a:solidFill>
                    <a:srgbClr val="3333FF"/>
                  </a:solidFill>
                  <a:latin typeface="宋体" panose="02010600030101010101" pitchFamily="2" charset="-122"/>
                </a:rPr>
                <a:t>电势差</a:t>
              </a:r>
              <a:r>
                <a:rPr lang="zh-CN" altLang="en-US" sz="2400">
                  <a:latin typeface="宋体" panose="02010600030101010101" pitchFamily="2" charset="-122"/>
                </a:rPr>
                <a:t>不受影响</a:t>
              </a:r>
              <a:r>
                <a:rPr lang="en-US" altLang="zh-CN" sz="2400">
                  <a:latin typeface="宋体" panose="02010600030101010101" pitchFamily="2" charset="-122"/>
                </a:rPr>
                <a:t>).</a:t>
              </a:r>
            </a:p>
          </p:txBody>
        </p:sp>
        <p:sp>
          <p:nvSpPr>
            <p:cNvPr id="731148" name="AutoShape 12">
              <a:extLst>
                <a:ext uri="{FF2B5EF4-FFF2-40B4-BE49-F238E27FC236}">
                  <a16:creationId xmlns:a16="http://schemas.microsoft.com/office/drawing/2014/main" id="{E20F80ED-0EB5-3C64-92B6-F6A911493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121"/>
              <a:ext cx="144" cy="14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3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38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Text Box 2">
            <a:extLst>
              <a:ext uri="{FF2B5EF4-FFF2-40B4-BE49-F238E27FC236}">
                <a16:creationId xmlns:a16="http://schemas.microsoft.com/office/drawing/2014/main" id="{AB851B87-6C50-1C12-F2E2-BBC94EAC5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22238"/>
            <a:ext cx="8610600" cy="155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</a:rPr>
              <a:t>(4) </a:t>
            </a:r>
            <a:r>
              <a:rPr lang="en-US" altLang="zh-CN" sz="3200">
                <a:solidFill>
                  <a:schemeClr val="tx2"/>
                </a:solidFill>
              </a:rPr>
              <a:t>Electric charge is an </a:t>
            </a:r>
            <a:r>
              <a:rPr lang="en-US" altLang="zh-CN" sz="3200">
                <a:solidFill>
                  <a:srgbClr val="3333FF"/>
                </a:solidFill>
              </a:rPr>
              <a:t>intrinsic</a:t>
            </a:r>
            <a:r>
              <a:rPr lang="en-US" altLang="zh-CN" sz="3200">
                <a:solidFill>
                  <a:schemeClr val="tx2"/>
                </a:solidFill>
              </a:rPr>
              <a:t> characteristic, as mass, of the fundamental particles making up everyday objects.</a:t>
            </a:r>
          </a:p>
        </p:txBody>
      </p:sp>
      <p:sp>
        <p:nvSpPr>
          <p:cNvPr id="593923" name="Text Box 3">
            <a:extLst>
              <a:ext uri="{FF2B5EF4-FFF2-40B4-BE49-F238E27FC236}">
                <a16:creationId xmlns:a16="http://schemas.microsoft.com/office/drawing/2014/main" id="{77B7CC95-E375-46EC-ED15-0586593A7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676400"/>
            <a:ext cx="8610600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</a:rPr>
              <a:t>(5) </a:t>
            </a:r>
            <a:r>
              <a:rPr lang="en-US" altLang="zh-CN" sz="3200">
                <a:solidFill>
                  <a:schemeClr val="tx2"/>
                </a:solidFill>
              </a:rPr>
              <a:t>Electric charge is </a:t>
            </a:r>
            <a:r>
              <a:rPr lang="en-US" altLang="zh-CN" sz="3200">
                <a:solidFill>
                  <a:srgbClr val="3333FF"/>
                </a:solidFill>
              </a:rPr>
              <a:t>quantized </a:t>
            </a:r>
            <a:r>
              <a:rPr lang="en-US" altLang="zh-CN" sz="3200">
                <a:solidFill>
                  <a:schemeClr val="tx2"/>
                </a:solidFill>
              </a:rPr>
              <a:t>(discrete)</a:t>
            </a:r>
          </a:p>
        </p:txBody>
      </p:sp>
      <p:sp>
        <p:nvSpPr>
          <p:cNvPr id="593924" name="Text Box 4">
            <a:extLst>
              <a:ext uri="{FF2B5EF4-FFF2-40B4-BE49-F238E27FC236}">
                <a16:creationId xmlns:a16="http://schemas.microsoft.com/office/drawing/2014/main" id="{883BBCF7-EA7A-A99B-DBCA-71910243A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362200"/>
            <a:ext cx="6948488" cy="5794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 i="1"/>
              <a:t>q</a:t>
            </a:r>
            <a:r>
              <a:rPr lang="en-US" altLang="zh-CN" sz="3200"/>
              <a:t>=</a:t>
            </a:r>
            <a:r>
              <a:rPr lang="en-US" altLang="zh-CN" sz="3200" i="1"/>
              <a:t>ne,   </a:t>
            </a:r>
            <a:r>
              <a:rPr lang="en-US" altLang="zh-CN" sz="3200"/>
              <a:t>where </a:t>
            </a:r>
            <a:r>
              <a:rPr lang="en-US" altLang="zh-CN" sz="3200" i="1"/>
              <a:t>n </a:t>
            </a:r>
            <a:r>
              <a:rPr lang="en-US" altLang="zh-CN" sz="3200"/>
              <a:t>= </a:t>
            </a:r>
            <a:r>
              <a:rPr lang="en-US" altLang="zh-CN" sz="3200">
                <a:cs typeface="Times New Roman" panose="02020603050405020304" pitchFamily="18" charset="0"/>
              </a:rPr>
              <a:t>±1, ±2, ±3, …</a:t>
            </a:r>
            <a:endParaRPr lang="en-US" altLang="zh-CN" sz="3200" i="1"/>
          </a:p>
        </p:txBody>
      </p:sp>
      <p:grpSp>
        <p:nvGrpSpPr>
          <p:cNvPr id="593925" name="Group 5">
            <a:extLst>
              <a:ext uri="{FF2B5EF4-FFF2-40B4-BE49-F238E27FC236}">
                <a16:creationId xmlns:a16="http://schemas.microsoft.com/office/drawing/2014/main" id="{595CDD83-94B0-52CA-0827-BCF04758F1D8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0"/>
            <a:ext cx="7924800" cy="684213"/>
            <a:chOff x="288" y="1947"/>
            <a:chExt cx="4992" cy="431"/>
          </a:xfrm>
        </p:grpSpPr>
        <p:sp>
          <p:nvSpPr>
            <p:cNvPr id="593926" name="Text Box 6">
              <a:extLst>
                <a:ext uri="{FF2B5EF4-FFF2-40B4-BE49-F238E27FC236}">
                  <a16:creationId xmlns:a16="http://schemas.microsoft.com/office/drawing/2014/main" id="{CC9B0AFE-65BB-7C68-353F-5CEC5BDA6E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968"/>
              <a:ext cx="4992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/>
                <a:t>and elementary charge, </a:t>
              </a:r>
              <a:r>
                <a:rPr lang="en-US" altLang="zh-CN" sz="3200" i="1"/>
                <a:t> </a:t>
              </a:r>
            </a:p>
          </p:txBody>
        </p:sp>
        <p:graphicFrame>
          <p:nvGraphicFramePr>
            <p:cNvPr id="593927" name="Object 7">
              <a:extLst>
                <a:ext uri="{FF2B5EF4-FFF2-40B4-BE49-F238E27FC236}">
                  <a16:creationId xmlns:a16="http://schemas.microsoft.com/office/drawing/2014/main" id="{4B1BB31D-89E1-6929-B363-1FC13EDAB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4" y="1947"/>
            <a:ext cx="1920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3406100" imgH="5270500" progId="Equation.3">
                    <p:embed/>
                  </p:oleObj>
                </mc:Choice>
                <mc:Fallback>
                  <p:oleObj name="Equation" r:id="rId2" imgW="23406100" imgH="527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4" y="1947"/>
                          <a:ext cx="1920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3928" name="Text Box 8">
            <a:extLst>
              <a:ext uri="{FF2B5EF4-FFF2-40B4-BE49-F238E27FC236}">
                <a16:creationId xmlns:a16="http://schemas.microsoft.com/office/drawing/2014/main" id="{E45F62FE-2350-B5DA-2D7B-4637D15E3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916363"/>
            <a:ext cx="8763000" cy="1554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</a:rPr>
              <a:t>(6) </a:t>
            </a:r>
            <a:r>
              <a:rPr lang="en-US" altLang="zh-CN" sz="3200">
                <a:solidFill>
                  <a:schemeClr val="tx2"/>
                </a:solidFill>
              </a:rPr>
              <a:t>Electric charge is </a:t>
            </a:r>
            <a:r>
              <a:rPr lang="en-US" altLang="zh-CN" sz="3200">
                <a:solidFill>
                  <a:srgbClr val="3333FF"/>
                </a:solidFill>
              </a:rPr>
              <a:t>conserved</a:t>
            </a:r>
            <a:r>
              <a:rPr lang="en-US" altLang="zh-CN" sz="3200">
                <a:solidFill>
                  <a:schemeClr val="tx2"/>
                </a:solidFill>
              </a:rPr>
              <a:t>. They obey a conservation law </a:t>
            </a:r>
            <a:r>
              <a:rPr lang="en-US" altLang="zh-CN" sz="3200">
                <a:solidFill>
                  <a:schemeClr val="tx2"/>
                </a:solidFill>
                <a:cs typeface="Times New Roman" panose="02020603050405020304" pitchFamily="18" charset="0"/>
              </a:rPr>
              <a:t>—— general principle of physics.</a:t>
            </a:r>
            <a:endParaRPr lang="en-US" altLang="zh-CN" sz="3200">
              <a:solidFill>
                <a:schemeClr val="tx2"/>
              </a:solidFill>
            </a:endParaRPr>
          </a:p>
        </p:txBody>
      </p:sp>
      <p:sp>
        <p:nvSpPr>
          <p:cNvPr id="593929" name="Text Box 9">
            <a:extLst>
              <a:ext uri="{FF2B5EF4-FFF2-40B4-BE49-F238E27FC236}">
                <a16:creationId xmlns:a16="http://schemas.microsoft.com/office/drawing/2014/main" id="{01E85BDE-DC98-BA87-144C-9A93E8F3E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562600"/>
            <a:ext cx="8305800" cy="1066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/>
              <a:t>The above is the main contents in our textbook of Sec. 19-1 to Sec. 19-5 (P456-464)</a:t>
            </a:r>
            <a:r>
              <a:rPr lang="en-US" altLang="zh-CN" sz="3200">
                <a:cs typeface="Times New Roman" panose="02020603050405020304" pitchFamily="18" charset="0"/>
              </a:rPr>
              <a:t>.</a:t>
            </a:r>
            <a:endParaRPr lang="en-US" altLang="zh-CN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3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2" grpId="0" animBg="1" autoUpdateAnimBg="0"/>
      <p:bldP spid="593923" grpId="0" animBg="1" autoUpdateAnimBg="0"/>
      <p:bldP spid="593924" grpId="0" animBg="1" autoUpdateAnimBg="0"/>
      <p:bldP spid="593928" grpId="0" animBg="1" autoUpdateAnimBg="0"/>
      <p:bldP spid="593929" grpId="0" animBg="1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Text Box 2">
            <a:extLst>
              <a:ext uri="{FF2B5EF4-FFF2-40B4-BE49-F238E27FC236}">
                <a16:creationId xmlns:a16="http://schemas.microsoft.com/office/drawing/2014/main" id="{7039D013-1D21-6C72-9CEF-7CF0D21F5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74168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4. Calculations of electric potential </a:t>
            </a:r>
            <a:r>
              <a:rPr lang="en-US" altLang="zh-CN"/>
              <a:t>(P505)</a:t>
            </a:r>
            <a:endParaRPr lang="en-US" altLang="zh-CN" sz="3200"/>
          </a:p>
        </p:txBody>
      </p:sp>
      <p:sp>
        <p:nvSpPr>
          <p:cNvPr id="733187" name="Rectangle 3">
            <a:extLst>
              <a:ext uri="{FF2B5EF4-FFF2-40B4-BE49-F238E27FC236}">
                <a16:creationId xmlns:a16="http://schemas.microsoft.com/office/drawing/2014/main" id="{207825D0-636B-45C7-628A-AAC184FAA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609600"/>
            <a:ext cx="7543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(a) Potential due to a point charge 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(P507)</a:t>
            </a:r>
            <a:endParaRPr lang="en-US" altLang="zh-CN" sz="3200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3188" name="Object 4">
            <a:extLst>
              <a:ext uri="{FF2B5EF4-FFF2-40B4-BE49-F238E27FC236}">
                <a16:creationId xmlns:a16="http://schemas.microsoft.com/office/drawing/2014/main" id="{70322767-E12F-AB95-F8EB-847296886B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1758950"/>
          <a:ext cx="6167437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4655700" imgH="11404600" progId="Equation.3">
                  <p:embed/>
                </p:oleObj>
              </mc:Choice>
              <mc:Fallback>
                <p:oleObj name="公式" r:id="rId2" imgW="64655700" imgH="1140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758950"/>
                        <a:ext cx="6167437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3189" name="Text Box 5">
            <a:extLst>
              <a:ext uri="{FF2B5EF4-FFF2-40B4-BE49-F238E27FC236}">
                <a16:creationId xmlns:a16="http://schemas.microsoft.com/office/drawing/2014/main" id="{06594DBC-1E40-70E7-3B50-4FD081BE3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219200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From definition of </a:t>
            </a:r>
            <a:r>
              <a:rPr lang="en-US" altLang="zh-CN" i="1">
                <a:solidFill>
                  <a:schemeClr val="tx2"/>
                </a:solidFill>
              </a:rPr>
              <a:t>V</a:t>
            </a:r>
            <a:r>
              <a:rPr lang="en-US" altLang="zh-CN">
                <a:solidFill>
                  <a:schemeClr val="tx2"/>
                </a:solidFill>
              </a:rPr>
              <a:t>, integral along radial direction:</a:t>
            </a:r>
          </a:p>
        </p:txBody>
      </p:sp>
      <p:grpSp>
        <p:nvGrpSpPr>
          <p:cNvPr id="733190" name="Group 6">
            <a:extLst>
              <a:ext uri="{FF2B5EF4-FFF2-40B4-BE49-F238E27FC236}">
                <a16:creationId xmlns:a16="http://schemas.microsoft.com/office/drawing/2014/main" id="{A14CAA02-E91F-5DC1-BEE3-D1037571375A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1219200"/>
            <a:ext cx="1447800" cy="2486025"/>
            <a:chOff x="4730" y="1266"/>
            <a:chExt cx="912" cy="1566"/>
          </a:xfrm>
        </p:grpSpPr>
        <p:sp>
          <p:nvSpPr>
            <p:cNvPr id="733191" name="Oval 7">
              <a:extLst>
                <a:ext uri="{FF2B5EF4-FFF2-40B4-BE49-F238E27FC236}">
                  <a16:creationId xmlns:a16="http://schemas.microsoft.com/office/drawing/2014/main" id="{4F88172E-F012-9AB3-F5BE-BE7214470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0" y="2688"/>
              <a:ext cx="45" cy="45"/>
            </a:xfrm>
            <a:prstGeom prst="ellipse">
              <a:avLst/>
            </a:prstGeom>
            <a:solidFill>
              <a:srgbClr val="9966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192" name="Oval 8">
              <a:extLst>
                <a:ext uri="{FF2B5EF4-FFF2-40B4-BE49-F238E27FC236}">
                  <a16:creationId xmlns:a16="http://schemas.microsoft.com/office/drawing/2014/main" id="{AE175EC2-50BC-2005-3059-C28807211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4" y="1776"/>
              <a:ext cx="45" cy="45"/>
            </a:xfrm>
            <a:prstGeom prst="ellipse">
              <a:avLst/>
            </a:prstGeom>
            <a:solidFill>
              <a:srgbClr val="E5FB93"/>
            </a:solidFill>
            <a:ln w="9525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193" name="Line 9">
              <a:extLst>
                <a:ext uri="{FF2B5EF4-FFF2-40B4-BE49-F238E27FC236}">
                  <a16:creationId xmlns:a16="http://schemas.microsoft.com/office/drawing/2014/main" id="{C15D797A-C8DF-EB04-4020-059956B7D0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78" y="1824"/>
              <a:ext cx="576" cy="8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194" name="Line 10">
              <a:extLst>
                <a:ext uri="{FF2B5EF4-FFF2-40B4-BE49-F238E27FC236}">
                  <a16:creationId xmlns:a16="http://schemas.microsoft.com/office/drawing/2014/main" id="{8D0751D6-8B49-7B48-FE74-35D383A046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02" y="1392"/>
              <a:ext cx="240" cy="38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3195" name="Object 11">
              <a:extLst>
                <a:ext uri="{FF2B5EF4-FFF2-40B4-BE49-F238E27FC236}">
                  <a16:creationId xmlns:a16="http://schemas.microsoft.com/office/drawing/2014/main" id="{679C099A-6A55-053B-7F74-25CDE98C2A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85" y="2160"/>
            <a:ext cx="281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2921000" imgH="3797300" progId="Equation.3">
                    <p:embed/>
                  </p:oleObj>
                </mc:Choice>
                <mc:Fallback>
                  <p:oleObj name="公式" r:id="rId4" imgW="2921000" imgH="37973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85" y="2160"/>
                          <a:ext cx="281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3196" name="Object 12">
              <a:extLst>
                <a:ext uri="{FF2B5EF4-FFF2-40B4-BE49-F238E27FC236}">
                  <a16:creationId xmlns:a16="http://schemas.microsoft.com/office/drawing/2014/main" id="{762143A0-C220-ED52-B5BC-67D7EC09C8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0" y="1266"/>
            <a:ext cx="33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3505200" imgH="4686300" progId="Equation.3">
                    <p:embed/>
                  </p:oleObj>
                </mc:Choice>
                <mc:Fallback>
                  <p:oleObj name="公式" r:id="rId6" imgW="3505200" imgH="46863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1266"/>
                          <a:ext cx="33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3197" name="Text Box 13">
              <a:extLst>
                <a:ext uri="{FF2B5EF4-FFF2-40B4-BE49-F238E27FC236}">
                  <a16:creationId xmlns:a16="http://schemas.microsoft.com/office/drawing/2014/main" id="{6044752C-2F41-22B3-0E01-2B408D2371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4" y="1626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P</a:t>
              </a:r>
              <a:endParaRPr lang="en-US" altLang="zh-CN" sz="2400" b="0"/>
            </a:p>
          </p:txBody>
        </p:sp>
        <p:sp>
          <p:nvSpPr>
            <p:cNvPr id="733198" name="Text Box 14">
              <a:extLst>
                <a:ext uri="{FF2B5EF4-FFF2-40B4-BE49-F238E27FC236}">
                  <a16:creationId xmlns:a16="http://schemas.microsoft.com/office/drawing/2014/main" id="{C73533D7-2D89-3535-4ED8-9C6AD339CB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0" y="25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q</a:t>
              </a:r>
            </a:p>
          </p:txBody>
        </p:sp>
      </p:grpSp>
      <p:graphicFrame>
        <p:nvGraphicFramePr>
          <p:cNvPr id="733199" name="Object 15">
            <a:extLst>
              <a:ext uri="{FF2B5EF4-FFF2-40B4-BE49-F238E27FC236}">
                <a16:creationId xmlns:a16="http://schemas.microsoft.com/office/drawing/2014/main" id="{7C7D51AB-6285-334B-5B0A-450BD326A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773363"/>
          <a:ext cx="159226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6383000" imgH="10236200" progId="Equation.3">
                  <p:embed/>
                </p:oleObj>
              </mc:Choice>
              <mc:Fallback>
                <p:oleObj name="公式" r:id="rId8" imgW="16383000" imgH="10236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773363"/>
                        <a:ext cx="1592263" cy="803275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3200" name="Group 16">
            <a:extLst>
              <a:ext uri="{FF2B5EF4-FFF2-40B4-BE49-F238E27FC236}">
                <a16:creationId xmlns:a16="http://schemas.microsoft.com/office/drawing/2014/main" id="{0AB8C10D-1335-85DE-2C23-7E1F601B84AD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690938"/>
            <a:ext cx="7920038" cy="822325"/>
            <a:chOff x="195" y="2794"/>
            <a:chExt cx="4989" cy="518"/>
          </a:xfrm>
        </p:grpSpPr>
        <p:sp>
          <p:nvSpPr>
            <p:cNvPr id="733201" name="Rectangle 17">
              <a:extLst>
                <a:ext uri="{FF2B5EF4-FFF2-40B4-BE49-F238E27FC236}">
                  <a16:creationId xmlns:a16="http://schemas.microsoft.com/office/drawing/2014/main" id="{FB5812F9-1CAF-BD81-33F7-B011FE8914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2794"/>
              <a:ext cx="475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3200" i="1">
                  <a:solidFill>
                    <a:schemeClr val="tx2"/>
                  </a:solidFill>
                </a:rPr>
                <a:t>q</a:t>
              </a:r>
              <a:r>
                <a:rPr lang="en-US" altLang="zh-CN" sz="3200">
                  <a:solidFill>
                    <a:schemeClr val="tx2"/>
                  </a:solidFill>
                </a:rPr>
                <a:t>&gt;0 produces a positive electric potential; </a:t>
              </a:r>
              <a:r>
                <a:rPr lang="en-US" altLang="zh-CN" sz="3200" i="1">
                  <a:solidFill>
                    <a:schemeClr val="tx2"/>
                  </a:solidFill>
                </a:rPr>
                <a:t>q</a:t>
              </a:r>
              <a:r>
                <a:rPr lang="en-US" altLang="zh-CN" sz="3200">
                  <a:solidFill>
                    <a:schemeClr val="tx2"/>
                  </a:solidFill>
                </a:rPr>
                <a:t>&lt;0, produces a negative electric potential.</a:t>
              </a:r>
            </a:p>
          </p:txBody>
        </p:sp>
        <p:pic>
          <p:nvPicPr>
            <p:cNvPr id="733202" name="Picture 18">
              <a:extLst>
                <a:ext uri="{FF2B5EF4-FFF2-40B4-BE49-F238E27FC236}">
                  <a16:creationId xmlns:a16="http://schemas.microsoft.com/office/drawing/2014/main" id="{30C02AA8-6DC1-CBC1-2A22-A00D770FB7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5" y="2871"/>
              <a:ext cx="189" cy="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33203" name="Rectangle 19">
            <a:extLst>
              <a:ext uri="{FF2B5EF4-FFF2-40B4-BE49-F238E27FC236}">
                <a16:creationId xmlns:a16="http://schemas.microsoft.com/office/drawing/2014/main" id="{0B981CAE-007B-C25E-63C8-FD02A2C03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48200"/>
            <a:ext cx="8305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(b) Potential Due to a Group of Point Charges</a:t>
            </a:r>
          </a:p>
        </p:txBody>
      </p:sp>
      <p:graphicFrame>
        <p:nvGraphicFramePr>
          <p:cNvPr id="733204" name="Object 20">
            <a:extLst>
              <a:ext uri="{FF2B5EF4-FFF2-40B4-BE49-F238E27FC236}">
                <a16:creationId xmlns:a16="http://schemas.microsoft.com/office/drawing/2014/main" id="{E8489FF5-E95B-7647-CFE4-4AA44B8EA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5794375"/>
          <a:ext cx="2041525" cy="79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1069300" imgH="10236200" progId="Equation.3">
                  <p:embed/>
                </p:oleObj>
              </mc:Choice>
              <mc:Fallback>
                <p:oleObj name="公式" r:id="rId11" imgW="21069300" imgH="10236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5794375"/>
                        <a:ext cx="2041525" cy="798513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3205" name="Group 21">
            <a:extLst>
              <a:ext uri="{FF2B5EF4-FFF2-40B4-BE49-F238E27FC236}">
                <a16:creationId xmlns:a16="http://schemas.microsoft.com/office/drawing/2014/main" id="{03D86F35-B04C-E72F-889A-83774230601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7162800" cy="519113"/>
            <a:chOff x="528" y="480"/>
            <a:chExt cx="4512" cy="327"/>
          </a:xfrm>
        </p:grpSpPr>
        <p:sp>
          <p:nvSpPr>
            <p:cNvPr id="733206" name="Rectangle 22">
              <a:extLst>
                <a:ext uri="{FF2B5EF4-FFF2-40B4-BE49-F238E27FC236}">
                  <a16:creationId xmlns:a16="http://schemas.microsoft.com/office/drawing/2014/main" id="{C9CF5BAF-FEA7-3761-B046-A617DD207F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480"/>
              <a:ext cx="45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2" charset="2"/>
                </a:rPr>
                <a:t>Based on the principle of superposition of    :</a:t>
              </a:r>
              <a:endParaRPr lang="en-US" altLang="zh-CN" i="1">
                <a:solidFill>
                  <a:schemeClr val="tx2"/>
                </a:solidFill>
                <a:ea typeface="楷体_GB2312" pitchFamily="49" charset="-122"/>
                <a:sym typeface="Symbol" pitchFamily="2" charset="2"/>
              </a:endParaRPr>
            </a:p>
          </p:txBody>
        </p:sp>
        <p:graphicFrame>
          <p:nvGraphicFramePr>
            <p:cNvPr id="733207" name="Object 23">
              <a:extLst>
                <a:ext uri="{FF2B5EF4-FFF2-40B4-BE49-F238E27FC236}">
                  <a16:creationId xmlns:a16="http://schemas.microsoft.com/office/drawing/2014/main" id="{2D9A8425-E064-2213-C5D3-AA9B5090A4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80" y="493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394200" imgH="5270500" progId="Equation.3">
                    <p:embed/>
                  </p:oleObj>
                </mc:Choice>
                <mc:Fallback>
                  <p:oleObj name="Equation" r:id="rId13" imgW="4394200" imgH="52705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80" y="493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33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3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3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3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3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33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 animBg="1" autoUpdateAnimBg="0"/>
      <p:bldP spid="733187" grpId="0" autoUpdateAnimBg="0"/>
      <p:bldP spid="733189" grpId="0" build="p" autoUpdateAnimBg="0"/>
      <p:bldP spid="733203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>
            <a:extLst>
              <a:ext uri="{FF2B5EF4-FFF2-40B4-BE49-F238E27FC236}">
                <a16:creationId xmlns:a16="http://schemas.microsoft.com/office/drawing/2014/main" id="{2F5A913E-2EA6-932F-7219-24469031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2362200"/>
            <a:ext cx="906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(d) 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  <a:sym typeface="Symbol" pitchFamily="2" charset="2"/>
              </a:rPr>
              <a:t>Principle of superposition of electric potential</a:t>
            </a: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:</a:t>
            </a:r>
          </a:p>
        </p:txBody>
      </p:sp>
      <p:sp>
        <p:nvSpPr>
          <p:cNvPr id="734211" name="Rectangle 3">
            <a:extLst>
              <a:ext uri="{FF2B5EF4-FFF2-40B4-BE49-F238E27FC236}">
                <a16:creationId xmlns:a16="http://schemas.microsoft.com/office/drawing/2014/main" id="{5C8DA6C2-A4BE-10A8-AB22-81CAAFA80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8763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(c)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 Potential due to a continuous charge distribution</a:t>
            </a:r>
            <a:endParaRPr lang="en-US" altLang="zh-CN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34212" name="Object 4">
            <a:extLst>
              <a:ext uri="{FF2B5EF4-FFF2-40B4-BE49-F238E27FC236}">
                <a16:creationId xmlns:a16="http://schemas.microsoft.com/office/drawing/2014/main" id="{247B547B-AC2D-828E-2080-69EA3F164E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1047750"/>
          <a:ext cx="38036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0373300" imgH="10820400" progId="Equation.3">
                  <p:embed/>
                </p:oleObj>
              </mc:Choice>
              <mc:Fallback>
                <p:oleObj name="公式" r:id="rId2" imgW="40373300" imgH="10820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1047750"/>
                        <a:ext cx="3803650" cy="909638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4213" name="Object 5">
            <a:extLst>
              <a:ext uri="{FF2B5EF4-FFF2-40B4-BE49-F238E27FC236}">
                <a16:creationId xmlns:a16="http://schemas.microsoft.com/office/drawing/2014/main" id="{E566C429-4B1D-C2E4-BD27-22B4E8E70D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6363" y="914400"/>
          <a:ext cx="2719387" cy="129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911300" imgH="16090900" progId="Equation.3">
                  <p:embed/>
                </p:oleObj>
              </mc:Choice>
              <mc:Fallback>
                <p:oleObj name="公式" r:id="rId4" imgW="26911300" imgH="16090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6363" y="914400"/>
                        <a:ext cx="2719387" cy="129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4214" name="Group 6">
            <a:extLst>
              <a:ext uri="{FF2B5EF4-FFF2-40B4-BE49-F238E27FC236}">
                <a16:creationId xmlns:a16="http://schemas.microsoft.com/office/drawing/2014/main" id="{EFB206EA-5717-FAAA-E3FD-158191FD7432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124200"/>
            <a:ext cx="8305800" cy="590550"/>
            <a:chOff x="240" y="1850"/>
            <a:chExt cx="5232" cy="372"/>
          </a:xfrm>
        </p:grpSpPr>
        <p:sp>
          <p:nvSpPr>
            <p:cNvPr id="734215" name="Rectangle 7">
              <a:extLst>
                <a:ext uri="{FF2B5EF4-FFF2-40B4-BE49-F238E27FC236}">
                  <a16:creationId xmlns:a16="http://schemas.microsoft.com/office/drawing/2014/main" id="{92F1E265-C4B9-4189-FF69-2D9BBB6C8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872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2" charset="2"/>
                </a:rPr>
                <a:t>Assume some charges produces                    at point </a:t>
              </a:r>
              <a:r>
                <a:rPr lang="en-US" altLang="zh-CN" i="1">
                  <a:solidFill>
                    <a:schemeClr val="tx2"/>
                  </a:solidFill>
                  <a:ea typeface="楷体_GB2312" pitchFamily="49" charset="-122"/>
                  <a:sym typeface="Symbol" pitchFamily="2" charset="2"/>
                </a:rPr>
                <a:t>a</a:t>
              </a:r>
              <a:r>
                <a:rPr lang="en-US" altLang="zh-CN">
                  <a:solidFill>
                    <a:schemeClr val="tx2"/>
                  </a:solidFill>
                  <a:ea typeface="楷体_GB2312" pitchFamily="49" charset="-122"/>
                  <a:sym typeface="Symbol" pitchFamily="2" charset="2"/>
                </a:rPr>
                <a:t>:</a:t>
              </a:r>
              <a:endParaRPr lang="en-US" altLang="zh-CN" i="1">
                <a:solidFill>
                  <a:schemeClr val="tx2"/>
                </a:solidFill>
                <a:ea typeface="楷体_GB2312" pitchFamily="49" charset="-122"/>
                <a:sym typeface="Symbol" pitchFamily="2" charset="2"/>
              </a:endParaRPr>
            </a:p>
          </p:txBody>
        </p:sp>
        <p:graphicFrame>
          <p:nvGraphicFramePr>
            <p:cNvPr id="734216" name="Object 8">
              <a:extLst>
                <a:ext uri="{FF2B5EF4-FFF2-40B4-BE49-F238E27FC236}">
                  <a16:creationId xmlns:a16="http://schemas.microsoft.com/office/drawing/2014/main" id="{007B22B8-6234-EAF5-33AC-961DC4A82C6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850"/>
            <a:ext cx="1036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506700" imgH="5562600" progId="Equation.3">
                    <p:embed/>
                  </p:oleObj>
                </mc:Choice>
                <mc:Fallback>
                  <p:oleObj name="Equation" r:id="rId6" imgW="15506700" imgH="556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850"/>
                          <a:ext cx="1036" cy="3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34217" name="Object 9">
            <a:extLst>
              <a:ext uri="{FF2B5EF4-FFF2-40B4-BE49-F238E27FC236}">
                <a16:creationId xmlns:a16="http://schemas.microsoft.com/office/drawing/2014/main" id="{406C2A38-F429-C6B0-FFF9-6EBB7DC4A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3948113"/>
          <a:ext cx="8077200" cy="801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76657200" imgH="7607300" progId="Equation.3">
                  <p:embed/>
                </p:oleObj>
              </mc:Choice>
              <mc:Fallback>
                <p:oleObj name="公式" r:id="rId8" imgW="76657200" imgH="7607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948113"/>
                        <a:ext cx="8077200" cy="801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4218" name="Rectangle 10">
            <a:extLst>
              <a:ext uri="{FF2B5EF4-FFF2-40B4-BE49-F238E27FC236}">
                <a16:creationId xmlns:a16="http://schemas.microsoft.com/office/drawing/2014/main" id="{80F469BB-9298-416A-657C-BA0ED56E2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29200"/>
            <a:ext cx="8610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zh-CN" altLang="en-US" sz="2200">
                <a:solidFill>
                  <a:srgbClr val="3333FF"/>
                </a:solidFill>
              </a:rPr>
              <a:t>电场中某点的电势等于各电荷</a:t>
            </a:r>
            <a:r>
              <a:rPr lang="zh-CN" altLang="en-US" sz="2200">
                <a:solidFill>
                  <a:srgbClr val="FF0000"/>
                </a:solidFill>
              </a:rPr>
              <a:t>单独</a:t>
            </a:r>
            <a:r>
              <a:rPr lang="zh-CN" altLang="en-US" sz="2200">
                <a:solidFill>
                  <a:srgbClr val="3333FF"/>
                </a:solidFill>
              </a:rPr>
              <a:t>在该点产生的电势的叠加</a:t>
            </a:r>
            <a:r>
              <a:rPr lang="en-US" altLang="zh-CN" sz="2200">
                <a:solidFill>
                  <a:srgbClr val="3333FF"/>
                </a:solidFill>
              </a:rPr>
              <a:t>(</a:t>
            </a:r>
            <a:r>
              <a:rPr lang="zh-CN" altLang="en-US" sz="2200">
                <a:solidFill>
                  <a:srgbClr val="FF0000"/>
                </a:solidFill>
              </a:rPr>
              <a:t>代数和</a:t>
            </a:r>
            <a:r>
              <a:rPr lang="en-US" altLang="zh-CN" sz="2200">
                <a:solidFill>
                  <a:srgbClr val="3333FF"/>
                </a:solidFill>
              </a:rPr>
              <a:t>)</a:t>
            </a:r>
            <a:r>
              <a:rPr lang="zh-CN" altLang="en-US" sz="2200">
                <a:solidFill>
                  <a:srgbClr val="3333FF"/>
                </a:solidFill>
              </a:rPr>
              <a:t>。</a:t>
            </a:r>
            <a:r>
              <a:rPr lang="zh-CN" altLang="en-US" sz="1400" b="0">
                <a:solidFill>
                  <a:srgbClr val="3333FF"/>
                </a:solidFill>
              </a:rPr>
              <a:t> </a:t>
            </a:r>
            <a:endParaRPr lang="zh-CN" altLang="en-US" sz="2400" b="0">
              <a:solidFill>
                <a:srgbClr val="3333FF"/>
              </a:solidFill>
            </a:endParaRPr>
          </a:p>
        </p:txBody>
      </p:sp>
      <p:sp>
        <p:nvSpPr>
          <p:cNvPr id="734219" name="Text Box 11">
            <a:extLst>
              <a:ext uri="{FF2B5EF4-FFF2-40B4-BE49-F238E27FC236}">
                <a16:creationId xmlns:a16="http://schemas.microsoft.com/office/drawing/2014/main" id="{42200349-07E8-A77A-B638-D58450D06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945188"/>
            <a:ext cx="9067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i="1">
                <a:solidFill>
                  <a:srgbClr val="FF0000"/>
                </a:solidFill>
              </a:rPr>
              <a:t>Note</a:t>
            </a:r>
            <a:r>
              <a:rPr lang="en-US" altLang="zh-CN" sz="3200"/>
              <a:t>: It should be relative to </a:t>
            </a:r>
            <a:r>
              <a:rPr lang="en-US" altLang="zh-CN" sz="3200">
                <a:solidFill>
                  <a:srgbClr val="3333FF"/>
                </a:solidFill>
              </a:rPr>
              <a:t>same</a:t>
            </a:r>
            <a:r>
              <a:rPr lang="en-US" altLang="zh-CN" sz="3200"/>
              <a:t> reference point.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3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4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3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3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4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34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0" grpId="0" autoUpdateAnimBg="0"/>
      <p:bldP spid="734211" grpId="0" autoUpdateAnimBg="0"/>
      <p:bldP spid="734218" grpId="0" build="p" autoUpdateAnimBg="0" advAuto="1000"/>
      <p:bldP spid="734219" grpId="0" build="p" autoUpdateAnimBg="0" advAuto="100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Text Box 2">
            <a:extLst>
              <a:ext uri="{FF2B5EF4-FFF2-40B4-BE49-F238E27FC236}">
                <a16:creationId xmlns:a16="http://schemas.microsoft.com/office/drawing/2014/main" id="{6D7E2C62-04AB-6575-E25E-F23916591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92138"/>
            <a:ext cx="8763000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>
                <a:solidFill>
                  <a:srgbClr val="660033"/>
                </a:solidFill>
              </a:rPr>
              <a:t>A thin ring of radius </a:t>
            </a:r>
            <a:r>
              <a:rPr kumimoji="0" lang="en-US" altLang="zh-CN" i="1">
                <a:solidFill>
                  <a:srgbClr val="660033"/>
                </a:solidFill>
              </a:rPr>
              <a:t>R</a:t>
            </a:r>
            <a:r>
              <a:rPr kumimoji="0" lang="en-US" altLang="zh-CN">
                <a:solidFill>
                  <a:srgbClr val="660033"/>
                </a:solidFill>
              </a:rPr>
              <a:t> with </a:t>
            </a:r>
            <a:r>
              <a:rPr kumimoji="0" lang="en-US" altLang="zh-CN" i="1">
                <a:solidFill>
                  <a:srgbClr val="660033"/>
                </a:solidFill>
              </a:rPr>
              <a:t>q</a:t>
            </a:r>
            <a:r>
              <a:rPr kumimoji="0" lang="en-US" altLang="zh-CN">
                <a:solidFill>
                  <a:srgbClr val="660033"/>
                </a:solidFill>
              </a:rPr>
              <a:t> uniformly distributing its circumference. What is the </a:t>
            </a:r>
            <a:r>
              <a:rPr kumimoji="0" lang="en-US" altLang="zh-CN" i="1">
                <a:solidFill>
                  <a:srgbClr val="660033"/>
                </a:solidFill>
              </a:rPr>
              <a:t>V</a:t>
            </a:r>
            <a:r>
              <a:rPr kumimoji="0" lang="en-US" altLang="zh-CN">
                <a:solidFill>
                  <a:srgbClr val="660033"/>
                </a:solidFill>
              </a:rPr>
              <a:t> at point </a:t>
            </a:r>
            <a:r>
              <a:rPr kumimoji="0" lang="en-US" altLang="zh-CN" i="1">
                <a:solidFill>
                  <a:srgbClr val="660033"/>
                </a:solidFill>
              </a:rPr>
              <a:t>P</a:t>
            </a:r>
            <a:r>
              <a:rPr kumimoji="0" lang="en-US" altLang="zh-CN">
                <a:solidFill>
                  <a:srgbClr val="660033"/>
                </a:solidFill>
              </a:rPr>
              <a:t>, </a:t>
            </a:r>
            <a:r>
              <a:rPr lang="en-US" altLang="zh-CN">
                <a:solidFill>
                  <a:srgbClr val="660033"/>
                </a:solidFill>
              </a:rPr>
              <a:t>a distance </a:t>
            </a:r>
            <a:r>
              <a:rPr lang="en-US" altLang="zh-CN" i="1">
                <a:solidFill>
                  <a:srgbClr val="660033"/>
                </a:solidFill>
              </a:rPr>
              <a:t>z</a:t>
            </a:r>
            <a:r>
              <a:rPr lang="en-US" altLang="zh-CN">
                <a:solidFill>
                  <a:srgbClr val="660033"/>
                </a:solidFill>
              </a:rPr>
              <a:t> from the ring along its central axis</a:t>
            </a:r>
            <a:r>
              <a:rPr kumimoji="0" lang="en-US" altLang="zh-CN">
                <a:solidFill>
                  <a:srgbClr val="660033"/>
                </a:solidFill>
              </a:rPr>
              <a:t> (</a:t>
            </a:r>
            <a:r>
              <a:rPr lang="zh-CN" altLang="en-US" sz="2400">
                <a:solidFill>
                  <a:srgbClr val="660033"/>
                </a:solidFill>
                <a:latin typeface="宋体" panose="02010600030101010101" pitchFamily="2" charset="-122"/>
              </a:rPr>
              <a:t>带电圆环轴线</a:t>
            </a:r>
            <a:r>
              <a:rPr lang="en-US" altLang="zh-CN" sz="2400">
                <a:solidFill>
                  <a:srgbClr val="660033"/>
                </a:solidFill>
                <a:latin typeface="宋体" panose="02010600030101010101" pitchFamily="2" charset="-122"/>
              </a:rPr>
              <a:t>)</a:t>
            </a:r>
            <a:r>
              <a:rPr kumimoji="0" lang="en-US" altLang="zh-CN">
                <a:solidFill>
                  <a:srgbClr val="660033"/>
                </a:solidFill>
              </a:rPr>
              <a:t>?     </a:t>
            </a:r>
          </a:p>
        </p:txBody>
      </p:sp>
      <p:graphicFrame>
        <p:nvGraphicFramePr>
          <p:cNvPr id="736259" name="Object 3">
            <a:extLst>
              <a:ext uri="{FF2B5EF4-FFF2-40B4-BE49-F238E27FC236}">
                <a16:creationId xmlns:a16="http://schemas.microsoft.com/office/drawing/2014/main" id="{042A1349-2371-E4BA-8079-27D08AD0B7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2036763"/>
          <a:ext cx="35877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013400" imgH="9359900" progId="Equation.3">
                  <p:embed/>
                </p:oleObj>
              </mc:Choice>
              <mc:Fallback>
                <p:oleObj name="公式" r:id="rId2" imgW="31013400" imgH="935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2036763"/>
                        <a:ext cx="358775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0" name="Object 4">
            <a:extLst>
              <a:ext uri="{FF2B5EF4-FFF2-40B4-BE49-F238E27FC236}">
                <a16:creationId xmlns:a16="http://schemas.microsoft.com/office/drawing/2014/main" id="{4F823AD3-A539-3B13-6848-98DF1024B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0550" y="5497513"/>
          <a:ext cx="2803525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5102800" imgH="11404600" progId="Equation.3">
                  <p:embed/>
                </p:oleObj>
              </mc:Choice>
              <mc:Fallback>
                <p:oleObj name="公式" r:id="rId4" imgW="35102800" imgH="11404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497513"/>
                        <a:ext cx="2803525" cy="908050"/>
                      </a:xfrm>
                      <a:prstGeom prst="rect">
                        <a:avLst/>
                      </a:prstGeom>
                      <a:solidFill>
                        <a:srgbClr val="FFD1D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6261" name="Object 5">
            <a:extLst>
              <a:ext uri="{FF2B5EF4-FFF2-40B4-BE49-F238E27FC236}">
                <a16:creationId xmlns:a16="http://schemas.microsoft.com/office/drawing/2014/main" id="{BF4A15DD-C5E7-72D1-C653-160C825A6A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6463" y="4216400"/>
          <a:ext cx="5032375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5295800" imgH="11404600" progId="Equation.3">
                  <p:embed/>
                </p:oleObj>
              </mc:Choice>
              <mc:Fallback>
                <p:oleObj name="公式" r:id="rId6" imgW="55295800" imgH="11404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463" y="4216400"/>
                        <a:ext cx="5032375" cy="103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6262" name="Group 6">
            <a:extLst>
              <a:ext uri="{FF2B5EF4-FFF2-40B4-BE49-F238E27FC236}">
                <a16:creationId xmlns:a16="http://schemas.microsoft.com/office/drawing/2014/main" id="{9F2C1B86-1533-B6C7-5A5E-B57FEAF954DE}"/>
              </a:ext>
            </a:extLst>
          </p:cNvPr>
          <p:cNvGrpSpPr>
            <a:grpSpLocks/>
          </p:cNvGrpSpPr>
          <p:nvPr/>
        </p:nvGrpSpPr>
        <p:grpSpPr bwMode="auto">
          <a:xfrm>
            <a:off x="6696075" y="2062163"/>
            <a:ext cx="1990725" cy="3276600"/>
            <a:chOff x="4080" y="624"/>
            <a:chExt cx="1254" cy="2064"/>
          </a:xfrm>
        </p:grpSpPr>
        <p:sp>
          <p:nvSpPr>
            <p:cNvPr id="736263" name="Oval 7">
              <a:extLst>
                <a:ext uri="{FF2B5EF4-FFF2-40B4-BE49-F238E27FC236}">
                  <a16:creationId xmlns:a16="http://schemas.microsoft.com/office/drawing/2014/main" id="{1F60030C-EFD0-2AE9-67A8-DE124AC56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12"/>
              <a:ext cx="1104" cy="240"/>
            </a:xfrm>
            <a:prstGeom prst="ellipse">
              <a:avLst/>
            </a:prstGeom>
            <a:noFill/>
            <a:ln w="412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64" name="Line 8">
              <a:extLst>
                <a:ext uri="{FF2B5EF4-FFF2-40B4-BE49-F238E27FC236}">
                  <a16:creationId xmlns:a16="http://schemas.microsoft.com/office/drawing/2014/main" id="{5A6A0DC9-67DF-31AD-5DD1-50492418903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6" y="640"/>
              <a:ext cx="0" cy="1584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6265" name="Object 9">
              <a:extLst>
                <a:ext uri="{FF2B5EF4-FFF2-40B4-BE49-F238E27FC236}">
                  <a16:creationId xmlns:a16="http://schemas.microsoft.com/office/drawing/2014/main" id="{D755DCCF-8D80-E0DC-9391-E8F0F01303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16" y="624"/>
            <a:ext cx="365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505200" imgH="3797300" progId="Equation.3">
                    <p:embed/>
                  </p:oleObj>
                </mc:Choice>
                <mc:Fallback>
                  <p:oleObj name="公式" r:id="rId8" imgW="3505200" imgH="37973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624"/>
                          <a:ext cx="365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6266" name="Object 10">
              <a:extLst>
                <a:ext uri="{FF2B5EF4-FFF2-40B4-BE49-F238E27FC236}">
                  <a16:creationId xmlns:a16="http://schemas.microsoft.com/office/drawing/2014/main" id="{D1E4F1A3-092E-02C3-F175-6359F80295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2160"/>
            <a:ext cx="336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3505200" imgH="3797300" progId="Equation.3">
                    <p:embed/>
                  </p:oleObj>
                </mc:Choice>
                <mc:Fallback>
                  <p:oleObj name="公式" r:id="rId10" imgW="3505200" imgH="3797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60"/>
                          <a:ext cx="336" cy="2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6267" name="Object 11">
              <a:extLst>
                <a:ext uri="{FF2B5EF4-FFF2-40B4-BE49-F238E27FC236}">
                  <a16:creationId xmlns:a16="http://schemas.microsoft.com/office/drawing/2014/main" id="{BF09A452-73FA-9FEF-EA08-16B77395EF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1344"/>
            <a:ext cx="43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2" imgW="2628900" imgH="2921000" progId="Equation.3">
                    <p:embed/>
                  </p:oleObj>
                </mc:Choice>
                <mc:Fallback>
                  <p:oleObj name="公式" r:id="rId12" imgW="2628900" imgH="2921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344"/>
                          <a:ext cx="43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6268" name="Line 12">
              <a:extLst>
                <a:ext uri="{FF2B5EF4-FFF2-40B4-BE49-F238E27FC236}">
                  <a16:creationId xmlns:a16="http://schemas.microsoft.com/office/drawing/2014/main" id="{D3A1518A-E0F9-7441-6DB7-8EB0F2F920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56" y="1056"/>
              <a:ext cx="384" cy="1248"/>
            </a:xfrm>
            <a:prstGeom prst="line">
              <a:avLst/>
            </a:prstGeom>
            <a:noFill/>
            <a:ln w="41275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6269" name="Line 13">
              <a:extLst>
                <a:ext uri="{FF2B5EF4-FFF2-40B4-BE49-F238E27FC236}">
                  <a16:creationId xmlns:a16="http://schemas.microsoft.com/office/drawing/2014/main" id="{F72DD493-3CDD-D07A-8AC1-5ADAE195D4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56" y="2208"/>
              <a:ext cx="384" cy="96"/>
            </a:xfrm>
            <a:prstGeom prst="line">
              <a:avLst/>
            </a:prstGeom>
            <a:noFill/>
            <a:ln w="41275">
              <a:solidFill>
                <a:srgbClr val="CC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6270" name="Object 14">
              <a:extLst>
                <a:ext uri="{FF2B5EF4-FFF2-40B4-BE49-F238E27FC236}">
                  <a16:creationId xmlns:a16="http://schemas.microsoft.com/office/drawing/2014/main" id="{37816072-BFC7-1885-5790-F16760118A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40" y="864"/>
            <a:ext cx="416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3797300" imgH="3797300" progId="Equation.3">
                    <p:embed/>
                  </p:oleObj>
                </mc:Choice>
                <mc:Fallback>
                  <p:oleObj name="公式" r:id="rId14" imgW="3797300" imgH="37973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0" y="864"/>
                          <a:ext cx="416" cy="3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6271" name="Object 15">
              <a:extLst>
                <a:ext uri="{FF2B5EF4-FFF2-40B4-BE49-F238E27FC236}">
                  <a16:creationId xmlns:a16="http://schemas.microsoft.com/office/drawing/2014/main" id="{AAE5D309-ABA3-DE4E-774F-0CD326DBF6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96" y="2288"/>
            <a:ext cx="370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4686300" imgH="4686300" progId="Equation.3">
                    <p:embed/>
                  </p:oleObj>
                </mc:Choice>
                <mc:Fallback>
                  <p:oleObj name="公式" r:id="rId16" imgW="4686300" imgH="4686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288"/>
                          <a:ext cx="370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36272" name="Rectangle 16">
            <a:extLst>
              <a:ext uri="{FF2B5EF4-FFF2-40B4-BE49-F238E27FC236}">
                <a16:creationId xmlns:a16="http://schemas.microsoft.com/office/drawing/2014/main" id="{E44BA0A7-8078-9376-6C85-854074D08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039938"/>
            <a:ext cx="1549400" cy="519112"/>
          </a:xfrm>
          <a:prstGeom prst="rect">
            <a:avLst/>
          </a:prstGeom>
          <a:solidFill>
            <a:srgbClr val="FF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楷体_GB2312" pitchFamily="49" charset="-122"/>
              </a:rPr>
              <a:t>Solution</a:t>
            </a:r>
            <a:r>
              <a:rPr lang="en-US" altLang="zh-CN" b="0">
                <a:ea typeface="楷体_GB2312" pitchFamily="49" charset="-122"/>
              </a:rPr>
              <a:t>:</a:t>
            </a:r>
          </a:p>
        </p:txBody>
      </p:sp>
      <p:graphicFrame>
        <p:nvGraphicFramePr>
          <p:cNvPr id="736273" name="Object 17">
            <a:extLst>
              <a:ext uri="{FF2B5EF4-FFF2-40B4-BE49-F238E27FC236}">
                <a16:creationId xmlns:a16="http://schemas.microsoft.com/office/drawing/2014/main" id="{B8899ED0-8AF5-8E2E-F049-6D771DF123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71700" y="3132138"/>
          <a:ext cx="3808413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8" imgW="49441100" imgH="11404600" progId="Equation.3">
                  <p:embed/>
                </p:oleObj>
              </mc:Choice>
              <mc:Fallback>
                <p:oleObj name="公式" r:id="rId18" imgW="49441100" imgH="114046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1700" y="3132138"/>
                        <a:ext cx="3808413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6281" name="Text Box 25">
            <a:extLst>
              <a:ext uri="{FF2B5EF4-FFF2-40B4-BE49-F238E27FC236}">
                <a16:creationId xmlns:a16="http://schemas.microsoft.com/office/drawing/2014/main" id="{02224373-294E-C4F5-FB21-962C05598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4059238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21-8 </a:t>
            </a:r>
            <a:r>
              <a:rPr lang="en-US" altLang="zh-CN"/>
              <a:t>(P510)</a:t>
            </a:r>
            <a:r>
              <a:rPr lang="en-US" altLang="zh-CN" sz="3200"/>
              <a:t>:</a:t>
            </a:r>
          </a:p>
        </p:txBody>
      </p:sp>
      <p:grpSp>
        <p:nvGrpSpPr>
          <p:cNvPr id="736283" name="Group 27">
            <a:extLst>
              <a:ext uri="{FF2B5EF4-FFF2-40B4-BE49-F238E27FC236}">
                <a16:creationId xmlns:a16="http://schemas.microsoft.com/office/drawing/2014/main" id="{70BA8AE5-EC18-2C10-A7D6-37D14C8A3453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4868863"/>
            <a:ext cx="5105400" cy="1970087"/>
            <a:chOff x="2496" y="3067"/>
            <a:chExt cx="3216" cy="1241"/>
          </a:xfrm>
        </p:grpSpPr>
        <p:grpSp>
          <p:nvGrpSpPr>
            <p:cNvPr id="736274" name="Group 18">
              <a:extLst>
                <a:ext uri="{FF2B5EF4-FFF2-40B4-BE49-F238E27FC236}">
                  <a16:creationId xmlns:a16="http://schemas.microsoft.com/office/drawing/2014/main" id="{896E6F70-F934-5A7E-6DD1-E708C426FF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067"/>
              <a:ext cx="3216" cy="996"/>
              <a:chOff x="2364" y="3237"/>
              <a:chExt cx="3216" cy="996"/>
            </a:xfrm>
          </p:grpSpPr>
          <p:sp>
            <p:nvSpPr>
              <p:cNvPr id="736275" name="Line 19">
                <a:extLst>
                  <a:ext uri="{FF2B5EF4-FFF2-40B4-BE49-F238E27FC236}">
                    <a16:creationId xmlns:a16="http://schemas.microsoft.com/office/drawing/2014/main" id="{64438F6F-6FFC-014F-FA87-F3A4FC75AA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4233"/>
                <a:ext cx="3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6276" name="Freeform 20">
                <a:extLst>
                  <a:ext uri="{FF2B5EF4-FFF2-40B4-BE49-F238E27FC236}">
                    <a16:creationId xmlns:a16="http://schemas.microsoft.com/office/drawing/2014/main" id="{43429ECE-9912-1BFD-F2A5-C9CD59D10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" y="3561"/>
                <a:ext cx="1536" cy="576"/>
              </a:xfrm>
              <a:custGeom>
                <a:avLst/>
                <a:gdLst>
                  <a:gd name="T0" fmla="*/ 1200 w 1200"/>
                  <a:gd name="T1" fmla="*/ 0 h 576"/>
                  <a:gd name="T2" fmla="*/ 1008 w 1200"/>
                  <a:gd name="T3" fmla="*/ 96 h 576"/>
                  <a:gd name="T4" fmla="*/ 768 w 1200"/>
                  <a:gd name="T5" fmla="*/ 288 h 576"/>
                  <a:gd name="T6" fmla="*/ 528 w 1200"/>
                  <a:gd name="T7" fmla="*/ 480 h 576"/>
                  <a:gd name="T8" fmla="*/ 0 w 1200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576">
                    <a:moveTo>
                      <a:pt x="1200" y="0"/>
                    </a:moveTo>
                    <a:cubicBezTo>
                      <a:pt x="1140" y="24"/>
                      <a:pt x="1080" y="48"/>
                      <a:pt x="1008" y="96"/>
                    </a:cubicBezTo>
                    <a:cubicBezTo>
                      <a:pt x="936" y="144"/>
                      <a:pt x="848" y="224"/>
                      <a:pt x="768" y="288"/>
                    </a:cubicBezTo>
                    <a:cubicBezTo>
                      <a:pt x="688" y="352"/>
                      <a:pt x="656" y="432"/>
                      <a:pt x="528" y="480"/>
                    </a:cubicBezTo>
                    <a:cubicBezTo>
                      <a:pt x="400" y="528"/>
                      <a:pt x="200" y="552"/>
                      <a:pt x="0" y="57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6277" name="Freeform 21">
                <a:extLst>
                  <a:ext uri="{FF2B5EF4-FFF2-40B4-BE49-F238E27FC236}">
                    <a16:creationId xmlns:a16="http://schemas.microsoft.com/office/drawing/2014/main" id="{AA34F9CB-9042-4897-5BAF-00905DED268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948" y="3561"/>
                <a:ext cx="1536" cy="576"/>
              </a:xfrm>
              <a:custGeom>
                <a:avLst/>
                <a:gdLst>
                  <a:gd name="T0" fmla="*/ 1200 w 1200"/>
                  <a:gd name="T1" fmla="*/ 0 h 576"/>
                  <a:gd name="T2" fmla="*/ 1008 w 1200"/>
                  <a:gd name="T3" fmla="*/ 96 h 576"/>
                  <a:gd name="T4" fmla="*/ 768 w 1200"/>
                  <a:gd name="T5" fmla="*/ 288 h 576"/>
                  <a:gd name="T6" fmla="*/ 528 w 1200"/>
                  <a:gd name="T7" fmla="*/ 480 h 576"/>
                  <a:gd name="T8" fmla="*/ 0 w 1200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576">
                    <a:moveTo>
                      <a:pt x="1200" y="0"/>
                    </a:moveTo>
                    <a:cubicBezTo>
                      <a:pt x="1140" y="24"/>
                      <a:pt x="1080" y="48"/>
                      <a:pt x="1008" y="96"/>
                    </a:cubicBezTo>
                    <a:cubicBezTo>
                      <a:pt x="936" y="144"/>
                      <a:pt x="848" y="224"/>
                      <a:pt x="768" y="288"/>
                    </a:cubicBezTo>
                    <a:cubicBezTo>
                      <a:pt x="688" y="352"/>
                      <a:pt x="656" y="432"/>
                      <a:pt x="528" y="480"/>
                    </a:cubicBezTo>
                    <a:cubicBezTo>
                      <a:pt x="400" y="528"/>
                      <a:pt x="200" y="552"/>
                      <a:pt x="0" y="57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6278" name="Line 22">
                <a:extLst>
                  <a:ext uri="{FF2B5EF4-FFF2-40B4-BE49-F238E27FC236}">
                    <a16:creationId xmlns:a16="http://schemas.microsoft.com/office/drawing/2014/main" id="{6946949D-9CEA-BEF7-63C1-83E1CBA5D7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48" y="3321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6279" name="Rectangle 23">
                <a:extLst>
                  <a:ext uri="{FF2B5EF4-FFF2-40B4-BE49-F238E27FC236}">
                    <a16:creationId xmlns:a16="http://schemas.microsoft.com/office/drawing/2014/main" id="{62D1DEBF-EAAD-7B71-D717-4E0863F8C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65" y="3840"/>
                <a:ext cx="20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仿宋_GB2312" pitchFamily="49" charset="-122"/>
                  </a:rPr>
                  <a:t>z</a:t>
                </a:r>
              </a:p>
            </p:txBody>
          </p:sp>
          <p:sp>
            <p:nvSpPr>
              <p:cNvPr id="736280" name="Rectangle 24">
                <a:extLst>
                  <a:ext uri="{FF2B5EF4-FFF2-40B4-BE49-F238E27FC236}">
                    <a16:creationId xmlns:a16="http://schemas.microsoft.com/office/drawing/2014/main" id="{F5559EFE-6D5F-DDF0-7AD8-51D63433A6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72" y="323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ea typeface="仿宋_GB2312" pitchFamily="49" charset="-122"/>
                  </a:rPr>
                  <a:t>V</a:t>
                </a:r>
              </a:p>
            </p:txBody>
          </p:sp>
        </p:grpSp>
        <p:sp>
          <p:nvSpPr>
            <p:cNvPr id="736282" name="Text Box 26">
              <a:extLst>
                <a:ext uri="{FF2B5EF4-FFF2-40B4-BE49-F238E27FC236}">
                  <a16:creationId xmlns:a16="http://schemas.microsoft.com/office/drawing/2014/main" id="{7064044D-EC78-E5E8-4B42-2CCC0434F5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0" y="4020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i="1"/>
                <a:t>O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6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3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3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3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3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3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36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6258" grpId="0" autoUpdateAnimBg="0"/>
      <p:bldP spid="736272" grpId="0" animBg="1" autoUpdateAnimBg="0"/>
      <p:bldP spid="736281" grpId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2" name="AutoShape 42">
            <a:extLst>
              <a:ext uri="{FF2B5EF4-FFF2-40B4-BE49-F238E27FC236}">
                <a16:creationId xmlns:a16="http://schemas.microsoft.com/office/drawing/2014/main" id="{0FDCED13-0AED-9A3F-E2D2-E36443130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514600"/>
            <a:ext cx="1905000" cy="457200"/>
          </a:xfrm>
          <a:prstGeom prst="wedgeRoundRectCallout">
            <a:avLst>
              <a:gd name="adj1" fmla="val -111000"/>
              <a:gd name="adj2" fmla="val -172569"/>
              <a:gd name="adj3" fmla="val 16667"/>
            </a:avLst>
          </a:prstGeom>
          <a:solidFill>
            <a:srgbClr val="E5FB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zh-CN" altLang="en-US" sz="2400">
                <a:ea typeface="仿宋_GB2312" pitchFamily="49" charset="-122"/>
              </a:rPr>
              <a:t>球面内</a:t>
            </a:r>
            <a:r>
              <a:rPr lang="en-US" altLang="zh-CN" sz="2400" i="1">
                <a:ea typeface="仿宋_GB2312" pitchFamily="49" charset="-122"/>
              </a:rPr>
              <a:t>E</a:t>
            </a:r>
            <a:r>
              <a:rPr lang="en-US" altLang="zh-CN" sz="2400">
                <a:ea typeface="仿宋_GB2312" pitchFamily="49" charset="-122"/>
              </a:rPr>
              <a:t>=0</a:t>
            </a:r>
            <a:r>
              <a:rPr lang="en-US" altLang="zh-CN">
                <a:ea typeface="仿宋_GB2312" pitchFamily="49" charset="-122"/>
              </a:rPr>
              <a:t>!</a:t>
            </a:r>
          </a:p>
        </p:txBody>
      </p:sp>
      <p:sp>
        <p:nvSpPr>
          <p:cNvPr id="737282" name="Text Box 2">
            <a:extLst>
              <a:ext uri="{FF2B5EF4-FFF2-40B4-BE49-F238E27FC236}">
                <a16:creationId xmlns:a16="http://schemas.microsoft.com/office/drawing/2014/main" id="{A7A14A4E-CE14-189D-D86E-C1D38074C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7848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solidFill>
                  <a:srgbClr val="660033"/>
                </a:solidFill>
              </a:rPr>
              <a:t>Calculating potential </a:t>
            </a:r>
            <a:r>
              <a:rPr lang="en-US" altLang="zh-CN" i="1">
                <a:solidFill>
                  <a:srgbClr val="660033"/>
                </a:solidFill>
              </a:rPr>
              <a:t>V</a:t>
            </a:r>
            <a:r>
              <a:rPr lang="en-US" altLang="zh-CN">
                <a:solidFill>
                  <a:srgbClr val="660033"/>
                </a:solidFill>
              </a:rPr>
              <a:t> for the uniformly charged </a:t>
            </a:r>
            <a:r>
              <a:rPr lang="en-US" altLang="zh-CN">
                <a:solidFill>
                  <a:srgbClr val="FF0000"/>
                </a:solidFill>
              </a:rPr>
              <a:t>spherical shell</a:t>
            </a:r>
            <a:r>
              <a:rPr lang="en-US" altLang="zh-CN">
                <a:solidFill>
                  <a:srgbClr val="660033"/>
                </a:solidFill>
              </a:rPr>
              <a:t> (with charge </a:t>
            </a:r>
            <a:r>
              <a:rPr lang="en-US" altLang="zh-CN" i="1">
                <a:solidFill>
                  <a:srgbClr val="660033"/>
                </a:solidFill>
              </a:rPr>
              <a:t>Q</a:t>
            </a:r>
            <a:r>
              <a:rPr lang="en-US" altLang="zh-CN">
                <a:solidFill>
                  <a:srgbClr val="660033"/>
                </a:solidFill>
              </a:rPr>
              <a:t> and radius </a:t>
            </a:r>
            <a:r>
              <a:rPr lang="en-US" altLang="zh-CN" i="1">
                <a:solidFill>
                  <a:srgbClr val="660033"/>
                </a:solidFill>
              </a:rPr>
              <a:t>R</a:t>
            </a:r>
            <a:r>
              <a:rPr lang="en-US" altLang="zh-CN">
                <a:solidFill>
                  <a:srgbClr val="660033"/>
                </a:solidFill>
              </a:rPr>
              <a:t>) .</a:t>
            </a:r>
          </a:p>
        </p:txBody>
      </p:sp>
      <p:graphicFrame>
        <p:nvGraphicFramePr>
          <p:cNvPr id="737321" name="Object 41">
            <a:extLst>
              <a:ext uri="{FF2B5EF4-FFF2-40B4-BE49-F238E27FC236}">
                <a16:creationId xmlns:a16="http://schemas.microsoft.com/office/drawing/2014/main" id="{6FC70334-D668-FB53-C3A0-31B2ED5E78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488" y="2789238"/>
          <a:ext cx="3935412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968700" imgH="10236200" progId="Equation.3">
                  <p:embed/>
                </p:oleObj>
              </mc:Choice>
              <mc:Fallback>
                <p:oleObj name="公式" r:id="rId2" imgW="28968700" imgH="102362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8" y="2789238"/>
                        <a:ext cx="3935412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7323" name="Group 43">
            <a:extLst>
              <a:ext uri="{FF2B5EF4-FFF2-40B4-BE49-F238E27FC236}">
                <a16:creationId xmlns:a16="http://schemas.microsoft.com/office/drawing/2014/main" id="{C712D2C0-9A34-0C9B-D601-AC6A8E6059B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181600"/>
            <a:ext cx="6553200" cy="519113"/>
            <a:chOff x="144" y="3312"/>
            <a:chExt cx="4128" cy="327"/>
          </a:xfrm>
        </p:grpSpPr>
        <p:sp>
          <p:nvSpPr>
            <p:cNvPr id="737324" name="Text Box 44">
              <a:extLst>
                <a:ext uri="{FF2B5EF4-FFF2-40B4-BE49-F238E27FC236}">
                  <a16:creationId xmlns:a16="http://schemas.microsoft.com/office/drawing/2014/main" id="{0004F000-2F47-D25E-6D0C-022CF663E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12"/>
              <a:ext cx="38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i="1">
                  <a:solidFill>
                    <a:srgbClr val="3333FF"/>
                  </a:solidFill>
                </a:rPr>
                <a:t>V</a:t>
              </a:r>
              <a:r>
                <a:rPr lang="en-US" altLang="zh-CN" baseline="-25000">
                  <a:solidFill>
                    <a:srgbClr val="3333FF"/>
                  </a:solidFill>
                </a:rPr>
                <a:t>in</a:t>
              </a:r>
              <a:r>
                <a:rPr lang="en-US" altLang="zh-CN">
                  <a:solidFill>
                    <a:srgbClr val="3333FF"/>
                  </a:solidFill>
                </a:rPr>
                <a:t> equals to the </a:t>
              </a:r>
              <a:r>
                <a:rPr lang="en-US" altLang="zh-CN" i="1">
                  <a:solidFill>
                    <a:srgbClr val="3333FF"/>
                  </a:solidFill>
                </a:rPr>
                <a:t>V</a:t>
              </a:r>
              <a:r>
                <a:rPr lang="en-US" altLang="zh-CN">
                  <a:solidFill>
                    <a:srgbClr val="3333FF"/>
                  </a:solidFill>
                </a:rPr>
                <a:t> at spherical surface.</a:t>
              </a:r>
            </a:p>
          </p:txBody>
        </p:sp>
        <p:sp>
          <p:nvSpPr>
            <p:cNvPr id="737325" name="AutoShape 45">
              <a:extLst>
                <a:ext uri="{FF2B5EF4-FFF2-40B4-BE49-F238E27FC236}">
                  <a16:creationId xmlns:a16="http://schemas.microsoft.com/office/drawing/2014/main" id="{DB0EE602-1277-1F4B-87E6-49871AC3B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408"/>
              <a:ext cx="195" cy="14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326" name="Group 46">
            <a:extLst>
              <a:ext uri="{FF2B5EF4-FFF2-40B4-BE49-F238E27FC236}">
                <a16:creationId xmlns:a16="http://schemas.microsoft.com/office/drawing/2014/main" id="{637D4C83-1F4F-911B-8713-D15CE0E8C82B}"/>
              </a:ext>
            </a:extLst>
          </p:cNvPr>
          <p:cNvGrpSpPr>
            <a:grpSpLocks/>
          </p:cNvGrpSpPr>
          <p:nvPr/>
        </p:nvGrpSpPr>
        <p:grpSpPr bwMode="auto">
          <a:xfrm>
            <a:off x="117475" y="4543425"/>
            <a:ext cx="6781800" cy="579438"/>
            <a:chOff x="96" y="2928"/>
            <a:chExt cx="4272" cy="365"/>
          </a:xfrm>
        </p:grpSpPr>
        <p:sp>
          <p:nvSpPr>
            <p:cNvPr id="737327" name="Text Box 47">
              <a:extLst>
                <a:ext uri="{FF2B5EF4-FFF2-40B4-BE49-F238E27FC236}">
                  <a16:creationId xmlns:a16="http://schemas.microsoft.com/office/drawing/2014/main" id="{BDC45B50-BCB7-AFE2-EA1B-5B88B6BA6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928"/>
              <a:ext cx="40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The distribution of </a:t>
              </a:r>
              <a:r>
                <a:rPr lang="en-US" altLang="zh-CN" sz="3200" i="1">
                  <a:solidFill>
                    <a:srgbClr val="3333FF"/>
                  </a:solidFill>
                </a:rPr>
                <a:t>V</a:t>
              </a:r>
              <a:r>
                <a:rPr lang="en-US" altLang="zh-CN" sz="3200">
                  <a:solidFill>
                    <a:srgbClr val="3333FF"/>
                  </a:solidFill>
                </a:rPr>
                <a:t> is continuous.</a:t>
              </a:r>
            </a:p>
          </p:txBody>
        </p:sp>
        <p:sp>
          <p:nvSpPr>
            <p:cNvPr id="737328" name="AutoShape 48">
              <a:extLst>
                <a:ext uri="{FF2B5EF4-FFF2-40B4-BE49-F238E27FC236}">
                  <a16:creationId xmlns:a16="http://schemas.microsoft.com/office/drawing/2014/main" id="{8B17218C-5EC6-7D30-B89A-432D5A65FF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024"/>
              <a:ext cx="195" cy="14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37329" name="Group 49">
            <a:extLst>
              <a:ext uri="{FF2B5EF4-FFF2-40B4-BE49-F238E27FC236}">
                <a16:creationId xmlns:a16="http://schemas.microsoft.com/office/drawing/2014/main" id="{4DF45EDE-D1B3-CC90-E348-B6E00A946251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791200"/>
            <a:ext cx="8458200" cy="579438"/>
            <a:chOff x="144" y="3696"/>
            <a:chExt cx="5328" cy="365"/>
          </a:xfrm>
        </p:grpSpPr>
        <p:sp>
          <p:nvSpPr>
            <p:cNvPr id="737330" name="Text Box 50">
              <a:extLst>
                <a:ext uri="{FF2B5EF4-FFF2-40B4-BE49-F238E27FC236}">
                  <a16:creationId xmlns:a16="http://schemas.microsoft.com/office/drawing/2014/main" id="{B2392D2E-3FCF-D04B-9C2E-1672E404DA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696"/>
              <a:ext cx="51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Spherical shell is a </a:t>
              </a:r>
              <a:r>
                <a:rPr lang="en-US" altLang="zh-CN" sz="3200">
                  <a:solidFill>
                    <a:srgbClr val="FF0000"/>
                  </a:solidFill>
                </a:rPr>
                <a:t>equipotential</a:t>
              </a:r>
              <a:r>
                <a:rPr lang="en-US" altLang="zh-CN" sz="3200">
                  <a:solidFill>
                    <a:srgbClr val="3333FF"/>
                  </a:solidFill>
                </a:rPr>
                <a:t> body</a:t>
              </a:r>
              <a:r>
                <a:rPr lang="en-US" altLang="zh-CN" b="0">
                  <a:solidFill>
                    <a:srgbClr val="3333FF"/>
                  </a:solidFill>
                </a:rPr>
                <a:t> (</a:t>
              </a:r>
              <a:r>
                <a:rPr lang="zh-CN" altLang="en-US" sz="2400">
                  <a:solidFill>
                    <a:srgbClr val="3333FF"/>
                  </a:solidFill>
                </a:rPr>
                <a:t>等势体</a:t>
              </a:r>
              <a:r>
                <a:rPr lang="en-US" altLang="zh-CN" sz="2400">
                  <a:solidFill>
                    <a:srgbClr val="3333FF"/>
                  </a:solidFill>
                </a:rPr>
                <a:t>)</a:t>
              </a:r>
              <a:r>
                <a:rPr lang="en-US" altLang="zh-CN" b="0">
                  <a:solidFill>
                    <a:srgbClr val="3333FF"/>
                  </a:solidFill>
                </a:rPr>
                <a:t>.</a:t>
              </a:r>
            </a:p>
          </p:txBody>
        </p:sp>
        <p:sp>
          <p:nvSpPr>
            <p:cNvPr id="737331" name="AutoShape 51">
              <a:extLst>
                <a:ext uri="{FF2B5EF4-FFF2-40B4-BE49-F238E27FC236}">
                  <a16:creationId xmlns:a16="http://schemas.microsoft.com/office/drawing/2014/main" id="{AE8D69C7-9B2F-221B-A1B7-DEB67D6C6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792"/>
              <a:ext cx="195" cy="144"/>
            </a:xfrm>
            <a:prstGeom prst="flowChartDecision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7332" name="AutoShape 52">
            <a:extLst>
              <a:ext uri="{FF2B5EF4-FFF2-40B4-BE49-F238E27FC236}">
                <a16:creationId xmlns:a16="http://schemas.microsoft.com/office/drawing/2014/main" id="{B6B55B06-D5F4-CAA8-5CFA-FC7275BB4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3581400"/>
            <a:ext cx="3124200" cy="990600"/>
          </a:xfrm>
          <a:prstGeom prst="wedgeRoundRectCallout">
            <a:avLst>
              <a:gd name="adj1" fmla="val -80690"/>
              <a:gd name="adj2" fmla="val -39264"/>
              <a:gd name="adj3" fmla="val 16667"/>
            </a:avLst>
          </a:prstGeom>
          <a:solidFill>
            <a:srgbClr val="E5FB9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000099"/>
                </a:solidFill>
              </a:rPr>
              <a:t>与电量集中在球心的</a:t>
            </a:r>
          </a:p>
          <a:p>
            <a:pPr algn="ctr" eaLnBrk="0" hangingPunct="0">
              <a:spcBef>
                <a:spcPct val="50000"/>
              </a:spcBef>
            </a:pPr>
            <a:r>
              <a:rPr lang="zh-CN" altLang="en-US" sz="2400">
                <a:solidFill>
                  <a:srgbClr val="CC0000"/>
                </a:solidFill>
              </a:rPr>
              <a:t>点电荷</a:t>
            </a:r>
            <a:r>
              <a:rPr lang="zh-CN" altLang="en-US" sz="2400">
                <a:solidFill>
                  <a:srgbClr val="000099"/>
                </a:solidFill>
              </a:rPr>
              <a:t>的电势分布相同</a:t>
            </a:r>
          </a:p>
        </p:txBody>
      </p:sp>
      <p:graphicFrame>
        <p:nvGraphicFramePr>
          <p:cNvPr id="737333" name="Object 53">
            <a:extLst>
              <a:ext uri="{FF2B5EF4-FFF2-40B4-BE49-F238E27FC236}">
                <a16:creationId xmlns:a16="http://schemas.microsoft.com/office/drawing/2014/main" id="{404104C5-6EB1-4A28-D57C-FF5D7A1886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1412875"/>
          <a:ext cx="5257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1833800" imgH="10236200" progId="Equation.3">
                  <p:embed/>
                </p:oleObj>
              </mc:Choice>
              <mc:Fallback>
                <p:oleObj name="公式" r:id="rId4" imgW="41833800" imgH="102362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5257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4" name="Object 54">
            <a:extLst>
              <a:ext uri="{FF2B5EF4-FFF2-40B4-BE49-F238E27FC236}">
                <a16:creationId xmlns:a16="http://schemas.microsoft.com/office/drawing/2014/main" id="{9BFBDA9D-E196-ACD3-BD17-26003963A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8313" y="2071688"/>
          <a:ext cx="286226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9552900" imgH="10236200" progId="Equation.3">
                  <p:embed/>
                </p:oleObj>
              </mc:Choice>
              <mc:Fallback>
                <p:oleObj name="公式" r:id="rId6" imgW="29552900" imgH="10236200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2071688"/>
                        <a:ext cx="286226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6" name="Object 56">
            <a:extLst>
              <a:ext uri="{FF2B5EF4-FFF2-40B4-BE49-F238E27FC236}">
                <a16:creationId xmlns:a16="http://schemas.microsoft.com/office/drawing/2014/main" id="{F81B581D-1F61-E505-6F12-62150FF763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9338" y="3611563"/>
          <a:ext cx="2463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23114000" imgH="10236200" progId="Equation.3">
                  <p:embed/>
                </p:oleObj>
              </mc:Choice>
              <mc:Fallback>
                <p:oleObj name="公式" r:id="rId8" imgW="23114000" imgH="10236200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9338" y="3611563"/>
                        <a:ext cx="2463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37" name="Text Box 57">
            <a:extLst>
              <a:ext uri="{FF2B5EF4-FFF2-40B4-BE49-F238E27FC236}">
                <a16:creationId xmlns:a16="http://schemas.microsoft.com/office/drawing/2014/main" id="{41610BDA-DEB0-6D36-0F17-BDA15B90A4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19812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Example:</a:t>
            </a:r>
          </a:p>
        </p:txBody>
      </p:sp>
      <p:grpSp>
        <p:nvGrpSpPr>
          <p:cNvPr id="737349" name="Group 69">
            <a:extLst>
              <a:ext uri="{FF2B5EF4-FFF2-40B4-BE49-F238E27FC236}">
                <a16:creationId xmlns:a16="http://schemas.microsoft.com/office/drawing/2014/main" id="{DDE0B387-7583-D0EE-FB1B-917401E7888C}"/>
              </a:ext>
            </a:extLst>
          </p:cNvPr>
          <p:cNvGrpSpPr>
            <a:grpSpLocks/>
          </p:cNvGrpSpPr>
          <p:nvPr/>
        </p:nvGrpSpPr>
        <p:grpSpPr bwMode="auto">
          <a:xfrm>
            <a:off x="6738938" y="2849563"/>
            <a:ext cx="2262187" cy="3017837"/>
            <a:chOff x="4245" y="1795"/>
            <a:chExt cx="1425" cy="1901"/>
          </a:xfrm>
        </p:grpSpPr>
        <p:grpSp>
          <p:nvGrpSpPr>
            <p:cNvPr id="737283" name="Group 3">
              <a:extLst>
                <a:ext uri="{FF2B5EF4-FFF2-40B4-BE49-F238E27FC236}">
                  <a16:creationId xmlns:a16="http://schemas.microsoft.com/office/drawing/2014/main" id="{0B94EA0B-970A-1CFA-C57E-A114706675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45" y="1795"/>
              <a:ext cx="1425" cy="1901"/>
              <a:chOff x="4245" y="1795"/>
              <a:chExt cx="1425" cy="1901"/>
            </a:xfrm>
          </p:grpSpPr>
          <p:grpSp>
            <p:nvGrpSpPr>
              <p:cNvPr id="737284" name="Group 4">
                <a:extLst>
                  <a:ext uri="{FF2B5EF4-FFF2-40B4-BE49-F238E27FC236}">
                    <a16:creationId xmlns:a16="http://schemas.microsoft.com/office/drawing/2014/main" id="{ED838879-CFED-AAAC-9C42-CC9B371D7C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45" y="2275"/>
                <a:ext cx="1366" cy="1421"/>
                <a:chOff x="4298" y="2016"/>
                <a:chExt cx="1366" cy="1421"/>
              </a:xfrm>
            </p:grpSpPr>
            <p:sp>
              <p:nvSpPr>
                <p:cNvPr id="737285" name="Text Box 5">
                  <a:extLst>
                    <a:ext uri="{FF2B5EF4-FFF2-40B4-BE49-F238E27FC236}">
                      <a16:creationId xmlns:a16="http://schemas.microsoft.com/office/drawing/2014/main" id="{43876941-7C88-6ABD-AE2F-9699DAE273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416" y="2016"/>
                  <a:ext cx="2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i="1"/>
                    <a:t>V</a:t>
                  </a:r>
                  <a:endParaRPr lang="en-US" altLang="zh-CN" sz="1000"/>
                </a:p>
              </p:txBody>
            </p:sp>
            <p:sp>
              <p:nvSpPr>
                <p:cNvPr id="737286" name="Line 6">
                  <a:extLst>
                    <a:ext uri="{FF2B5EF4-FFF2-40B4-BE49-F238E27FC236}">
                      <a16:creationId xmlns:a16="http://schemas.microsoft.com/office/drawing/2014/main" id="{B23409BA-FC9A-C310-3D03-3D6C504643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21" y="3179"/>
                  <a:ext cx="1243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287" name="Line 7">
                  <a:extLst>
                    <a:ext uri="{FF2B5EF4-FFF2-40B4-BE49-F238E27FC236}">
                      <a16:creationId xmlns:a16="http://schemas.microsoft.com/office/drawing/2014/main" id="{CC4810DF-FADA-6F05-289F-A073E25970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4441" y="2113"/>
                  <a:ext cx="0" cy="108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288" name="Text Box 8">
                  <a:extLst>
                    <a:ext uri="{FF2B5EF4-FFF2-40B4-BE49-F238E27FC236}">
                      <a16:creationId xmlns:a16="http://schemas.microsoft.com/office/drawing/2014/main" id="{2956600E-7A71-85CE-3C49-4B64CCB927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72" y="3072"/>
                  <a:ext cx="192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3200" i="1">
                      <a:solidFill>
                        <a:schemeClr val="tx2"/>
                      </a:solidFill>
                    </a:rPr>
                    <a:t>r</a:t>
                  </a:r>
                  <a:endParaRPr lang="en-US" altLang="zh-CN" sz="3200" i="1"/>
                </a:p>
              </p:txBody>
            </p:sp>
            <p:sp>
              <p:nvSpPr>
                <p:cNvPr id="737289" name="Text Box 9">
                  <a:extLst>
                    <a:ext uri="{FF2B5EF4-FFF2-40B4-BE49-F238E27FC236}">
                      <a16:creationId xmlns:a16="http://schemas.microsoft.com/office/drawing/2014/main" id="{52C54571-259C-142A-2C72-021CBDDA182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8" y="3106"/>
                  <a:ext cx="21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400" i="1"/>
                    <a:t>O</a:t>
                  </a:r>
                  <a:endParaRPr lang="en-US" altLang="zh-CN" sz="1800"/>
                </a:p>
              </p:txBody>
            </p:sp>
          </p:grpSp>
          <p:grpSp>
            <p:nvGrpSpPr>
              <p:cNvPr id="737290" name="Group 10">
                <a:extLst>
                  <a:ext uri="{FF2B5EF4-FFF2-40B4-BE49-F238E27FC236}">
                    <a16:creationId xmlns:a16="http://schemas.microsoft.com/office/drawing/2014/main" id="{C5D69BAD-9C8A-F8FC-5B04-F803775028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79" y="2713"/>
                <a:ext cx="1291" cy="632"/>
                <a:chOff x="3984" y="2496"/>
                <a:chExt cx="1536" cy="672"/>
              </a:xfrm>
            </p:grpSpPr>
            <p:sp>
              <p:nvSpPr>
                <p:cNvPr id="737291" name="Line 11">
                  <a:extLst>
                    <a:ext uri="{FF2B5EF4-FFF2-40B4-BE49-F238E27FC236}">
                      <a16:creationId xmlns:a16="http://schemas.microsoft.com/office/drawing/2014/main" id="{2B7A4C7E-DFCE-46BB-8AE9-6031EA4F0D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84" y="2496"/>
                  <a:ext cx="528" cy="0"/>
                </a:xfrm>
                <a:prstGeom prst="line">
                  <a:avLst/>
                </a:prstGeom>
                <a:noFill/>
                <a:ln w="28575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292" name="Freeform 12">
                  <a:extLst>
                    <a:ext uri="{FF2B5EF4-FFF2-40B4-BE49-F238E27FC236}">
                      <a16:creationId xmlns:a16="http://schemas.microsoft.com/office/drawing/2014/main" id="{B7AECD13-F8E9-C09C-5E84-8B4394BEB01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2" y="2496"/>
                  <a:ext cx="1008" cy="672"/>
                </a:xfrm>
                <a:custGeom>
                  <a:avLst/>
                  <a:gdLst>
                    <a:gd name="T0" fmla="*/ 0 w 1008"/>
                    <a:gd name="T1" fmla="*/ 0 h 528"/>
                    <a:gd name="T2" fmla="*/ 240 w 1008"/>
                    <a:gd name="T3" fmla="*/ 240 h 528"/>
                    <a:gd name="T4" fmla="*/ 528 w 1008"/>
                    <a:gd name="T5" fmla="*/ 384 h 528"/>
                    <a:gd name="T6" fmla="*/ 1008 w 1008"/>
                    <a:gd name="T7" fmla="*/ 528 h 5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08" h="528">
                      <a:moveTo>
                        <a:pt x="0" y="0"/>
                      </a:moveTo>
                      <a:cubicBezTo>
                        <a:pt x="76" y="88"/>
                        <a:pt x="152" y="176"/>
                        <a:pt x="240" y="240"/>
                      </a:cubicBezTo>
                      <a:cubicBezTo>
                        <a:pt x="328" y="304"/>
                        <a:pt x="400" y="336"/>
                        <a:pt x="528" y="384"/>
                      </a:cubicBezTo>
                      <a:cubicBezTo>
                        <a:pt x="656" y="432"/>
                        <a:pt x="832" y="480"/>
                        <a:pt x="1008" y="528"/>
                      </a:cubicBezTo>
                    </a:path>
                  </a:pathLst>
                </a:custGeom>
                <a:noFill/>
                <a:ln w="28575" cmpd="sng">
                  <a:solidFill>
                    <a:srgbClr val="CC33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37293" name="Group 13">
                <a:extLst>
                  <a:ext uri="{FF2B5EF4-FFF2-40B4-BE49-F238E27FC236}">
                    <a16:creationId xmlns:a16="http://schemas.microsoft.com/office/drawing/2014/main" id="{E39613A3-505F-D615-77BA-E940098C19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07" y="1795"/>
                <a:ext cx="244" cy="1879"/>
                <a:chOff x="3984" y="1344"/>
                <a:chExt cx="360" cy="2208"/>
              </a:xfrm>
            </p:grpSpPr>
            <p:sp>
              <p:nvSpPr>
                <p:cNvPr id="737294" name="Line 14">
                  <a:extLst>
                    <a:ext uri="{FF2B5EF4-FFF2-40B4-BE49-F238E27FC236}">
                      <a16:creationId xmlns:a16="http://schemas.microsoft.com/office/drawing/2014/main" id="{9AFC407C-3EA2-3826-1BC1-F622E4FC39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28" y="1344"/>
                  <a:ext cx="0" cy="18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37295" name="Rectangle 15">
                  <a:extLst>
                    <a:ext uri="{FF2B5EF4-FFF2-40B4-BE49-F238E27FC236}">
                      <a16:creationId xmlns:a16="http://schemas.microsoft.com/office/drawing/2014/main" id="{226297F4-AE85-2E86-A6B6-233915B975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213"/>
                  <a:ext cx="360" cy="33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altLang="zh-CN" sz="2400" i="1">
                      <a:ea typeface="仿宋_GB2312" pitchFamily="49" charset="-122"/>
                    </a:rPr>
                    <a:t>R</a:t>
                  </a:r>
                </a:p>
              </p:txBody>
            </p:sp>
          </p:grpSp>
        </p:grpSp>
        <p:pic>
          <p:nvPicPr>
            <p:cNvPr id="737344" name="Picture 64">
              <a:extLst>
                <a:ext uri="{FF2B5EF4-FFF2-40B4-BE49-F238E27FC236}">
                  <a16:creationId xmlns:a16="http://schemas.microsoft.com/office/drawing/2014/main" id="{F5987C92-8BA9-92E4-65F7-E6775DDD46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" y="2568"/>
              <a:ext cx="590" cy="3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7348" name="Group 68">
            <a:extLst>
              <a:ext uri="{FF2B5EF4-FFF2-40B4-BE49-F238E27FC236}">
                <a16:creationId xmlns:a16="http://schemas.microsoft.com/office/drawing/2014/main" id="{C94EC39D-752A-1BDE-34DB-BBF589109AF6}"/>
              </a:ext>
            </a:extLst>
          </p:cNvPr>
          <p:cNvGrpSpPr>
            <a:grpSpLocks/>
          </p:cNvGrpSpPr>
          <p:nvPr/>
        </p:nvGrpSpPr>
        <p:grpSpPr bwMode="auto">
          <a:xfrm>
            <a:off x="5997575" y="1581150"/>
            <a:ext cx="1714500" cy="1703388"/>
            <a:chOff x="3778" y="996"/>
            <a:chExt cx="1080" cy="1073"/>
          </a:xfrm>
        </p:grpSpPr>
        <p:pic>
          <p:nvPicPr>
            <p:cNvPr id="737342" name="Picture 62">
              <a:extLst>
                <a:ext uri="{FF2B5EF4-FFF2-40B4-BE49-F238E27FC236}">
                  <a16:creationId xmlns:a16="http://schemas.microsoft.com/office/drawing/2014/main" id="{B96CECBA-3048-F6D8-9821-21E6D7EF37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8" y="996"/>
              <a:ext cx="1080" cy="10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7345" name="Line 65">
              <a:extLst>
                <a:ext uri="{FF2B5EF4-FFF2-40B4-BE49-F238E27FC236}">
                  <a16:creationId xmlns:a16="http://schemas.microsoft.com/office/drawing/2014/main" id="{66921930-9E63-3F9D-AB77-F01F4DF8A9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923" y="1298"/>
              <a:ext cx="409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20" name="Text Box 40">
              <a:extLst>
                <a:ext uri="{FF2B5EF4-FFF2-40B4-BE49-F238E27FC236}">
                  <a16:creationId xmlns:a16="http://schemas.microsoft.com/office/drawing/2014/main" id="{F5654183-923E-F6BC-16D8-FD6985BA4E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3" y="1389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737346" name="Line 66">
              <a:extLst>
                <a:ext uri="{FF2B5EF4-FFF2-40B4-BE49-F238E27FC236}">
                  <a16:creationId xmlns:a16="http://schemas.microsoft.com/office/drawing/2014/main" id="{F439E8B1-F661-F672-52F4-9FA0B9AFFC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241" y="1253"/>
              <a:ext cx="91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7347" name="Text Box 67">
              <a:extLst>
                <a:ext uri="{FF2B5EF4-FFF2-40B4-BE49-F238E27FC236}">
                  <a16:creationId xmlns:a16="http://schemas.microsoft.com/office/drawing/2014/main" id="{24BA9543-5AAB-B3C9-0845-9CDB120236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" y="1207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>
                  <a:solidFill>
                    <a:schemeClr val="tx2"/>
                  </a:solidFill>
                </a:rPr>
                <a:t>r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37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37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37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37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37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3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37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37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73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2" grpId="0" animBg="1" autoUpdateAnimBg="0"/>
      <p:bldP spid="737282" grpId="0" build="p" autoUpdateAnimBg="0"/>
      <p:bldP spid="737332" grpId="0" animBg="1" autoUpdateAnimBg="0"/>
      <p:bldP spid="737337" grpId="0" animBg="1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379" name="Group 3">
            <a:extLst>
              <a:ext uri="{FF2B5EF4-FFF2-40B4-BE49-F238E27FC236}">
                <a16:creationId xmlns:a16="http://schemas.microsoft.com/office/drawing/2014/main" id="{B56770AB-4511-0E81-A6A0-03B6F9C8D846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188913"/>
            <a:ext cx="6324600" cy="588962"/>
            <a:chOff x="528" y="48"/>
            <a:chExt cx="3984" cy="371"/>
          </a:xfrm>
        </p:grpSpPr>
        <p:sp>
          <p:nvSpPr>
            <p:cNvPr id="741380" name="Text Box 4">
              <a:extLst>
                <a:ext uri="{FF2B5EF4-FFF2-40B4-BE49-F238E27FC236}">
                  <a16:creationId xmlns:a16="http://schemas.microsoft.com/office/drawing/2014/main" id="{4DA319AC-DCFE-31C0-9ED2-00814A9CFA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48"/>
              <a:ext cx="3984" cy="371"/>
            </a:xfrm>
            <a:prstGeom prst="rect">
              <a:avLst/>
            </a:prstGeom>
            <a:solidFill>
              <a:srgbClr val="66FF66"/>
            </a:solidFill>
            <a:ln w="9525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 sz="3200">
                  <a:solidFill>
                    <a:schemeClr val="tx2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19-5. Relation between </a:t>
              </a:r>
              <a:r>
                <a:rPr kumimoji="0" lang="en-US" altLang="zh-CN" sz="3200" i="1">
                  <a:solidFill>
                    <a:schemeClr val="tx2"/>
                  </a:solidFill>
                  <a:cs typeface="Arial" panose="020B0604020202020204" pitchFamily="34" charset="0"/>
                </a:rPr>
                <a:t>V</a:t>
              </a:r>
              <a:r>
                <a:rPr kumimoji="0" lang="en-US" altLang="zh-CN" sz="3200">
                  <a:solidFill>
                    <a:schemeClr val="tx2"/>
                  </a:solidFill>
                  <a:latin typeface="Arial Rounded MT Bold" panose="020F0704030504030204" pitchFamily="34" charset="0"/>
                  <a:cs typeface="Arial" panose="020B0604020202020204" pitchFamily="34" charset="0"/>
                </a:rPr>
                <a:t> and</a:t>
              </a:r>
            </a:p>
          </p:txBody>
        </p:sp>
        <p:graphicFrame>
          <p:nvGraphicFramePr>
            <p:cNvPr id="741381" name="Object 5">
              <a:extLst>
                <a:ext uri="{FF2B5EF4-FFF2-40B4-BE49-F238E27FC236}">
                  <a16:creationId xmlns:a16="http://schemas.microsoft.com/office/drawing/2014/main" id="{6C4DCBDA-2C6D-272D-FAE9-B899BAE171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16" y="48"/>
            <a:ext cx="3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6" y="48"/>
                          <a:ext cx="300" cy="3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1382" name="Text Box 6">
            <a:extLst>
              <a:ext uri="{FF2B5EF4-FFF2-40B4-BE49-F238E27FC236}">
                <a16:creationId xmlns:a16="http://schemas.microsoft.com/office/drawing/2014/main" id="{53CD47AA-8AC4-A463-AE2D-9838A9A8B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792163"/>
            <a:ext cx="5791200" cy="579437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1. Equipotential surfaces </a:t>
            </a:r>
            <a:r>
              <a:rPr lang="en-US" altLang="zh-CN"/>
              <a:t>(P511)</a:t>
            </a:r>
            <a:endParaRPr lang="en-US" altLang="zh-CN" sz="3200"/>
          </a:p>
        </p:txBody>
      </p:sp>
      <p:grpSp>
        <p:nvGrpSpPr>
          <p:cNvPr id="741383" name="Group 7">
            <a:extLst>
              <a:ext uri="{FF2B5EF4-FFF2-40B4-BE49-F238E27FC236}">
                <a16:creationId xmlns:a16="http://schemas.microsoft.com/office/drawing/2014/main" id="{AA1E4724-108B-343A-AE4F-D3813D6E074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585913"/>
            <a:ext cx="4114800" cy="2528887"/>
            <a:chOff x="144" y="999"/>
            <a:chExt cx="2592" cy="1593"/>
          </a:xfrm>
        </p:grpSpPr>
        <p:graphicFrame>
          <p:nvGraphicFramePr>
            <p:cNvPr id="741384" name="Object 8">
              <a:extLst>
                <a:ext uri="{FF2B5EF4-FFF2-40B4-BE49-F238E27FC236}">
                  <a16:creationId xmlns:a16="http://schemas.microsoft.com/office/drawing/2014/main" id="{8B06F94F-6FE9-B766-B57E-885CA4700A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9" y="2304"/>
            <a:ext cx="129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742900" imgH="5562600" progId="Equation.3">
                    <p:embed/>
                  </p:oleObj>
                </mc:Choice>
                <mc:Fallback>
                  <p:oleObj name="Equation" r:id="rId4" imgW="25742900" imgH="5562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9" y="2304"/>
                          <a:ext cx="1296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1385" name="Rectangle 9">
              <a:extLst>
                <a:ext uri="{FF2B5EF4-FFF2-40B4-BE49-F238E27FC236}">
                  <a16:creationId xmlns:a16="http://schemas.microsoft.com/office/drawing/2014/main" id="{EAFA5AC1-7DDC-9DE0-5E39-492CD99E9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999"/>
              <a:ext cx="2592" cy="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/>
                <a:t>Adjacent points that have the same </a:t>
              </a:r>
              <a:r>
                <a:rPr lang="en-US" altLang="zh-CN" sz="3200">
                  <a:solidFill>
                    <a:schemeClr val="tx2"/>
                  </a:solidFill>
                </a:rPr>
                <a:t>electric potential</a:t>
              </a:r>
              <a:r>
                <a:rPr lang="en-US" altLang="zh-CN" sz="3200"/>
                <a:t> form an</a:t>
              </a:r>
              <a:r>
                <a:rPr lang="en-US" altLang="zh-CN" sz="3200" b="0"/>
                <a:t> </a:t>
              </a:r>
              <a:r>
                <a:rPr lang="en-US" altLang="zh-CN" sz="3200">
                  <a:solidFill>
                    <a:srgbClr val="FF0000"/>
                  </a:solidFill>
                </a:rPr>
                <a:t>equipotential surface</a:t>
              </a:r>
              <a:r>
                <a:rPr lang="en-US" altLang="zh-CN" sz="3200"/>
                <a:t>,</a:t>
              </a:r>
              <a:r>
                <a:rPr lang="en-US" altLang="zh-CN" sz="3200" b="0"/>
                <a:t>                     .                     </a:t>
              </a:r>
            </a:p>
          </p:txBody>
        </p:sp>
      </p:grpSp>
      <p:sp>
        <p:nvSpPr>
          <p:cNvPr id="741386" name="Rectangle 10">
            <a:extLst>
              <a:ext uri="{FF2B5EF4-FFF2-40B4-BE49-F238E27FC236}">
                <a16:creationId xmlns:a16="http://schemas.microsoft.com/office/drawing/2014/main" id="{09D52D2F-152F-3F3C-5173-0107E313B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343400"/>
            <a:ext cx="3810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电势相等的点组成的面</a:t>
            </a:r>
            <a:r>
              <a:rPr lang="zh-CN" altLang="en-US" b="0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pSp>
        <p:nvGrpSpPr>
          <p:cNvPr id="741387" name="Group 11">
            <a:extLst>
              <a:ext uri="{FF2B5EF4-FFF2-40B4-BE49-F238E27FC236}">
                <a16:creationId xmlns:a16="http://schemas.microsoft.com/office/drawing/2014/main" id="{09BE301C-1150-C5AC-BB12-90E206116DF2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953000"/>
            <a:ext cx="5105400" cy="1066800"/>
            <a:chOff x="96" y="3216"/>
            <a:chExt cx="3216" cy="672"/>
          </a:xfrm>
        </p:grpSpPr>
        <p:sp>
          <p:nvSpPr>
            <p:cNvPr id="741388" name="Text Box 12">
              <a:extLst>
                <a:ext uri="{FF2B5EF4-FFF2-40B4-BE49-F238E27FC236}">
                  <a16:creationId xmlns:a16="http://schemas.microsoft.com/office/drawing/2014/main" id="{FEEBD7EC-475F-17E1-B94D-886E52F29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216"/>
              <a:ext cx="321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Take      as a constant and         plot equipotential surface.</a:t>
              </a:r>
            </a:p>
          </p:txBody>
        </p:sp>
        <p:graphicFrame>
          <p:nvGraphicFramePr>
            <p:cNvPr id="741389" name="Object 13">
              <a:extLst>
                <a:ext uri="{FF2B5EF4-FFF2-40B4-BE49-F238E27FC236}">
                  <a16:creationId xmlns:a16="http://schemas.microsoft.com/office/drawing/2014/main" id="{585F009B-4229-9778-3461-C98CE845F0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312"/>
            <a:ext cx="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146800" imgH="4102100" progId="Equation.3">
                    <p:embed/>
                  </p:oleObj>
                </mc:Choice>
                <mc:Fallback>
                  <p:oleObj name="公式" r:id="rId6" imgW="6146800" imgH="4102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312"/>
                          <a:ext cx="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741390" name="Picture 14">
            <a:extLst>
              <a:ext uri="{FF2B5EF4-FFF2-40B4-BE49-F238E27FC236}">
                <a16:creationId xmlns:a16="http://schemas.microsoft.com/office/drawing/2014/main" id="{A8952D83-0434-CF1A-53F5-40B23F736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581400"/>
            <a:ext cx="4114800" cy="308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1391" name="Picture 15">
            <a:extLst>
              <a:ext uri="{FF2B5EF4-FFF2-40B4-BE49-F238E27FC236}">
                <a16:creationId xmlns:a16="http://schemas.microsoft.com/office/drawing/2014/main" id="{5D01AC68-73F1-FA90-129A-5864F893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1668463"/>
            <a:ext cx="4876800" cy="1760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1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4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1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1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41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4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382" grpId="0" animBg="1" autoUpdateAnimBg="0"/>
      <p:bldP spid="741386" grpId="0" build="p" autoUpdateAnimBg="0" advAuto="300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>
            <a:extLst>
              <a:ext uri="{FF2B5EF4-FFF2-40B4-BE49-F238E27FC236}">
                <a16:creationId xmlns:a16="http://schemas.microsoft.com/office/drawing/2014/main" id="{52E67200-9DCC-4797-4CB7-58ABB338F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286000"/>
            <a:ext cx="8915400" cy="143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(b)</a:t>
            </a:r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 The direction of electric field lines direct the one of electric potential decreasing (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电势降落的方向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放在电场中的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正电荷将由高电势处向低电势处运动</a:t>
            </a:r>
            <a:r>
              <a:rPr lang="en-US" altLang="zh-CN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;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</a:rPr>
              <a:t>负电荷</a:t>
            </a:r>
            <a:r>
              <a:rPr lang="en-US" altLang="zh-CN">
                <a:solidFill>
                  <a:srgbClr val="3333FF"/>
                </a:solidFill>
                <a:ea typeface="楷体_GB2312" pitchFamily="49" charset="-122"/>
              </a:rPr>
              <a:t>……</a:t>
            </a:r>
            <a:endParaRPr lang="en-US" altLang="zh-CN">
              <a:solidFill>
                <a:srgbClr val="3333FF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2403" name="Text Box 3">
            <a:extLst>
              <a:ext uri="{FF2B5EF4-FFF2-40B4-BE49-F238E27FC236}">
                <a16:creationId xmlns:a16="http://schemas.microsoft.com/office/drawing/2014/main" id="{F726883A-019C-75B9-8CA6-90A44BB9B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00013"/>
            <a:ext cx="7848600" cy="1066800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2. Relation between electric field line and </a:t>
            </a:r>
            <a:r>
              <a:rPr kumimoji="0" lang="en-US" altLang="zh-CN" sz="3200">
                <a:solidFill>
                  <a:schemeClr val="tx2"/>
                </a:solidFill>
              </a:rPr>
              <a:t>equipotential surface</a:t>
            </a:r>
            <a:endParaRPr lang="en-US" altLang="zh-CN" sz="3200"/>
          </a:p>
        </p:txBody>
      </p:sp>
      <p:sp>
        <p:nvSpPr>
          <p:cNvPr id="742404" name="Rectangle 4">
            <a:extLst>
              <a:ext uri="{FF2B5EF4-FFF2-40B4-BE49-F238E27FC236}">
                <a16:creationId xmlns:a16="http://schemas.microsoft.com/office/drawing/2014/main" id="{86DF220F-9C7A-D02B-AAF7-27C369D0FA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219200"/>
            <a:ext cx="7696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3200">
                <a:solidFill>
                  <a:srgbClr val="3333FF"/>
                </a:solidFill>
              </a:rPr>
              <a:t>(a)</a:t>
            </a:r>
            <a:r>
              <a:rPr lang="en-US" altLang="zh-CN" sz="3200"/>
              <a:t> </a:t>
            </a:r>
            <a:r>
              <a:rPr kumimoji="0" lang="en-US" altLang="zh-CN" sz="3200">
                <a:solidFill>
                  <a:schemeClr val="tx2"/>
                </a:solidFill>
              </a:rPr>
              <a:t>Electric field lines are</a:t>
            </a:r>
            <a:r>
              <a:rPr kumimoji="0" lang="en-US" altLang="zh-CN" sz="3200"/>
              <a:t> </a:t>
            </a:r>
            <a:r>
              <a:rPr kumimoji="0" lang="en-US" altLang="zh-CN" sz="3200">
                <a:solidFill>
                  <a:srgbClr val="FF0000"/>
                </a:solidFill>
              </a:rPr>
              <a:t>perpendicular</a:t>
            </a:r>
            <a:r>
              <a:rPr kumimoji="0" lang="en-US" altLang="zh-CN" sz="3200"/>
              <a:t> to</a:t>
            </a:r>
          </a:p>
          <a:p>
            <a:r>
              <a:rPr kumimoji="0" lang="en-US" altLang="zh-CN" sz="3200">
                <a:solidFill>
                  <a:schemeClr val="tx2"/>
                </a:solidFill>
              </a:rPr>
              <a:t>equipotential surfaces</a:t>
            </a:r>
            <a:r>
              <a:rPr kumimoji="0" lang="en-US" altLang="zh-CN" sz="3200" i="1"/>
              <a:t> </a:t>
            </a:r>
            <a:r>
              <a:rPr kumimoji="0" lang="en-US" altLang="zh-CN" sz="3200"/>
              <a:t>everywhere.</a:t>
            </a:r>
            <a:endParaRPr lang="en-US" altLang="zh-CN" sz="3200"/>
          </a:p>
        </p:txBody>
      </p:sp>
      <p:sp>
        <p:nvSpPr>
          <p:cNvPr id="742405" name="Text Box 5">
            <a:extLst>
              <a:ext uri="{FF2B5EF4-FFF2-40B4-BE49-F238E27FC236}">
                <a16:creationId xmlns:a16="http://schemas.microsoft.com/office/drawing/2014/main" id="{66E8A2D4-FA0B-A9DD-FA42-59F538B84D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57600"/>
            <a:ext cx="6934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(c)</a:t>
            </a:r>
            <a:r>
              <a:rPr lang="en-US" altLang="zh-CN" sz="3200"/>
              <a:t> The electrostatic force does </a:t>
            </a:r>
            <a:r>
              <a:rPr lang="en-US" altLang="zh-CN" sz="3200">
                <a:solidFill>
                  <a:srgbClr val="FF0000"/>
                </a:solidFill>
              </a:rPr>
              <a:t>zero work</a:t>
            </a:r>
            <a:r>
              <a:rPr lang="en-US" altLang="zh-CN" sz="3200"/>
              <a:t> if charge move along the surface.</a:t>
            </a:r>
          </a:p>
        </p:txBody>
      </p:sp>
      <p:sp>
        <p:nvSpPr>
          <p:cNvPr id="742417" name="Text Box 17">
            <a:extLst>
              <a:ext uri="{FF2B5EF4-FFF2-40B4-BE49-F238E27FC236}">
                <a16:creationId xmlns:a16="http://schemas.microsoft.com/office/drawing/2014/main" id="{044F82D2-A761-B0C7-E302-76ECE0FB7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648200"/>
            <a:ext cx="6705600" cy="1566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571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45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defTabSz="7620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defTabSz="7620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  <a:ea typeface="楷体_GB2312" pitchFamily="49" charset="-122"/>
              </a:rPr>
              <a:t>(d)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 </a:t>
            </a:r>
            <a:r>
              <a:rPr lang="en-US" altLang="zh-CN" sz="3200">
                <a:solidFill>
                  <a:schemeClr val="tx2"/>
                </a:solidFill>
                <a:ea typeface="楷体_GB2312" pitchFamily="49" charset="-122"/>
              </a:rPr>
              <a:t>The place where the equipotential surfaces are dense has strong electric field (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等势面的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疏密</a:t>
            </a:r>
            <a:r>
              <a:rPr lang="zh-CN" altLang="en-US">
                <a:solidFill>
                  <a:schemeClr val="tx2"/>
                </a:solidFill>
                <a:ea typeface="楷体_GB2312" pitchFamily="49" charset="-122"/>
              </a:rPr>
              <a:t>反映了场的</a:t>
            </a:r>
            <a:r>
              <a:rPr lang="zh-CN" altLang="en-US">
                <a:solidFill>
                  <a:srgbClr val="FF0000"/>
                </a:solidFill>
                <a:ea typeface="楷体_GB2312" pitchFamily="49" charset="-122"/>
              </a:rPr>
              <a:t>强弱</a:t>
            </a:r>
            <a:r>
              <a:rPr lang="en-US" altLang="zh-CN"/>
              <a:t>)</a:t>
            </a:r>
            <a:r>
              <a:rPr lang="en-US" altLang="zh-CN" sz="2800">
                <a:solidFill>
                  <a:schemeClr val="tx2"/>
                </a:solidFill>
                <a:ea typeface="楷体_GB2312" pitchFamily="49" charset="-122"/>
              </a:rPr>
              <a:t>.</a:t>
            </a:r>
          </a:p>
        </p:txBody>
      </p:sp>
      <p:pic>
        <p:nvPicPr>
          <p:cNvPr id="742419" name="Picture 19">
            <a:extLst>
              <a:ext uri="{FF2B5EF4-FFF2-40B4-BE49-F238E27FC236}">
                <a16:creationId xmlns:a16="http://schemas.microsoft.com/office/drawing/2014/main" id="{F2C34ACA-F38D-4BE4-C504-93A71454C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886200"/>
            <a:ext cx="20193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24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24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2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424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424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2" grpId="0" build="p" autoUpdateAnimBg="0"/>
      <p:bldP spid="742403" grpId="0" animBg="1" autoUpdateAnimBg="0"/>
      <p:bldP spid="742404" grpId="0" build="p" autoUpdateAnimBg="0"/>
      <p:bldP spid="742405" grpId="0" build="p" autoUpdateAnimBg="0"/>
      <p:bldP spid="742417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426" name="Text Box 2">
            <a:extLst>
              <a:ext uri="{FF2B5EF4-FFF2-40B4-BE49-F238E27FC236}">
                <a16:creationId xmlns:a16="http://schemas.microsoft.com/office/drawing/2014/main" id="{9A46862A-083D-6B74-F1C0-FC7B51E899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76200"/>
            <a:ext cx="81534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3. </a:t>
            </a:r>
            <a:r>
              <a:rPr kumimoji="0" lang="en-US" altLang="zh-CN" sz="3200">
                <a:solidFill>
                  <a:schemeClr val="tx2"/>
                </a:solidFill>
                <a:cs typeface="Arial" panose="020B0604020202020204" pitchFamily="34" charset="0"/>
              </a:rPr>
              <a:t>Electric potential gradient </a:t>
            </a:r>
            <a:r>
              <a:rPr kumimoji="0" lang="en-US" altLang="zh-CN" sz="2400">
                <a:solidFill>
                  <a:schemeClr val="tx2"/>
                </a:solidFill>
                <a:cs typeface="Arial" panose="020B0604020202020204" pitchFamily="34" charset="0"/>
              </a:rPr>
              <a:t>(</a:t>
            </a:r>
            <a:r>
              <a:rPr kumimoji="0" lang="zh-CN" altLang="en-US" sz="2400">
                <a:solidFill>
                  <a:schemeClr val="tx2"/>
                </a:solidFill>
              </a:rPr>
              <a:t>电势梯度</a:t>
            </a:r>
            <a:r>
              <a:rPr kumimoji="0" lang="en-US" altLang="zh-CN" sz="2400">
                <a:solidFill>
                  <a:schemeClr val="tx2"/>
                </a:solidFill>
              </a:rPr>
              <a:t>)</a:t>
            </a:r>
            <a:r>
              <a:rPr kumimoji="0" lang="en-US" altLang="zh-CN" sz="3200">
                <a:solidFill>
                  <a:srgbClr val="0000CC"/>
                </a:solidFill>
              </a:rPr>
              <a:t> </a:t>
            </a:r>
            <a:r>
              <a:rPr lang="en-US" altLang="zh-CN"/>
              <a:t>(P513)</a:t>
            </a:r>
            <a:endParaRPr lang="en-US" altLang="zh-CN" sz="3200"/>
          </a:p>
        </p:txBody>
      </p:sp>
      <p:grpSp>
        <p:nvGrpSpPr>
          <p:cNvPr id="743427" name="Group 3">
            <a:extLst>
              <a:ext uri="{FF2B5EF4-FFF2-40B4-BE49-F238E27FC236}">
                <a16:creationId xmlns:a16="http://schemas.microsoft.com/office/drawing/2014/main" id="{CE343280-A375-9F8F-9623-753302EE9ECC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609600"/>
            <a:ext cx="6781800" cy="579438"/>
            <a:chOff x="576" y="547"/>
            <a:chExt cx="4272" cy="365"/>
          </a:xfrm>
        </p:grpSpPr>
        <p:sp>
          <p:nvSpPr>
            <p:cNvPr id="743428" name="Text Box 4">
              <a:extLst>
                <a:ext uri="{FF2B5EF4-FFF2-40B4-BE49-F238E27FC236}">
                  <a16:creationId xmlns:a16="http://schemas.microsoft.com/office/drawing/2014/main" id="{4434F8F5-2B99-ECBD-390E-9122FF80E3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47"/>
              <a:ext cx="427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Integral relation </a:t>
              </a:r>
              <a:r>
                <a:rPr lang="en-US" altLang="zh-CN" sz="3200">
                  <a:solidFill>
                    <a:srgbClr val="3333FF"/>
                  </a:solidFill>
                  <a:cs typeface="Times New Roman" panose="02020603050405020304" pitchFamily="18" charset="0"/>
                </a:rPr>
                <a:t>—— find </a:t>
              </a:r>
              <a:r>
                <a:rPr lang="en-US" altLang="zh-CN" sz="3200" i="1">
                  <a:solidFill>
                    <a:srgbClr val="3333FF"/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zh-CN" sz="3200">
                  <a:solidFill>
                    <a:srgbClr val="3333FF"/>
                  </a:solidFill>
                  <a:cs typeface="Times New Roman" panose="02020603050405020304" pitchFamily="18" charset="0"/>
                </a:rPr>
                <a:t> from    : </a:t>
              </a:r>
              <a:endParaRPr lang="en-US" altLang="zh-CN" sz="3200">
                <a:solidFill>
                  <a:srgbClr val="3333FF"/>
                </a:solidFill>
              </a:endParaRPr>
            </a:p>
          </p:txBody>
        </p:sp>
        <p:graphicFrame>
          <p:nvGraphicFramePr>
            <p:cNvPr id="743429" name="Object 5">
              <a:extLst>
                <a:ext uri="{FF2B5EF4-FFF2-40B4-BE49-F238E27FC236}">
                  <a16:creationId xmlns:a16="http://schemas.microsoft.com/office/drawing/2014/main" id="{D70007F7-D378-9DA4-97C0-B51C9A8AAC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9" y="573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394200" imgH="5270500" progId="Equation.3">
                    <p:embed/>
                  </p:oleObj>
                </mc:Choice>
                <mc:Fallback>
                  <p:oleObj name="Equation" r:id="rId2" imgW="4394200" imgH="52705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573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3430" name="Object 6">
            <a:extLst>
              <a:ext uri="{FF2B5EF4-FFF2-40B4-BE49-F238E27FC236}">
                <a16:creationId xmlns:a16="http://schemas.microsoft.com/office/drawing/2014/main" id="{5E0058BB-F024-3DA3-836B-1E3EF9818C3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101725"/>
          <a:ext cx="3200400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327100" imgH="7899400" progId="Equation.3">
                  <p:embed/>
                </p:oleObj>
              </mc:Choice>
              <mc:Fallback>
                <p:oleObj name="Equation" r:id="rId4" imgW="26327100" imgH="7899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101725"/>
                        <a:ext cx="3200400" cy="7762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3431" name="Group 7">
            <a:extLst>
              <a:ext uri="{FF2B5EF4-FFF2-40B4-BE49-F238E27FC236}">
                <a16:creationId xmlns:a16="http://schemas.microsoft.com/office/drawing/2014/main" id="{4625A3E2-5CD0-BF71-EEC9-D19B271346B7}"/>
              </a:ext>
            </a:extLst>
          </p:cNvPr>
          <p:cNvGrpSpPr>
            <a:grpSpLocks/>
          </p:cNvGrpSpPr>
          <p:nvPr/>
        </p:nvGrpSpPr>
        <p:grpSpPr bwMode="auto">
          <a:xfrm>
            <a:off x="725488" y="1752600"/>
            <a:ext cx="7046912" cy="579438"/>
            <a:chOff x="169" y="1536"/>
            <a:chExt cx="4439" cy="365"/>
          </a:xfrm>
        </p:grpSpPr>
        <p:sp>
          <p:nvSpPr>
            <p:cNvPr id="743432" name="Text Box 8">
              <a:extLst>
                <a:ext uri="{FF2B5EF4-FFF2-40B4-BE49-F238E27FC236}">
                  <a16:creationId xmlns:a16="http://schemas.microsoft.com/office/drawing/2014/main" id="{C3AEE9A0-7C4D-0C98-06BE-F9682AF7F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9" y="1536"/>
              <a:ext cx="443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Differential relation</a:t>
              </a:r>
              <a:r>
                <a:rPr lang="en-US" altLang="zh-CN" sz="3200">
                  <a:solidFill>
                    <a:srgbClr val="3333FF"/>
                  </a:solidFill>
                  <a:cs typeface="Times New Roman" panose="02020603050405020304" pitchFamily="18" charset="0"/>
                </a:rPr>
                <a:t>——find    from </a:t>
              </a:r>
              <a:r>
                <a:rPr lang="en-US" altLang="zh-CN" sz="3200" i="1">
                  <a:solidFill>
                    <a:srgbClr val="3333FF"/>
                  </a:solidFill>
                  <a:cs typeface="Times New Roman" panose="02020603050405020304" pitchFamily="18" charset="0"/>
                </a:rPr>
                <a:t>V</a:t>
              </a:r>
              <a:r>
                <a:rPr lang="en-US" altLang="zh-CN" sz="3200">
                  <a:solidFill>
                    <a:srgbClr val="3333FF"/>
                  </a:solidFill>
                  <a:cs typeface="Times New Roman" panose="02020603050405020304" pitchFamily="18" charset="0"/>
                </a:rPr>
                <a:t>: </a:t>
              </a:r>
            </a:p>
          </p:txBody>
        </p:sp>
        <p:graphicFrame>
          <p:nvGraphicFramePr>
            <p:cNvPr id="743433" name="Object 9">
              <a:extLst>
                <a:ext uri="{FF2B5EF4-FFF2-40B4-BE49-F238E27FC236}">
                  <a16:creationId xmlns:a16="http://schemas.microsoft.com/office/drawing/2014/main" id="{C43340F7-FD1D-6B60-8D98-93610D816A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1562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394200" imgH="5270500" progId="Equation.3">
                    <p:embed/>
                  </p:oleObj>
                </mc:Choice>
                <mc:Fallback>
                  <p:oleObj name="Equation" r:id="rId6" imgW="4394200" imgH="5270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562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3434" name="Object 10">
            <a:extLst>
              <a:ext uri="{FF2B5EF4-FFF2-40B4-BE49-F238E27FC236}">
                <a16:creationId xmlns:a16="http://schemas.microsoft.com/office/drawing/2014/main" id="{30EEEFE6-61D0-1EAF-E117-FA4B7DA54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286000"/>
          <a:ext cx="3352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7744400" imgH="6438900" progId="Equation.3">
                  <p:embed/>
                </p:oleObj>
              </mc:Choice>
              <mc:Fallback>
                <p:oleObj name="Equation" r:id="rId7" imgW="37744400" imgH="6438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286000"/>
                        <a:ext cx="3352800" cy="571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35" name="Object 11">
            <a:extLst>
              <a:ext uri="{FF2B5EF4-FFF2-40B4-BE49-F238E27FC236}">
                <a16:creationId xmlns:a16="http://schemas.microsoft.com/office/drawing/2014/main" id="{A8F110F8-BF6A-83AB-3E28-C1C0E4BBC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2895600"/>
          <a:ext cx="5562600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70510400" imgH="12001500" progId="Equation.3">
                  <p:embed/>
                </p:oleObj>
              </mc:Choice>
              <mc:Fallback>
                <p:oleObj name="Equation" r:id="rId9" imgW="70510400" imgH="120015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895600"/>
                        <a:ext cx="5562600" cy="9461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36" name="Text Box 12">
            <a:extLst>
              <a:ext uri="{FF2B5EF4-FFF2-40B4-BE49-F238E27FC236}">
                <a16:creationId xmlns:a16="http://schemas.microsoft.com/office/drawing/2014/main" id="{1939E857-0BDF-3CDB-8FF6-67A06ACDB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971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That is,</a:t>
            </a:r>
          </a:p>
        </p:txBody>
      </p:sp>
      <p:sp>
        <p:nvSpPr>
          <p:cNvPr id="743437" name="Text Box 13">
            <a:extLst>
              <a:ext uri="{FF2B5EF4-FFF2-40B4-BE49-F238E27FC236}">
                <a16:creationId xmlns:a16="http://schemas.microsoft.com/office/drawing/2014/main" id="{A487B093-30EC-2CA0-40AA-F997E50C0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733800"/>
            <a:ext cx="1143000" cy="519113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Proof:</a:t>
            </a:r>
          </a:p>
        </p:txBody>
      </p:sp>
      <p:grpSp>
        <p:nvGrpSpPr>
          <p:cNvPr id="743438" name="Group 14">
            <a:extLst>
              <a:ext uri="{FF2B5EF4-FFF2-40B4-BE49-F238E27FC236}">
                <a16:creationId xmlns:a16="http://schemas.microsoft.com/office/drawing/2014/main" id="{1E80BB37-2A19-380F-C0B1-A1E910C365A7}"/>
              </a:ext>
            </a:extLst>
          </p:cNvPr>
          <p:cNvGrpSpPr>
            <a:grpSpLocks/>
          </p:cNvGrpSpPr>
          <p:nvPr/>
        </p:nvGrpSpPr>
        <p:grpSpPr bwMode="auto">
          <a:xfrm>
            <a:off x="6629400" y="4267200"/>
            <a:ext cx="2438400" cy="2130425"/>
            <a:chOff x="4176" y="2688"/>
            <a:chExt cx="1536" cy="1342"/>
          </a:xfrm>
        </p:grpSpPr>
        <p:graphicFrame>
          <p:nvGraphicFramePr>
            <p:cNvPr id="743439" name="Object 15">
              <a:extLst>
                <a:ext uri="{FF2B5EF4-FFF2-40B4-BE49-F238E27FC236}">
                  <a16:creationId xmlns:a16="http://schemas.microsoft.com/office/drawing/2014/main" id="{AD7F9352-33BA-F423-3DB0-661214F4AD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168" y="2746"/>
            <a:ext cx="22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94200" imgH="5270500" progId="Equation.3">
                    <p:embed/>
                  </p:oleObj>
                </mc:Choice>
                <mc:Fallback>
                  <p:oleObj name="Equation" r:id="rId11" imgW="4394200" imgH="5270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68" y="2746"/>
                          <a:ext cx="220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3440" name="Arc 16">
              <a:extLst>
                <a:ext uri="{FF2B5EF4-FFF2-40B4-BE49-F238E27FC236}">
                  <a16:creationId xmlns:a16="http://schemas.microsoft.com/office/drawing/2014/main" id="{EA0AFDC3-0E7C-DCEE-E55A-94A4E6E7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6" y="3166"/>
              <a:ext cx="816" cy="81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1" name="Arc 17">
              <a:extLst>
                <a:ext uri="{FF2B5EF4-FFF2-40B4-BE49-F238E27FC236}">
                  <a16:creationId xmlns:a16="http://schemas.microsoft.com/office/drawing/2014/main" id="{9ABE4D39-AB3D-9659-6811-B8F777AF01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64" y="2688"/>
              <a:ext cx="1151" cy="129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581"/>
                <a:gd name="T1" fmla="*/ 0 h 21600"/>
                <a:gd name="T2" fmla="*/ 21581 w 21581"/>
                <a:gd name="T3" fmla="*/ 20705 h 21600"/>
                <a:gd name="T4" fmla="*/ 0 w 21581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81" h="21600" fill="none" extrusionOk="0">
                  <a:moveTo>
                    <a:pt x="0" y="0"/>
                  </a:moveTo>
                  <a:cubicBezTo>
                    <a:pt x="11581" y="0"/>
                    <a:pt x="21101" y="9133"/>
                    <a:pt x="21581" y="20704"/>
                  </a:cubicBezTo>
                </a:path>
                <a:path w="21581" h="21600" stroke="0" extrusionOk="0">
                  <a:moveTo>
                    <a:pt x="0" y="0"/>
                  </a:moveTo>
                  <a:cubicBezTo>
                    <a:pt x="11581" y="0"/>
                    <a:pt x="21101" y="9133"/>
                    <a:pt x="21581" y="20704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43442" name="Line 18">
              <a:extLst>
                <a:ext uri="{FF2B5EF4-FFF2-40B4-BE49-F238E27FC236}">
                  <a16:creationId xmlns:a16="http://schemas.microsoft.com/office/drawing/2014/main" id="{BD4963BC-5D81-A129-A730-3D346D390D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2878"/>
              <a:ext cx="720" cy="52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3443" name="Line 19">
              <a:extLst>
                <a:ext uri="{FF2B5EF4-FFF2-40B4-BE49-F238E27FC236}">
                  <a16:creationId xmlns:a16="http://schemas.microsoft.com/office/drawing/2014/main" id="{FD2986F9-9A52-BB01-9533-A622BF8558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2" y="3166"/>
              <a:ext cx="624" cy="24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43444" name="Object 20">
              <a:extLst>
                <a:ext uri="{FF2B5EF4-FFF2-40B4-BE49-F238E27FC236}">
                  <a16:creationId xmlns:a16="http://schemas.microsoft.com/office/drawing/2014/main" id="{D233D220-9867-69B3-7A85-016A473318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7" y="2703"/>
            <a:ext cx="468" cy="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1696700" imgH="4102100" progId="Equation.3">
                    <p:embed/>
                  </p:oleObj>
                </mc:Choice>
                <mc:Fallback>
                  <p:oleObj name="公式" r:id="rId13" imgW="11696700" imgH="41021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7" y="2703"/>
                          <a:ext cx="468" cy="1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3445" name="Object 21">
              <a:extLst>
                <a:ext uri="{FF2B5EF4-FFF2-40B4-BE49-F238E27FC236}">
                  <a16:creationId xmlns:a16="http://schemas.microsoft.com/office/drawing/2014/main" id="{2A81E7F7-43ED-DF56-978A-D77F51F0A8A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34" y="3006"/>
            <a:ext cx="18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102100" imgH="4686300" progId="Equation.3">
                    <p:embed/>
                  </p:oleObj>
                </mc:Choice>
                <mc:Fallback>
                  <p:oleObj name="Equation" r:id="rId15" imgW="4102100" imgH="46863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4" y="3006"/>
                          <a:ext cx="18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3446" name="Object 22">
              <a:extLst>
                <a:ext uri="{FF2B5EF4-FFF2-40B4-BE49-F238E27FC236}">
                  <a16:creationId xmlns:a16="http://schemas.microsoft.com/office/drawing/2014/main" id="{831109B6-D80E-008D-0E4E-55047921F1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3" y="3245"/>
            <a:ext cx="31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7" imgW="4686300" imgH="4102100" progId="Equation.3">
                    <p:embed/>
                  </p:oleObj>
                </mc:Choice>
                <mc:Fallback>
                  <p:oleObj name="公式" r:id="rId17" imgW="4686300" imgH="41021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3" y="3245"/>
                          <a:ext cx="31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3447" name="Text Box 23">
              <a:extLst>
                <a:ext uri="{FF2B5EF4-FFF2-40B4-BE49-F238E27FC236}">
                  <a16:creationId xmlns:a16="http://schemas.microsoft.com/office/drawing/2014/main" id="{4D55CCE0-F8E7-5873-EA4C-7B15FD317A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40" y="2986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b</a:t>
              </a:r>
            </a:p>
          </p:txBody>
        </p:sp>
        <p:sp>
          <p:nvSpPr>
            <p:cNvPr id="743448" name="Text Box 24">
              <a:extLst>
                <a:ext uri="{FF2B5EF4-FFF2-40B4-BE49-F238E27FC236}">
                  <a16:creationId xmlns:a16="http://schemas.microsoft.com/office/drawing/2014/main" id="{6601F76C-90F1-498A-F10A-FA8502A392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60" y="3286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i="1"/>
                <a:t>a</a:t>
              </a:r>
            </a:p>
          </p:txBody>
        </p:sp>
        <p:sp>
          <p:nvSpPr>
            <p:cNvPr id="743449" name="Arc 25">
              <a:extLst>
                <a:ext uri="{FF2B5EF4-FFF2-40B4-BE49-F238E27FC236}">
                  <a16:creationId xmlns:a16="http://schemas.microsoft.com/office/drawing/2014/main" id="{A79A4517-367A-A824-EC92-580CF125A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8" y="3310"/>
              <a:ext cx="48" cy="48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43450" name="Object 26">
              <a:extLst>
                <a:ext uri="{FF2B5EF4-FFF2-40B4-BE49-F238E27FC236}">
                  <a16:creationId xmlns:a16="http://schemas.microsoft.com/office/drawing/2014/main" id="{CB6A3012-A91D-30F0-5816-02B0677E8D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8" y="3178"/>
            <a:ext cx="120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505200" imgH="4686300" progId="Equation.3">
                    <p:embed/>
                  </p:oleObj>
                </mc:Choice>
                <mc:Fallback>
                  <p:oleObj name="Equation" r:id="rId19" imgW="3505200" imgH="46863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8" y="3178"/>
                          <a:ext cx="120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3451" name="Text Box 27">
              <a:extLst>
                <a:ext uri="{FF2B5EF4-FFF2-40B4-BE49-F238E27FC236}">
                  <a16:creationId xmlns:a16="http://schemas.microsoft.com/office/drawing/2014/main" id="{DA47B343-CF6B-8DE1-025F-9575A773E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0" y="374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I</a:t>
              </a:r>
            </a:p>
          </p:txBody>
        </p:sp>
        <p:sp>
          <p:nvSpPr>
            <p:cNvPr id="743452" name="Text Box 28">
              <a:extLst>
                <a:ext uri="{FF2B5EF4-FFF2-40B4-BE49-F238E27FC236}">
                  <a16:creationId xmlns:a16="http://schemas.microsoft.com/office/drawing/2014/main" id="{BCAF44E2-664A-2FD4-87F8-D8B442F321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76" y="369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/>
                <a:t>II</a:t>
              </a:r>
            </a:p>
          </p:txBody>
        </p:sp>
      </p:grpSp>
      <p:graphicFrame>
        <p:nvGraphicFramePr>
          <p:cNvPr id="743453" name="Object 29">
            <a:extLst>
              <a:ext uri="{FF2B5EF4-FFF2-40B4-BE49-F238E27FC236}">
                <a16:creationId xmlns:a16="http://schemas.microsoft.com/office/drawing/2014/main" id="{CFD60F90-B0CD-C68E-BC1F-9DD7E18064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5205413"/>
          <a:ext cx="2682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1" imgW="25742900" imgH="5854700" progId="Equation.3">
                  <p:embed/>
                </p:oleObj>
              </mc:Choice>
              <mc:Fallback>
                <p:oleObj name="公式" r:id="rId21" imgW="25742900" imgH="58547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5205413"/>
                        <a:ext cx="2682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54" name="Object 30">
            <a:extLst>
              <a:ext uri="{FF2B5EF4-FFF2-40B4-BE49-F238E27FC236}">
                <a16:creationId xmlns:a16="http://schemas.microsoft.com/office/drawing/2014/main" id="{13B97259-23D7-5993-0190-1612DDFE0C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875" y="5965825"/>
          <a:ext cx="32988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3" imgW="43891200" imgH="5270500" progId="Equation.3">
                  <p:embed/>
                </p:oleObj>
              </mc:Choice>
              <mc:Fallback>
                <p:oleObj name="公式" r:id="rId23" imgW="43891200" imgH="52705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875" y="5965825"/>
                        <a:ext cx="32988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3455" name="Object 31">
            <a:extLst>
              <a:ext uri="{FF2B5EF4-FFF2-40B4-BE49-F238E27FC236}">
                <a16:creationId xmlns:a16="http://schemas.microsoft.com/office/drawing/2014/main" id="{8979C338-4720-3DFF-4765-BF1B52028D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56125" y="5503863"/>
          <a:ext cx="24352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5" imgW="23406100" imgH="5562600" progId="Equation.3">
                  <p:embed/>
                </p:oleObj>
              </mc:Choice>
              <mc:Fallback>
                <p:oleObj name="公式" r:id="rId25" imgW="23406100" imgH="55626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5503863"/>
                        <a:ext cx="24352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3456" name="AutoShape 32">
            <a:extLst>
              <a:ext uri="{FF2B5EF4-FFF2-40B4-BE49-F238E27FC236}">
                <a16:creationId xmlns:a16="http://schemas.microsoft.com/office/drawing/2014/main" id="{A9F50919-11D4-9B00-88E2-249764D4FFE6}"/>
              </a:ext>
            </a:extLst>
          </p:cNvPr>
          <p:cNvSpPr>
            <a:spLocks/>
          </p:cNvSpPr>
          <p:nvPr/>
        </p:nvSpPr>
        <p:spPr bwMode="auto">
          <a:xfrm>
            <a:off x="4191000" y="5486400"/>
            <a:ext cx="228600" cy="609600"/>
          </a:xfrm>
          <a:prstGeom prst="rightBrace">
            <a:avLst>
              <a:gd name="adj1" fmla="val 22222"/>
              <a:gd name="adj2" fmla="val 47134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43457" name="Group 33">
            <a:extLst>
              <a:ext uri="{FF2B5EF4-FFF2-40B4-BE49-F238E27FC236}">
                <a16:creationId xmlns:a16="http://schemas.microsoft.com/office/drawing/2014/main" id="{B1658270-625F-4A30-F90D-E6A58DDD7C08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267200"/>
            <a:ext cx="5943600" cy="946150"/>
            <a:chOff x="144" y="2688"/>
            <a:chExt cx="3744" cy="596"/>
          </a:xfrm>
        </p:grpSpPr>
        <p:sp>
          <p:nvSpPr>
            <p:cNvPr id="743458" name="Text Box 34">
              <a:extLst>
                <a:ext uri="{FF2B5EF4-FFF2-40B4-BE49-F238E27FC236}">
                  <a16:creationId xmlns:a16="http://schemas.microsoft.com/office/drawing/2014/main" id="{D70F4ABD-91BB-4DE5-2DD6-3B47D3955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688"/>
              <a:ext cx="3744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>
                  <a:solidFill>
                    <a:srgbClr val="3333FF"/>
                  </a:solidFill>
                </a:rPr>
                <a:t>As figure, </a:t>
              </a:r>
              <a:r>
                <a:rPr lang="en-US" altLang="zh-CN" i="1">
                  <a:solidFill>
                    <a:srgbClr val="3333FF"/>
                  </a:solidFill>
                </a:rPr>
                <a:t>a</a:t>
              </a:r>
              <a:r>
                <a:rPr lang="en-US" altLang="zh-CN">
                  <a:solidFill>
                    <a:srgbClr val="3333FF"/>
                  </a:solidFill>
                </a:rPr>
                <a:t>,</a:t>
              </a:r>
              <a:r>
                <a:rPr lang="en-US" altLang="zh-CN" i="1">
                  <a:solidFill>
                    <a:srgbClr val="3333FF"/>
                  </a:solidFill>
                </a:rPr>
                <a:t>b</a:t>
              </a:r>
              <a:r>
                <a:rPr lang="en-US" altLang="zh-CN">
                  <a:solidFill>
                    <a:srgbClr val="3333FF"/>
                  </a:solidFill>
                </a:rPr>
                <a:t> are very near points,     is the displacement from </a:t>
              </a:r>
              <a:r>
                <a:rPr lang="en-US" altLang="zh-CN" i="1">
                  <a:solidFill>
                    <a:srgbClr val="3333FF"/>
                  </a:solidFill>
                </a:rPr>
                <a:t>a</a:t>
              </a:r>
              <a:r>
                <a:rPr lang="en-US" altLang="zh-CN">
                  <a:solidFill>
                    <a:srgbClr val="3333FF"/>
                  </a:solidFill>
                </a:rPr>
                <a:t> to </a:t>
              </a:r>
              <a:r>
                <a:rPr lang="en-US" altLang="zh-CN" i="1">
                  <a:solidFill>
                    <a:srgbClr val="3333FF"/>
                  </a:solidFill>
                </a:rPr>
                <a:t>b</a:t>
              </a:r>
              <a:r>
                <a:rPr lang="en-US" altLang="zh-CN">
                  <a:solidFill>
                    <a:srgbClr val="3333FF"/>
                  </a:solidFill>
                </a:rPr>
                <a:t>. </a:t>
              </a:r>
            </a:p>
          </p:txBody>
        </p:sp>
        <p:graphicFrame>
          <p:nvGraphicFramePr>
            <p:cNvPr id="743459" name="Object 35">
              <a:extLst>
                <a:ext uri="{FF2B5EF4-FFF2-40B4-BE49-F238E27FC236}">
                  <a16:creationId xmlns:a16="http://schemas.microsoft.com/office/drawing/2014/main" id="{B611FD43-AD4E-4B6C-44C6-134C3F44E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0" y="2725"/>
            <a:ext cx="297" cy="2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394200" imgH="4102100" progId="Equation.3">
                    <p:embed/>
                  </p:oleObj>
                </mc:Choice>
                <mc:Fallback>
                  <p:oleObj name="Equation" r:id="rId27" imgW="4394200" imgH="41021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0" y="2725"/>
                          <a:ext cx="297" cy="2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4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3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4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4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3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74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43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43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743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743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3426" grpId="0" animBg="1" autoUpdateAnimBg="0"/>
      <p:bldP spid="743436" grpId="0" build="p" autoUpdateAnimBg="0"/>
      <p:bldP spid="743437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4450" name="Object 2">
            <a:extLst>
              <a:ext uri="{FF2B5EF4-FFF2-40B4-BE49-F238E27FC236}">
                <a16:creationId xmlns:a16="http://schemas.microsoft.com/office/drawing/2014/main" id="{26C33B74-0BA5-2142-FDFB-DEAE33C451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2250" y="190500"/>
          <a:ext cx="6691313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5532000" imgH="6146800" progId="Equation.3">
                  <p:embed/>
                </p:oleObj>
              </mc:Choice>
              <mc:Fallback>
                <p:oleObj name="公式" r:id="rId2" imgW="65532000" imgH="6146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2250" y="190500"/>
                        <a:ext cx="6691313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1" name="Object 3">
            <a:extLst>
              <a:ext uri="{FF2B5EF4-FFF2-40B4-BE49-F238E27FC236}">
                <a16:creationId xmlns:a16="http://schemas.microsoft.com/office/drawing/2014/main" id="{3B50AFC8-D4C2-00BC-1AD4-7C0267713B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8275" y="836613"/>
          <a:ext cx="3519488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3058100" imgH="5562600" progId="Equation.3">
                  <p:embed/>
                </p:oleObj>
              </mc:Choice>
              <mc:Fallback>
                <p:oleObj name="公式" r:id="rId4" imgW="33058100" imgH="5562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8275" y="836613"/>
                        <a:ext cx="3519488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2" name="Object 4">
            <a:extLst>
              <a:ext uri="{FF2B5EF4-FFF2-40B4-BE49-F238E27FC236}">
                <a16:creationId xmlns:a16="http://schemas.microsoft.com/office/drawing/2014/main" id="{AB2EFD4E-4AEB-43AC-8844-07215BE07D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2338" y="1450975"/>
          <a:ext cx="389255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43599100" imgH="9944100" progId="Equation.3">
                  <p:embed/>
                </p:oleObj>
              </mc:Choice>
              <mc:Fallback>
                <p:oleObj name="公式" r:id="rId6" imgW="43599100" imgH="9944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2338" y="1450975"/>
                        <a:ext cx="3892550" cy="88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53" name="AutoShape 5">
            <a:extLst>
              <a:ext uri="{FF2B5EF4-FFF2-40B4-BE49-F238E27FC236}">
                <a16:creationId xmlns:a16="http://schemas.microsoft.com/office/drawing/2014/main" id="{878419E9-CDF2-D15D-FBC2-D09B0C387DB5}"/>
              </a:ext>
            </a:extLst>
          </p:cNvPr>
          <p:cNvSpPr>
            <a:spLocks/>
          </p:cNvSpPr>
          <p:nvPr/>
        </p:nvSpPr>
        <p:spPr bwMode="auto">
          <a:xfrm>
            <a:off x="8382000" y="5334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zh-CN" altLang="zh-CN" sz="2400" b="0">
              <a:solidFill>
                <a:schemeClr val="accent1"/>
              </a:solidFill>
            </a:endParaRPr>
          </a:p>
        </p:txBody>
      </p:sp>
      <p:graphicFrame>
        <p:nvGraphicFramePr>
          <p:cNvPr id="744454" name="Object 6">
            <a:extLst>
              <a:ext uri="{FF2B5EF4-FFF2-40B4-BE49-F238E27FC236}">
                <a16:creationId xmlns:a16="http://schemas.microsoft.com/office/drawing/2014/main" id="{C31AC582-B22A-B23D-943B-F1A1DFB29B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286000"/>
          <a:ext cx="51054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64071500" imgH="12001500" progId="Equation.3">
                  <p:embed/>
                </p:oleObj>
              </mc:Choice>
              <mc:Fallback>
                <p:oleObj name="公式" r:id="rId8" imgW="64071500" imgH="1200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286000"/>
                        <a:ext cx="5105400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55" name="Object 7">
            <a:extLst>
              <a:ext uri="{FF2B5EF4-FFF2-40B4-BE49-F238E27FC236}">
                <a16:creationId xmlns:a16="http://schemas.microsoft.com/office/drawing/2014/main" id="{E6EDF629-DB08-A118-B0E5-FE77D0C06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3387725"/>
          <a:ext cx="5334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7924700" imgH="9944100" progId="Equation.3">
                  <p:embed/>
                </p:oleObj>
              </mc:Choice>
              <mc:Fallback>
                <p:oleObj name="Equation" r:id="rId10" imgW="57924700" imgH="9944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3387725"/>
                        <a:ext cx="5334000" cy="91440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56" name="Text Box 8">
            <a:extLst>
              <a:ext uri="{FF2B5EF4-FFF2-40B4-BE49-F238E27FC236}">
                <a16:creationId xmlns:a16="http://schemas.microsoft.com/office/drawing/2014/main" id="{8FF40E61-0D28-1D8F-666F-80DAFD148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52400"/>
            <a:ext cx="1371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/>
              <a:t>Where,</a:t>
            </a:r>
          </a:p>
        </p:txBody>
      </p:sp>
      <p:grpSp>
        <p:nvGrpSpPr>
          <p:cNvPr id="744457" name="Group 9">
            <a:extLst>
              <a:ext uri="{FF2B5EF4-FFF2-40B4-BE49-F238E27FC236}">
                <a16:creationId xmlns:a16="http://schemas.microsoft.com/office/drawing/2014/main" id="{410803DA-B3D2-87F2-F9F3-51A240CB661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609600" cy="117475"/>
            <a:chOff x="288" y="1728"/>
            <a:chExt cx="384" cy="74"/>
          </a:xfrm>
        </p:grpSpPr>
        <p:sp>
          <p:nvSpPr>
            <p:cNvPr id="744458" name="Line 10">
              <a:extLst>
                <a:ext uri="{FF2B5EF4-FFF2-40B4-BE49-F238E27FC236}">
                  <a16:creationId xmlns:a16="http://schemas.microsoft.com/office/drawing/2014/main" id="{65A6C867-AC11-8815-6F6D-846BD09E96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728"/>
              <a:ext cx="38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4459" name="Line 11">
              <a:extLst>
                <a:ext uri="{FF2B5EF4-FFF2-40B4-BE49-F238E27FC236}">
                  <a16:creationId xmlns:a16="http://schemas.microsoft.com/office/drawing/2014/main" id="{94A8FAA0-05FF-82D5-FF76-6E820C48C2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1802"/>
              <a:ext cx="384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44460" name="Text Box 12">
            <a:extLst>
              <a:ext uri="{FF2B5EF4-FFF2-40B4-BE49-F238E27FC236}">
                <a16:creationId xmlns:a16="http://schemas.microsoft.com/office/drawing/2014/main" id="{93ACEF84-81D5-45CE-3D27-ADE4A492B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4343400"/>
            <a:ext cx="891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200">
                <a:solidFill>
                  <a:srgbClr val="0000FF"/>
                </a:solidFill>
              </a:rPr>
              <a:t>★</a:t>
            </a:r>
            <a:r>
              <a:rPr lang="en-US" altLang="zh-CN" sz="3200"/>
              <a:t> The </a:t>
            </a:r>
            <a:r>
              <a:rPr lang="en-US" altLang="zh-CN" sz="3200">
                <a:solidFill>
                  <a:srgbClr val="3333FF"/>
                </a:solidFill>
              </a:rPr>
              <a:t>operator of gradient</a:t>
            </a:r>
            <a:r>
              <a:rPr lang="en-US" altLang="zh-CN" sz="3200"/>
              <a:t> in the right-coordinate </a:t>
            </a:r>
            <a:r>
              <a:rPr lang="zh-CN" altLang="en-US" sz="2200">
                <a:solidFill>
                  <a:schemeClr val="tx2"/>
                </a:solidFill>
              </a:rPr>
              <a:t>直角坐标下</a:t>
            </a:r>
            <a:r>
              <a:rPr lang="zh-CN" altLang="en-US" sz="2200">
                <a:solidFill>
                  <a:srgbClr val="0000FF"/>
                </a:solidFill>
              </a:rPr>
              <a:t>梯度算符</a:t>
            </a:r>
            <a:r>
              <a:rPr lang="en-US" altLang="zh-CN" sz="2200">
                <a:solidFill>
                  <a:srgbClr val="0000FF"/>
                </a:solidFill>
              </a:rPr>
              <a:t>:</a:t>
            </a:r>
          </a:p>
        </p:txBody>
      </p:sp>
      <p:graphicFrame>
        <p:nvGraphicFramePr>
          <p:cNvPr id="744461" name="Object 13">
            <a:extLst>
              <a:ext uri="{FF2B5EF4-FFF2-40B4-BE49-F238E27FC236}">
                <a16:creationId xmlns:a16="http://schemas.microsoft.com/office/drawing/2014/main" id="{6DE84C6E-A835-305D-DFBA-7CB6201EE2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119688"/>
          <a:ext cx="38100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912800" imgH="9944100" progId="Equation.3">
                  <p:embed/>
                </p:oleObj>
              </mc:Choice>
              <mc:Fallback>
                <p:oleObj name="Equation" r:id="rId12" imgW="38912800" imgH="9944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19688"/>
                        <a:ext cx="3810000" cy="976312"/>
                      </a:xfrm>
                      <a:prstGeom prst="rect">
                        <a:avLst/>
                      </a:prstGeom>
                      <a:solidFill>
                        <a:srgbClr val="FFD5D5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44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4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44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4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4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4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44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3" grpId="0" animBg="1" autoUpdateAnimBg="0"/>
      <p:bldP spid="744456" grpId="0" build="p" autoUpdateAnimBg="0"/>
      <p:bldP spid="744460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5474" name="Object 2">
            <a:extLst>
              <a:ext uri="{FF2B5EF4-FFF2-40B4-BE49-F238E27FC236}">
                <a16:creationId xmlns:a16="http://schemas.microsoft.com/office/drawing/2014/main" id="{189BCEF8-7B49-A7F9-C05C-CB10B697F4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4850" y="228600"/>
          <a:ext cx="760095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4015600" imgH="9944100" progId="Equation.3">
                  <p:embed/>
                </p:oleObj>
              </mc:Choice>
              <mc:Fallback>
                <p:oleObj name="公式" r:id="rId2" imgW="74015600" imgH="9944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228600"/>
                        <a:ext cx="7600950" cy="1022350"/>
                      </a:xfrm>
                      <a:prstGeom prst="rect">
                        <a:avLst/>
                      </a:prstGeom>
                      <a:solidFill>
                        <a:srgbClr val="FFBFB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5475" name="Text Box 3">
            <a:extLst>
              <a:ext uri="{FF2B5EF4-FFF2-40B4-BE49-F238E27FC236}">
                <a16:creationId xmlns:a16="http://schemas.microsoft.com/office/drawing/2014/main" id="{560E6368-D000-093D-62E6-62C8A808C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054475"/>
            <a:ext cx="8382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/>
              <a:t>（电场中某点场强沿某方向的分量等于</a:t>
            </a:r>
            <a:r>
              <a:rPr lang="zh-CN" altLang="en-US" sz="2400">
                <a:solidFill>
                  <a:srgbClr val="3333FF"/>
                </a:solidFill>
              </a:rPr>
              <a:t>电势沿此方向空间变化率的负值</a:t>
            </a:r>
            <a:r>
              <a:rPr lang="zh-CN" altLang="en-US" sz="2400"/>
              <a:t> 或电场中某点场强等于该点的</a:t>
            </a:r>
            <a:r>
              <a:rPr lang="zh-CN" altLang="en-US" sz="2400">
                <a:solidFill>
                  <a:srgbClr val="3333FF"/>
                </a:solidFill>
              </a:rPr>
              <a:t>电势梯度的负值</a:t>
            </a:r>
            <a:r>
              <a:rPr lang="zh-CN" altLang="en-US" sz="2400"/>
              <a:t>）。 </a:t>
            </a:r>
          </a:p>
        </p:txBody>
      </p:sp>
      <p:grpSp>
        <p:nvGrpSpPr>
          <p:cNvPr id="745476" name="Group 4">
            <a:extLst>
              <a:ext uri="{FF2B5EF4-FFF2-40B4-BE49-F238E27FC236}">
                <a16:creationId xmlns:a16="http://schemas.microsoft.com/office/drawing/2014/main" id="{E87FFC26-17DD-E89C-ECB0-A3DB35393F3B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514600"/>
            <a:ext cx="8229600" cy="1447800"/>
            <a:chOff x="192" y="1104"/>
            <a:chExt cx="5184" cy="912"/>
          </a:xfrm>
        </p:grpSpPr>
        <p:sp>
          <p:nvSpPr>
            <p:cNvPr id="745477" name="Rectangle 5">
              <a:extLst>
                <a:ext uri="{FF2B5EF4-FFF2-40B4-BE49-F238E27FC236}">
                  <a16:creationId xmlns:a16="http://schemas.microsoft.com/office/drawing/2014/main" id="{9A86FEDA-0FC2-25F3-73A9-4F7A2CACF6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104"/>
              <a:ext cx="4896" cy="912"/>
            </a:xfrm>
            <a:prstGeom prst="rect">
              <a:avLst/>
            </a:prstGeom>
            <a:solidFill>
              <a:srgbClr val="C0FEE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r>
                <a:rPr lang="en-US" altLang="zh-CN" sz="3200">
                  <a:solidFill>
                    <a:schemeClr val="tx2"/>
                  </a:solidFill>
                </a:rPr>
                <a:t>The component of      in </a:t>
              </a:r>
              <a:r>
                <a:rPr lang="en-US" altLang="zh-CN" sz="3200">
                  <a:solidFill>
                    <a:srgbClr val="3333FF"/>
                  </a:solidFill>
                </a:rPr>
                <a:t>any</a:t>
              </a:r>
              <a:r>
                <a:rPr lang="en-US" altLang="zh-CN" sz="3200">
                  <a:solidFill>
                    <a:schemeClr val="tx2"/>
                  </a:solidFill>
                </a:rPr>
                <a:t> direction is the </a:t>
              </a:r>
              <a:r>
                <a:rPr lang="en-US" altLang="zh-CN" sz="3200">
                  <a:solidFill>
                    <a:srgbClr val="3333FF"/>
                  </a:solidFill>
                </a:rPr>
                <a:t>negative</a:t>
              </a:r>
              <a:r>
                <a:rPr lang="en-US" altLang="zh-CN" sz="3200">
                  <a:solidFill>
                    <a:schemeClr val="tx2"/>
                  </a:solidFill>
                </a:rPr>
                <a:t> of the rate of change of the electric potential with distance in that direction.</a:t>
              </a:r>
            </a:p>
          </p:txBody>
        </p:sp>
        <p:pic>
          <p:nvPicPr>
            <p:cNvPr id="745478" name="Picture 6">
              <a:extLst>
                <a:ext uri="{FF2B5EF4-FFF2-40B4-BE49-F238E27FC236}">
                  <a16:creationId xmlns:a16="http://schemas.microsoft.com/office/drawing/2014/main" id="{B1ACD6CA-FD27-907F-435F-530781BB6E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" y="1152"/>
              <a:ext cx="225" cy="2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aphicFrame>
          <p:nvGraphicFramePr>
            <p:cNvPr id="745479" name="Object 7">
              <a:extLst>
                <a:ext uri="{FF2B5EF4-FFF2-40B4-BE49-F238E27FC236}">
                  <a16:creationId xmlns:a16="http://schemas.microsoft.com/office/drawing/2014/main" id="{1A8838F9-5913-8629-4636-98E0CB2548E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1" y="112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394200" imgH="5270500" progId="Equation.3">
                    <p:embed/>
                  </p:oleObj>
                </mc:Choice>
                <mc:Fallback>
                  <p:oleObj name="Equation" r:id="rId5" imgW="4394200" imgH="52705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1" y="112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5480" name="Text Box 8">
            <a:extLst>
              <a:ext uri="{FF2B5EF4-FFF2-40B4-BE49-F238E27FC236}">
                <a16:creationId xmlns:a16="http://schemas.microsoft.com/office/drawing/2014/main" id="{8C78059C-3E6C-7248-7E53-E21CA261D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5300663"/>
            <a:ext cx="8763000" cy="1095375"/>
          </a:xfrm>
          <a:prstGeom prst="rect">
            <a:avLst/>
          </a:prstGeom>
          <a:solidFill>
            <a:schemeClr val="bg1"/>
          </a:solidFill>
          <a:ln w="28575">
            <a:solidFill>
              <a:srgbClr val="81FDF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In SI system, the unit of electric field can be defined as volts per meter. V/m is as same as N/C.</a:t>
            </a:r>
          </a:p>
        </p:txBody>
      </p:sp>
      <p:graphicFrame>
        <p:nvGraphicFramePr>
          <p:cNvPr id="745481" name="Object 9">
            <a:extLst>
              <a:ext uri="{FF2B5EF4-FFF2-40B4-BE49-F238E27FC236}">
                <a16:creationId xmlns:a16="http://schemas.microsoft.com/office/drawing/2014/main" id="{881918E8-3E16-2A81-D80F-2EBCFFC5EF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371600"/>
          <a:ext cx="2312988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21900" imgH="9359900" progId="Equation.3">
                  <p:embed/>
                </p:oleObj>
              </mc:Choice>
              <mc:Fallback>
                <p:oleObj name="Equation" r:id="rId7" imgW="22821900" imgH="935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371600"/>
                        <a:ext cx="2312988" cy="9509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857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5489" name="Group 17">
            <a:extLst>
              <a:ext uri="{FF2B5EF4-FFF2-40B4-BE49-F238E27FC236}">
                <a16:creationId xmlns:a16="http://schemas.microsoft.com/office/drawing/2014/main" id="{4413A472-0491-6AA2-5AD5-CED61BFC1440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1371600"/>
            <a:ext cx="5334000" cy="1006475"/>
            <a:chOff x="2016" y="864"/>
            <a:chExt cx="3360" cy="634"/>
          </a:xfrm>
        </p:grpSpPr>
        <p:sp>
          <p:nvSpPr>
            <p:cNvPr id="745482" name="Rectangle 10">
              <a:extLst>
                <a:ext uri="{FF2B5EF4-FFF2-40B4-BE49-F238E27FC236}">
                  <a16:creationId xmlns:a16="http://schemas.microsoft.com/office/drawing/2014/main" id="{482A6D48-DA15-31D5-A01E-EEC923D6BF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864"/>
              <a:ext cx="3360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>
                  <a:solidFill>
                    <a:srgbClr val="800080"/>
                  </a:solidFill>
                </a:rPr>
                <a:t>Partial derivatives along </a:t>
              </a:r>
              <a:r>
                <a:rPr lang="en-US" altLang="zh-CN" i="1">
                  <a:solidFill>
                    <a:srgbClr val="800080"/>
                  </a:solidFill>
                </a:rPr>
                <a:t>s</a:t>
              </a:r>
              <a:r>
                <a:rPr lang="en-US" altLang="zh-CN">
                  <a:solidFill>
                    <a:srgbClr val="800080"/>
                  </a:solidFill>
                </a:rPr>
                <a:t> direction </a:t>
              </a:r>
              <a:r>
                <a:rPr lang="zh-CN" altLang="en-US" sz="2200">
                  <a:solidFill>
                    <a:srgbClr val="800080"/>
                  </a:solidFill>
                </a:rPr>
                <a:t>沿</a:t>
              </a:r>
              <a:r>
                <a:rPr lang="zh-CN" altLang="en-US" sz="3200" i="1">
                  <a:solidFill>
                    <a:srgbClr val="800080"/>
                  </a:solidFill>
                </a:rPr>
                <a:t>  </a:t>
              </a:r>
              <a:r>
                <a:rPr lang="zh-CN" altLang="en-US" sz="2200">
                  <a:solidFill>
                    <a:srgbClr val="800080"/>
                  </a:solidFill>
                </a:rPr>
                <a:t>方向的变化率</a:t>
              </a:r>
              <a:r>
                <a:rPr lang="en-US" altLang="zh-CN" sz="2200">
                  <a:solidFill>
                    <a:srgbClr val="800080"/>
                  </a:solidFill>
                </a:rPr>
                <a:t>(</a:t>
              </a:r>
              <a:r>
                <a:rPr lang="zh-CN" altLang="en-US" sz="2200">
                  <a:solidFill>
                    <a:srgbClr val="FF00FF"/>
                  </a:solidFill>
                </a:rPr>
                <a:t>方向导数</a:t>
              </a:r>
              <a:r>
                <a:rPr lang="zh-CN" altLang="en-US" sz="2000" b="0"/>
                <a:t> </a:t>
              </a:r>
              <a:r>
                <a:rPr lang="en-US" altLang="zh-CN" sz="2000"/>
                <a:t>)</a:t>
              </a:r>
            </a:p>
          </p:txBody>
        </p:sp>
        <p:graphicFrame>
          <p:nvGraphicFramePr>
            <p:cNvPr id="745486" name="Object 14">
              <a:extLst>
                <a:ext uri="{FF2B5EF4-FFF2-40B4-BE49-F238E27FC236}">
                  <a16:creationId xmlns:a16="http://schemas.microsoft.com/office/drawing/2014/main" id="{FD361CE5-1AFE-6BD5-B841-6F3FA26D3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52" y="1198"/>
            <a:ext cx="20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921000" imgH="4102100" progId="Equation.3">
                    <p:embed/>
                  </p:oleObj>
                </mc:Choice>
                <mc:Fallback>
                  <p:oleObj name="公式" r:id="rId9" imgW="2921000" imgH="41021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2" y="1198"/>
                          <a:ext cx="20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45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5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9" dur="500"/>
                                        <p:tgtEl>
                                          <p:spTgt spid="74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45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45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5475" grpId="0" autoUpdateAnimBg="0"/>
      <p:bldP spid="745480" grpId="0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0594" name="Object 2">
            <a:extLst>
              <a:ext uri="{FF2B5EF4-FFF2-40B4-BE49-F238E27FC236}">
                <a16:creationId xmlns:a16="http://schemas.microsoft.com/office/drawing/2014/main" id="{EEE2327B-A0A1-5BFE-767C-C33E019427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81050" y="2205038"/>
          <a:ext cx="3935413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991800" imgH="32181800" progId="Equation.3">
                  <p:embed/>
                </p:oleObj>
              </mc:Choice>
              <mc:Fallback>
                <p:oleObj name="公式" r:id="rId2" imgW="35991800" imgH="32181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205038"/>
                        <a:ext cx="3935413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0595" name="Object 3">
            <a:extLst>
              <a:ext uri="{FF2B5EF4-FFF2-40B4-BE49-F238E27FC236}">
                <a16:creationId xmlns:a16="http://schemas.microsoft.com/office/drawing/2014/main" id="{C08D8FD3-4EB9-7B79-4F85-62297EB594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229225"/>
          <a:ext cx="2279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21900" imgH="6438900" progId="Equation.3">
                  <p:embed/>
                </p:oleObj>
              </mc:Choice>
              <mc:Fallback>
                <p:oleObj name="Equation" r:id="rId4" imgW="22821900" imgH="6438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29225"/>
                        <a:ext cx="22796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0596" name="Text Box 4">
            <a:extLst>
              <a:ext uri="{FF2B5EF4-FFF2-40B4-BE49-F238E27FC236}">
                <a16:creationId xmlns:a16="http://schemas.microsoft.com/office/drawing/2014/main" id="{20A19E2F-8D01-6D3D-2D0F-F11BA38E5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5949950"/>
            <a:ext cx="7239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3333FF"/>
                </a:solidFill>
              </a:rPr>
              <a:t>It is the the same as what we got before!</a:t>
            </a:r>
          </a:p>
        </p:txBody>
      </p:sp>
      <p:grpSp>
        <p:nvGrpSpPr>
          <p:cNvPr id="750597" name="Group 5">
            <a:extLst>
              <a:ext uri="{FF2B5EF4-FFF2-40B4-BE49-F238E27FC236}">
                <a16:creationId xmlns:a16="http://schemas.microsoft.com/office/drawing/2014/main" id="{3C07D2CF-69D9-2D18-312D-140952F344D6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533400"/>
            <a:ext cx="7772400" cy="946150"/>
            <a:chOff x="432" y="336"/>
            <a:chExt cx="4896" cy="596"/>
          </a:xfrm>
        </p:grpSpPr>
        <p:sp>
          <p:nvSpPr>
            <p:cNvPr id="750598" name="Text Box 6">
              <a:extLst>
                <a:ext uri="{FF2B5EF4-FFF2-40B4-BE49-F238E27FC236}">
                  <a16:creationId xmlns:a16="http://schemas.microsoft.com/office/drawing/2014/main" id="{8A52858C-A477-8962-DFBA-557A36F84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36"/>
              <a:ext cx="489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0" lang="en-US" altLang="zh-CN">
                  <a:solidFill>
                    <a:srgbClr val="660033"/>
                  </a:solidFill>
                </a:rPr>
                <a:t>A thin ring of radius </a:t>
              </a:r>
              <a:r>
                <a:rPr kumimoji="0" lang="en-US" altLang="zh-CN" i="1">
                  <a:solidFill>
                    <a:srgbClr val="660033"/>
                  </a:solidFill>
                </a:rPr>
                <a:t>R</a:t>
              </a:r>
              <a:r>
                <a:rPr kumimoji="0" lang="en-US" altLang="zh-CN">
                  <a:solidFill>
                    <a:srgbClr val="660033"/>
                  </a:solidFill>
                </a:rPr>
                <a:t> with a uniform +</a:t>
              </a:r>
              <a:r>
                <a:rPr kumimoji="0" lang="en-US" altLang="zh-CN" i="1">
                  <a:solidFill>
                    <a:srgbClr val="660033"/>
                  </a:solidFill>
                  <a:latin typeface="Symbol" pitchFamily="2" charset="2"/>
                </a:rPr>
                <a:t>l</a:t>
              </a:r>
              <a:r>
                <a:rPr kumimoji="0" lang="en-US" altLang="zh-CN">
                  <a:solidFill>
                    <a:srgbClr val="660033"/>
                  </a:solidFill>
                </a:rPr>
                <a:t> around its circumference. What is the      ?     </a:t>
              </a:r>
            </a:p>
          </p:txBody>
        </p:sp>
        <p:graphicFrame>
          <p:nvGraphicFramePr>
            <p:cNvPr id="750599" name="Object 7">
              <a:extLst>
                <a:ext uri="{FF2B5EF4-FFF2-40B4-BE49-F238E27FC236}">
                  <a16:creationId xmlns:a16="http://schemas.microsoft.com/office/drawing/2014/main" id="{98E1FA19-956F-4F08-1E47-46255293DB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0" y="616"/>
            <a:ext cx="288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5270500" imgH="5562600" progId="Equation.3">
                    <p:embed/>
                  </p:oleObj>
                </mc:Choice>
                <mc:Fallback>
                  <p:oleObj name="公式" r:id="rId6" imgW="5270500" imgH="5562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0" y="616"/>
                          <a:ext cx="288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0600" name="Group 8">
            <a:extLst>
              <a:ext uri="{FF2B5EF4-FFF2-40B4-BE49-F238E27FC236}">
                <a16:creationId xmlns:a16="http://schemas.microsoft.com/office/drawing/2014/main" id="{330CB808-1574-7D2C-FC5A-A9E203713A4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70025"/>
            <a:ext cx="4856163" cy="879475"/>
            <a:chOff x="48" y="980"/>
            <a:chExt cx="2960" cy="541"/>
          </a:xfrm>
        </p:grpSpPr>
        <p:graphicFrame>
          <p:nvGraphicFramePr>
            <p:cNvPr id="750601" name="Object 9">
              <a:extLst>
                <a:ext uri="{FF2B5EF4-FFF2-40B4-BE49-F238E27FC236}">
                  <a16:creationId xmlns:a16="http://schemas.microsoft.com/office/drawing/2014/main" id="{C74B5B21-4DAF-00E6-60EB-AA931DC47E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2" y="980"/>
            <a:ext cx="2046" cy="5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6283900" imgH="11404600" progId="Equation.3">
                    <p:embed/>
                  </p:oleObj>
                </mc:Choice>
                <mc:Fallback>
                  <p:oleObj name="公式" r:id="rId8" imgW="36283900" imgH="11404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2" y="980"/>
                          <a:ext cx="2046" cy="5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0602" name="Text Box 10">
              <a:extLst>
                <a:ext uri="{FF2B5EF4-FFF2-40B4-BE49-F238E27FC236}">
                  <a16:creationId xmlns:a16="http://schemas.microsoft.com/office/drawing/2014/main" id="{061EAF37-7F8F-D527-C93D-5283FDB5E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008"/>
              <a:ext cx="672" cy="3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From,</a:t>
              </a:r>
            </a:p>
          </p:txBody>
        </p:sp>
      </p:grpSp>
      <p:sp>
        <p:nvSpPr>
          <p:cNvPr id="750603" name="Text Box 11">
            <a:extLst>
              <a:ext uri="{FF2B5EF4-FFF2-40B4-BE49-F238E27FC236}">
                <a16:creationId xmlns:a16="http://schemas.microsoft.com/office/drawing/2014/main" id="{4B1BCC74-C931-F2F0-DDDC-FBFEE70BD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3048000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</a:t>
            </a:r>
            <a:r>
              <a:rPr lang="en-US" altLang="zh-CN"/>
              <a:t>(P514)</a:t>
            </a:r>
            <a:r>
              <a:rPr lang="en-US" altLang="zh-CN" sz="3200"/>
              <a:t>:</a:t>
            </a:r>
          </a:p>
        </p:txBody>
      </p:sp>
      <p:grpSp>
        <p:nvGrpSpPr>
          <p:cNvPr id="750604" name="Group 12">
            <a:extLst>
              <a:ext uri="{FF2B5EF4-FFF2-40B4-BE49-F238E27FC236}">
                <a16:creationId xmlns:a16="http://schemas.microsoft.com/office/drawing/2014/main" id="{530EFE66-C196-DF84-C422-347626456598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005263"/>
            <a:ext cx="5467350" cy="2001837"/>
            <a:chOff x="2316" y="2496"/>
            <a:chExt cx="3444" cy="1261"/>
          </a:xfrm>
        </p:grpSpPr>
        <p:grpSp>
          <p:nvGrpSpPr>
            <p:cNvPr id="750605" name="Group 13">
              <a:extLst>
                <a:ext uri="{FF2B5EF4-FFF2-40B4-BE49-F238E27FC236}">
                  <a16:creationId xmlns:a16="http://schemas.microsoft.com/office/drawing/2014/main" id="{575F7A6C-6826-2631-6C45-1CB5E57A48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6" y="2496"/>
              <a:ext cx="3444" cy="1131"/>
              <a:chOff x="2119" y="2373"/>
              <a:chExt cx="3444" cy="1131"/>
            </a:xfrm>
          </p:grpSpPr>
          <p:sp>
            <p:nvSpPr>
              <p:cNvPr id="750606" name="Line 14">
                <a:extLst>
                  <a:ext uri="{FF2B5EF4-FFF2-40B4-BE49-F238E27FC236}">
                    <a16:creationId xmlns:a16="http://schemas.microsoft.com/office/drawing/2014/main" id="{10B6045F-48D5-A5AA-E5B7-EF0EFFC813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9" y="3369"/>
                <a:ext cx="321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607" name="Freeform 15">
                <a:extLst>
                  <a:ext uri="{FF2B5EF4-FFF2-40B4-BE49-F238E27FC236}">
                    <a16:creationId xmlns:a16="http://schemas.microsoft.com/office/drawing/2014/main" id="{7A6B200A-BDF6-6B52-8684-9F55FC5688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67" y="2697"/>
                <a:ext cx="1536" cy="576"/>
              </a:xfrm>
              <a:custGeom>
                <a:avLst/>
                <a:gdLst>
                  <a:gd name="T0" fmla="*/ 1200 w 1200"/>
                  <a:gd name="T1" fmla="*/ 0 h 576"/>
                  <a:gd name="T2" fmla="*/ 1008 w 1200"/>
                  <a:gd name="T3" fmla="*/ 96 h 576"/>
                  <a:gd name="T4" fmla="*/ 768 w 1200"/>
                  <a:gd name="T5" fmla="*/ 288 h 576"/>
                  <a:gd name="T6" fmla="*/ 528 w 1200"/>
                  <a:gd name="T7" fmla="*/ 480 h 576"/>
                  <a:gd name="T8" fmla="*/ 0 w 1200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576">
                    <a:moveTo>
                      <a:pt x="1200" y="0"/>
                    </a:moveTo>
                    <a:cubicBezTo>
                      <a:pt x="1140" y="24"/>
                      <a:pt x="1080" y="48"/>
                      <a:pt x="1008" y="96"/>
                    </a:cubicBezTo>
                    <a:cubicBezTo>
                      <a:pt x="936" y="144"/>
                      <a:pt x="848" y="224"/>
                      <a:pt x="768" y="288"/>
                    </a:cubicBezTo>
                    <a:cubicBezTo>
                      <a:pt x="688" y="352"/>
                      <a:pt x="656" y="432"/>
                      <a:pt x="528" y="480"/>
                    </a:cubicBezTo>
                    <a:cubicBezTo>
                      <a:pt x="400" y="528"/>
                      <a:pt x="200" y="552"/>
                      <a:pt x="0" y="57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608" name="Freeform 16">
                <a:extLst>
                  <a:ext uri="{FF2B5EF4-FFF2-40B4-BE49-F238E27FC236}">
                    <a16:creationId xmlns:a16="http://schemas.microsoft.com/office/drawing/2014/main" id="{B4B5DA83-C58C-6344-4904-176547B047C6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03" y="2697"/>
                <a:ext cx="1536" cy="576"/>
              </a:xfrm>
              <a:custGeom>
                <a:avLst/>
                <a:gdLst>
                  <a:gd name="T0" fmla="*/ 1200 w 1200"/>
                  <a:gd name="T1" fmla="*/ 0 h 576"/>
                  <a:gd name="T2" fmla="*/ 1008 w 1200"/>
                  <a:gd name="T3" fmla="*/ 96 h 576"/>
                  <a:gd name="T4" fmla="*/ 768 w 1200"/>
                  <a:gd name="T5" fmla="*/ 288 h 576"/>
                  <a:gd name="T6" fmla="*/ 528 w 1200"/>
                  <a:gd name="T7" fmla="*/ 480 h 576"/>
                  <a:gd name="T8" fmla="*/ 0 w 1200"/>
                  <a:gd name="T9" fmla="*/ 576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200" h="576">
                    <a:moveTo>
                      <a:pt x="1200" y="0"/>
                    </a:moveTo>
                    <a:cubicBezTo>
                      <a:pt x="1140" y="24"/>
                      <a:pt x="1080" y="48"/>
                      <a:pt x="1008" y="96"/>
                    </a:cubicBezTo>
                    <a:cubicBezTo>
                      <a:pt x="936" y="144"/>
                      <a:pt x="848" y="224"/>
                      <a:pt x="768" y="288"/>
                    </a:cubicBezTo>
                    <a:cubicBezTo>
                      <a:pt x="688" y="352"/>
                      <a:pt x="656" y="432"/>
                      <a:pt x="528" y="480"/>
                    </a:cubicBezTo>
                    <a:cubicBezTo>
                      <a:pt x="400" y="528"/>
                      <a:pt x="200" y="552"/>
                      <a:pt x="0" y="576"/>
                    </a:cubicBezTo>
                  </a:path>
                </a:pathLst>
              </a:custGeom>
              <a:noFill/>
              <a:ln w="28575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609" name="Line 17">
                <a:extLst>
                  <a:ext uri="{FF2B5EF4-FFF2-40B4-BE49-F238E27FC236}">
                    <a16:creationId xmlns:a16="http://schemas.microsoft.com/office/drawing/2014/main" id="{95AF7A91-05DC-C2A8-CAFF-E6F9CB18F0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03" y="2457"/>
                <a:ext cx="0" cy="9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0610" name="Rectangle 18">
                <a:extLst>
                  <a:ext uri="{FF2B5EF4-FFF2-40B4-BE49-F238E27FC236}">
                    <a16:creationId xmlns:a16="http://schemas.microsoft.com/office/drawing/2014/main" id="{BDEBA34F-B915-EBBD-273D-A04F69881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5" y="317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i="1">
                    <a:ea typeface="仿宋_GB2312" pitchFamily="49" charset="-122"/>
                  </a:rPr>
                  <a:t>x</a:t>
                </a:r>
              </a:p>
            </p:txBody>
          </p:sp>
          <p:sp>
            <p:nvSpPr>
              <p:cNvPr id="750611" name="Rectangle 19">
                <a:extLst>
                  <a:ext uri="{FF2B5EF4-FFF2-40B4-BE49-F238E27FC236}">
                    <a16:creationId xmlns:a16="http://schemas.microsoft.com/office/drawing/2014/main" id="{F95AD79C-C4B8-4F5A-3738-84FCBF9B4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373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i="1">
                    <a:ea typeface="仿宋_GB2312" pitchFamily="49" charset="-122"/>
                  </a:rPr>
                  <a:t>V</a:t>
                </a:r>
              </a:p>
            </p:txBody>
          </p:sp>
        </p:grpSp>
        <p:sp>
          <p:nvSpPr>
            <p:cNvPr id="750612" name="Text Box 20">
              <a:extLst>
                <a:ext uri="{FF2B5EF4-FFF2-40B4-BE49-F238E27FC236}">
                  <a16:creationId xmlns:a16="http://schemas.microsoft.com/office/drawing/2014/main" id="{BDE8F2C0-26C7-8DD9-5CA2-E832D2F885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9" y="343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i="1"/>
                <a:t>O</a:t>
              </a:r>
            </a:p>
          </p:txBody>
        </p:sp>
      </p:grpSp>
      <p:grpSp>
        <p:nvGrpSpPr>
          <p:cNvPr id="750613" name="Group 21">
            <a:extLst>
              <a:ext uri="{FF2B5EF4-FFF2-40B4-BE49-F238E27FC236}">
                <a16:creationId xmlns:a16="http://schemas.microsoft.com/office/drawing/2014/main" id="{C59253D4-DE0B-8A41-11EE-C055ADEC8696}"/>
              </a:ext>
            </a:extLst>
          </p:cNvPr>
          <p:cNvGrpSpPr>
            <a:grpSpLocks/>
          </p:cNvGrpSpPr>
          <p:nvPr/>
        </p:nvGrpSpPr>
        <p:grpSpPr bwMode="auto">
          <a:xfrm>
            <a:off x="5565775" y="1398588"/>
            <a:ext cx="3276600" cy="2428875"/>
            <a:chOff x="3506" y="881"/>
            <a:chExt cx="2064" cy="1530"/>
          </a:xfrm>
        </p:grpSpPr>
        <p:pic>
          <p:nvPicPr>
            <p:cNvPr id="750614" name="Picture 22">
              <a:extLst>
                <a:ext uri="{FF2B5EF4-FFF2-40B4-BE49-F238E27FC236}">
                  <a16:creationId xmlns:a16="http://schemas.microsoft.com/office/drawing/2014/main" id="{9B25F564-65F8-E5FD-ED2E-2AFE1D3F62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6" y="881"/>
              <a:ext cx="1926" cy="15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0615" name="Text Box 23">
              <a:extLst>
                <a:ext uri="{FF2B5EF4-FFF2-40B4-BE49-F238E27FC236}">
                  <a16:creationId xmlns:a16="http://schemas.microsoft.com/office/drawing/2014/main" id="{C721B2F8-CD3A-3BBC-1838-D68B529DFF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8" y="1186"/>
              <a:ext cx="22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i="1">
                  <a:ea typeface="仿宋_GB2312" pitchFamily="49" charset="-122"/>
                </a:rPr>
                <a:t>R</a:t>
              </a:r>
              <a:endParaRPr lang="en-US" altLang="zh-CN" sz="2000">
                <a:ea typeface="仿宋_GB2312" pitchFamily="49" charset="-122"/>
              </a:endParaRPr>
            </a:p>
          </p:txBody>
        </p:sp>
        <p:sp>
          <p:nvSpPr>
            <p:cNvPr id="750616" name="Text Box 24">
              <a:extLst>
                <a:ext uri="{FF2B5EF4-FFF2-40B4-BE49-F238E27FC236}">
                  <a16:creationId xmlns:a16="http://schemas.microsoft.com/office/drawing/2014/main" id="{E4971A71-5645-1EE2-6D2F-EAC54E675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1" y="1390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zh-CN" sz="2400" i="1">
                  <a:ea typeface="仿宋_GB2312" pitchFamily="49" charset="-122"/>
                </a:rPr>
                <a:t>P</a:t>
              </a:r>
              <a:endParaRPr lang="en-US" altLang="zh-CN" sz="2400">
                <a:ea typeface="仿宋_GB2312" pitchFamily="49" charset="-122"/>
              </a:endParaRPr>
            </a:p>
          </p:txBody>
        </p:sp>
        <p:sp>
          <p:nvSpPr>
            <p:cNvPr id="750617" name="Text Box 25">
              <a:extLst>
                <a:ext uri="{FF2B5EF4-FFF2-40B4-BE49-F238E27FC236}">
                  <a16:creationId xmlns:a16="http://schemas.microsoft.com/office/drawing/2014/main" id="{01E5DD58-1AF0-B7C1-CFEE-2214BB910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9" y="165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000" i="1">
                  <a:ea typeface="仿宋_GB2312" pitchFamily="49" charset="-122"/>
                </a:rPr>
                <a:t>O</a:t>
              </a:r>
            </a:p>
          </p:txBody>
        </p:sp>
        <p:pic>
          <p:nvPicPr>
            <p:cNvPr id="750618" name="Picture 26">
              <a:extLst>
                <a:ext uri="{FF2B5EF4-FFF2-40B4-BE49-F238E27FC236}">
                  <a16:creationId xmlns:a16="http://schemas.microsoft.com/office/drawing/2014/main" id="{EBD8B6BE-D706-AC7A-11B7-0E30E01282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30" y="904"/>
              <a:ext cx="426" cy="4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0619" name="Text Box 27">
              <a:extLst>
                <a:ext uri="{FF2B5EF4-FFF2-40B4-BE49-F238E27FC236}">
                  <a16:creationId xmlns:a16="http://schemas.microsoft.com/office/drawing/2014/main" id="{935E10D8-E170-EE51-FF3E-BE5815E6F3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1" y="2069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zh-CN" sz="2400" i="1">
                  <a:ea typeface="仿宋_GB2312" pitchFamily="49" charset="-122"/>
                </a:rPr>
                <a:t>q</a:t>
              </a:r>
              <a:endParaRPr lang="en-US" altLang="zh-CN" sz="2400"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5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5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50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5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0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750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0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596" grpId="0" build="p" autoUpdateAnimBg="0"/>
      <p:bldP spid="750603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946" name="Text Box 2">
            <a:extLst>
              <a:ext uri="{FF2B5EF4-FFF2-40B4-BE49-F238E27FC236}">
                <a16:creationId xmlns:a16="http://schemas.microsoft.com/office/drawing/2014/main" id="{E0C4267F-F0AB-12CB-4F93-DB3B0205D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76200"/>
            <a:ext cx="4419600" cy="588963"/>
          </a:xfrm>
          <a:prstGeom prst="rect">
            <a:avLst/>
          </a:prstGeom>
          <a:solidFill>
            <a:srgbClr val="66FF66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chemeClr val="tx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19-2.  Electric Field</a:t>
            </a:r>
            <a:endParaRPr kumimoji="0" lang="en-US" altLang="zh-CN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sp>
        <p:nvSpPr>
          <p:cNvPr id="594947" name="Text Box 3">
            <a:extLst>
              <a:ext uri="{FF2B5EF4-FFF2-40B4-BE49-F238E27FC236}">
                <a16:creationId xmlns:a16="http://schemas.microsoft.com/office/drawing/2014/main" id="{83F9C9F8-747E-2305-7F8F-28C305C75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71600"/>
            <a:ext cx="8229600" cy="1554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/>
              <a:t>Coulomb’s interaction is</a:t>
            </a:r>
            <a:r>
              <a:rPr kumimoji="0" lang="en-US" altLang="zh-CN" sz="3200">
                <a:solidFill>
                  <a:schemeClr val="bg2"/>
                </a:solidFill>
              </a:rPr>
              <a:t> </a:t>
            </a:r>
            <a:r>
              <a:rPr kumimoji="0" lang="en-US" altLang="zh-CN" sz="3200" i="1">
                <a:solidFill>
                  <a:srgbClr val="3333FF"/>
                </a:solidFill>
              </a:rPr>
              <a:t>at a distance</a:t>
            </a:r>
            <a:r>
              <a:rPr kumimoji="0" lang="en-US" altLang="zh-CN" sz="3200" i="1">
                <a:solidFill>
                  <a:schemeClr val="bg2"/>
                </a:solidFill>
              </a:rPr>
              <a:t>.</a:t>
            </a:r>
            <a:r>
              <a:rPr kumimoji="0" lang="en-US" altLang="zh-CN" sz="3200" i="1"/>
              <a:t> </a:t>
            </a:r>
            <a:r>
              <a:rPr kumimoji="0" lang="en-US" altLang="zh-CN" sz="3200"/>
              <a:t>How does </a:t>
            </a:r>
            <a:r>
              <a:rPr kumimoji="0" lang="en-US" altLang="zh-CN" sz="3200" i="1"/>
              <a:t>q</a:t>
            </a:r>
            <a:r>
              <a:rPr kumimoji="0" lang="en-US" altLang="zh-CN" sz="3200" baseline="-25000"/>
              <a:t>1</a:t>
            </a:r>
            <a:r>
              <a:rPr kumimoji="0" lang="en-US" altLang="zh-CN" sz="3200"/>
              <a:t> “know” of the presence of </a:t>
            </a:r>
            <a:r>
              <a:rPr kumimoji="0" lang="en-US" altLang="zh-CN" sz="3200" i="1"/>
              <a:t>q</a:t>
            </a:r>
            <a:r>
              <a:rPr kumimoji="0" lang="en-US" altLang="zh-CN" sz="3200" baseline="-25000"/>
              <a:t>2</a:t>
            </a:r>
            <a:r>
              <a:rPr kumimoji="0" lang="en-US" altLang="zh-CN" sz="3200"/>
              <a:t>? How the force of </a:t>
            </a:r>
            <a:r>
              <a:rPr kumimoji="0" lang="en-US" altLang="zh-CN" sz="3200" i="1"/>
              <a:t>q</a:t>
            </a:r>
            <a:r>
              <a:rPr kumimoji="0" lang="en-US" altLang="zh-CN" sz="3200" baseline="-25000"/>
              <a:t>1</a:t>
            </a:r>
            <a:r>
              <a:rPr kumimoji="0" lang="en-US" altLang="zh-CN" sz="3200"/>
              <a:t> acts on the point charge </a:t>
            </a:r>
            <a:r>
              <a:rPr kumimoji="0" lang="en-US" altLang="zh-CN" sz="3200" i="1"/>
              <a:t>q</a:t>
            </a:r>
            <a:r>
              <a:rPr kumimoji="0" lang="en-US" altLang="zh-CN" sz="3200" baseline="-25000"/>
              <a:t>2</a:t>
            </a:r>
            <a:r>
              <a:rPr kumimoji="0" lang="en-US" altLang="zh-CN" sz="3200"/>
              <a:t>?</a:t>
            </a:r>
            <a:endParaRPr kumimoji="0" lang="en-US" altLang="zh-CN" sz="3200">
              <a:solidFill>
                <a:schemeClr val="bg2"/>
              </a:solidFill>
            </a:endParaRPr>
          </a:p>
        </p:txBody>
      </p:sp>
      <p:grpSp>
        <p:nvGrpSpPr>
          <p:cNvPr id="594948" name="Group 4">
            <a:extLst>
              <a:ext uri="{FF2B5EF4-FFF2-40B4-BE49-F238E27FC236}">
                <a16:creationId xmlns:a16="http://schemas.microsoft.com/office/drawing/2014/main" id="{C75FD78F-AEF1-F06F-83BB-97BDCF0454D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381000"/>
            <a:ext cx="2376488" cy="914400"/>
            <a:chOff x="204" y="429"/>
            <a:chExt cx="1284" cy="596"/>
          </a:xfrm>
        </p:grpSpPr>
        <p:sp>
          <p:nvSpPr>
            <p:cNvPr id="594949" name="Text Box 5">
              <a:extLst>
                <a:ext uri="{FF2B5EF4-FFF2-40B4-BE49-F238E27FC236}">
                  <a16:creationId xmlns:a16="http://schemas.microsoft.com/office/drawing/2014/main" id="{F06A07D7-379E-D84B-8719-6C9457D4CD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429"/>
              <a:ext cx="336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5400">
                <a:solidFill>
                  <a:srgbClr val="FF33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94950" name="Text Box 6">
              <a:extLst>
                <a:ext uri="{FF2B5EF4-FFF2-40B4-BE49-F238E27FC236}">
                  <a16:creationId xmlns:a16="http://schemas.microsoft.com/office/drawing/2014/main" id="{A0C3724A-4CAA-0DAF-4ED7-9477F48533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" y="681"/>
              <a:ext cx="1008" cy="338"/>
            </a:xfrm>
            <a:prstGeom prst="rect">
              <a:avLst/>
            </a:prstGeom>
            <a:solidFill>
              <a:srgbClr val="CAFCA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Question:</a:t>
              </a:r>
            </a:p>
          </p:txBody>
        </p:sp>
      </p:grpSp>
      <p:sp>
        <p:nvSpPr>
          <p:cNvPr id="594951" name="Text Box 7">
            <a:extLst>
              <a:ext uri="{FF2B5EF4-FFF2-40B4-BE49-F238E27FC236}">
                <a16:creationId xmlns:a16="http://schemas.microsoft.com/office/drawing/2014/main" id="{58A8F5F2-3EB2-E4CF-5F92-E0911F2C3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33800"/>
            <a:ext cx="8991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In the 19th century, British experimental physicist </a:t>
            </a:r>
            <a:r>
              <a:rPr lang="en-US" altLang="zh-CN" sz="3200">
                <a:solidFill>
                  <a:srgbClr val="FF0000"/>
                </a:solidFill>
              </a:rPr>
              <a:t>Michael Faraday</a:t>
            </a:r>
            <a:r>
              <a:rPr lang="en-US" altLang="zh-CN" sz="3200"/>
              <a:t> proposed the electric field.</a:t>
            </a:r>
          </a:p>
        </p:txBody>
      </p:sp>
      <p:sp>
        <p:nvSpPr>
          <p:cNvPr id="594952" name="Text Box 8">
            <a:extLst>
              <a:ext uri="{FF2B5EF4-FFF2-40B4-BE49-F238E27FC236}">
                <a16:creationId xmlns:a16="http://schemas.microsoft.com/office/drawing/2014/main" id="{83082B62-CFFA-F54B-3F36-3FE6A5D9F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5029200"/>
            <a:ext cx="1981200" cy="579438"/>
          </a:xfrm>
          <a:prstGeom prst="rect">
            <a:avLst/>
          </a:prstGeom>
          <a:solidFill>
            <a:srgbClr val="FFFF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charge </a:t>
            </a:r>
            <a:r>
              <a:rPr lang="en-US" altLang="zh-CN" sz="3200" i="1"/>
              <a:t>q</a:t>
            </a:r>
            <a:r>
              <a:rPr lang="en-US" altLang="zh-CN" sz="3200" baseline="-25000"/>
              <a:t>1</a:t>
            </a:r>
            <a:endParaRPr lang="en-US" altLang="zh-CN" sz="3200"/>
          </a:p>
        </p:txBody>
      </p:sp>
      <p:sp>
        <p:nvSpPr>
          <p:cNvPr id="594953" name="Text Box 9">
            <a:extLst>
              <a:ext uri="{FF2B5EF4-FFF2-40B4-BE49-F238E27FC236}">
                <a16:creationId xmlns:a16="http://schemas.microsoft.com/office/drawing/2014/main" id="{D58594E5-1951-F903-2C57-719F8B9B2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876800"/>
            <a:ext cx="2838450" cy="1066800"/>
          </a:xfrm>
          <a:prstGeom prst="rect">
            <a:avLst/>
          </a:prstGeom>
          <a:solidFill>
            <a:srgbClr val="FFFF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electric Field</a:t>
            </a:r>
            <a:r>
              <a:rPr lang="en-US" altLang="zh-CN" b="0"/>
              <a:t> 1 </a:t>
            </a:r>
            <a:r>
              <a:rPr lang="en-US" altLang="zh-CN" sz="3200"/>
              <a:t>electric Field</a:t>
            </a:r>
            <a:r>
              <a:rPr lang="en-US" altLang="zh-CN" b="0"/>
              <a:t> 2</a:t>
            </a:r>
          </a:p>
        </p:txBody>
      </p:sp>
      <p:sp>
        <p:nvSpPr>
          <p:cNvPr id="594954" name="Text Box 10">
            <a:extLst>
              <a:ext uri="{FF2B5EF4-FFF2-40B4-BE49-F238E27FC236}">
                <a16:creationId xmlns:a16="http://schemas.microsoft.com/office/drawing/2014/main" id="{53CCC1BB-2C90-EAFB-BA60-ECAF94FD2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029200"/>
            <a:ext cx="1981200" cy="579438"/>
          </a:xfrm>
          <a:prstGeom prst="rect">
            <a:avLst/>
          </a:prstGeom>
          <a:solidFill>
            <a:srgbClr val="FFFFB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charge </a:t>
            </a:r>
            <a:r>
              <a:rPr lang="en-US" altLang="zh-CN" sz="3200" i="1"/>
              <a:t>q</a:t>
            </a:r>
            <a:r>
              <a:rPr lang="en-US" altLang="zh-CN" sz="3200" baseline="-25000"/>
              <a:t>2</a:t>
            </a:r>
            <a:endParaRPr lang="en-US" altLang="zh-CN" sz="3200"/>
          </a:p>
        </p:txBody>
      </p:sp>
      <p:sp>
        <p:nvSpPr>
          <p:cNvPr id="594955" name="Text Box 11">
            <a:extLst>
              <a:ext uri="{FF2B5EF4-FFF2-40B4-BE49-F238E27FC236}">
                <a16:creationId xmlns:a16="http://schemas.microsoft.com/office/drawing/2014/main" id="{6A06AD40-0636-CD11-99BF-ED1E71026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048000"/>
            <a:ext cx="4924425" cy="579438"/>
          </a:xfrm>
          <a:prstGeom prst="rect">
            <a:avLst/>
          </a:prstGeom>
          <a:solidFill>
            <a:srgbClr val="A9F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1. The electric field (P464)</a:t>
            </a:r>
          </a:p>
        </p:txBody>
      </p:sp>
      <p:grpSp>
        <p:nvGrpSpPr>
          <p:cNvPr id="594956" name="Group 12">
            <a:extLst>
              <a:ext uri="{FF2B5EF4-FFF2-40B4-BE49-F238E27FC236}">
                <a16:creationId xmlns:a16="http://schemas.microsoft.com/office/drawing/2014/main" id="{A71848D6-AF1A-2AF0-BE62-6DE0CCF87560}"/>
              </a:ext>
            </a:extLst>
          </p:cNvPr>
          <p:cNvGrpSpPr>
            <a:grpSpLocks/>
          </p:cNvGrpSpPr>
          <p:nvPr/>
        </p:nvGrpSpPr>
        <p:grpSpPr bwMode="auto">
          <a:xfrm>
            <a:off x="6172200" y="5334000"/>
            <a:ext cx="609600" cy="152400"/>
            <a:chOff x="3936" y="3600"/>
            <a:chExt cx="384" cy="96"/>
          </a:xfrm>
        </p:grpSpPr>
        <p:sp>
          <p:nvSpPr>
            <p:cNvPr id="594957" name="Line 13">
              <a:extLst>
                <a:ext uri="{FF2B5EF4-FFF2-40B4-BE49-F238E27FC236}">
                  <a16:creationId xmlns:a16="http://schemas.microsoft.com/office/drawing/2014/main" id="{7E2D687C-BCD0-D23F-E2F3-F1DD63B165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936" y="3696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58" name="Line 14">
              <a:extLst>
                <a:ext uri="{FF2B5EF4-FFF2-40B4-BE49-F238E27FC236}">
                  <a16:creationId xmlns:a16="http://schemas.microsoft.com/office/drawing/2014/main" id="{F76B49E3-924D-146D-4077-8362A377D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3600"/>
              <a:ext cx="3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4959" name="Group 15">
            <a:extLst>
              <a:ext uri="{FF2B5EF4-FFF2-40B4-BE49-F238E27FC236}">
                <a16:creationId xmlns:a16="http://schemas.microsoft.com/office/drawing/2014/main" id="{E6925BC8-CA4E-CAFD-7CEA-ABCF939A7A21}"/>
              </a:ext>
            </a:extLst>
          </p:cNvPr>
          <p:cNvGrpSpPr>
            <a:grpSpLocks/>
          </p:cNvGrpSpPr>
          <p:nvPr/>
        </p:nvGrpSpPr>
        <p:grpSpPr bwMode="auto">
          <a:xfrm>
            <a:off x="2397125" y="5281613"/>
            <a:ext cx="650875" cy="158750"/>
            <a:chOff x="1462" y="3456"/>
            <a:chExt cx="410" cy="100"/>
          </a:xfrm>
        </p:grpSpPr>
        <p:sp>
          <p:nvSpPr>
            <p:cNvPr id="594960" name="Line 16">
              <a:extLst>
                <a:ext uri="{FF2B5EF4-FFF2-40B4-BE49-F238E27FC236}">
                  <a16:creationId xmlns:a16="http://schemas.microsoft.com/office/drawing/2014/main" id="{77CEA4B1-EAFC-12D9-7571-9FF2D02933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4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94961" name="Line 17">
              <a:extLst>
                <a:ext uri="{FF2B5EF4-FFF2-40B4-BE49-F238E27FC236}">
                  <a16:creationId xmlns:a16="http://schemas.microsoft.com/office/drawing/2014/main" id="{2B07BA82-FD23-E1EA-B23B-463D213A27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62" y="3556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4962" name="AutoShape 18">
            <a:extLst>
              <a:ext uri="{FF2B5EF4-FFF2-40B4-BE49-F238E27FC236}">
                <a16:creationId xmlns:a16="http://schemas.microsoft.com/office/drawing/2014/main" id="{061E5D27-DC6D-E044-672A-764109E1A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867400"/>
            <a:ext cx="2286000" cy="533400"/>
          </a:xfrm>
          <a:prstGeom prst="wedgeRoundRectCallout">
            <a:avLst>
              <a:gd name="adj1" fmla="val 84514"/>
              <a:gd name="adj2" fmla="val -121130"/>
              <a:gd name="adj3" fmla="val 16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zh-CN" sz="3200" i="1">
                <a:solidFill>
                  <a:schemeClr val="tx2"/>
                </a:solidFill>
              </a:rPr>
              <a:t>vector field</a:t>
            </a:r>
          </a:p>
        </p:txBody>
      </p:sp>
      <p:sp>
        <p:nvSpPr>
          <p:cNvPr id="594963" name="Text Box 19">
            <a:extLst>
              <a:ext uri="{FF2B5EF4-FFF2-40B4-BE49-F238E27FC236}">
                <a16:creationId xmlns:a16="http://schemas.microsoft.com/office/drawing/2014/main" id="{FFFD5F34-BCF6-5F84-9F52-362C53D81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5973763"/>
            <a:ext cx="640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It is similar to gravitational field</a:t>
            </a:r>
            <a:r>
              <a:rPr lang="zh-CN" altLang="en-US" sz="320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4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4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4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4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94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4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94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94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4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94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94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946" grpId="0" animBg="1" autoUpdateAnimBg="0"/>
      <p:bldP spid="594947" grpId="0" animBg="1" autoUpdateAnimBg="0"/>
      <p:bldP spid="594951" grpId="0" autoUpdateAnimBg="0"/>
      <p:bldP spid="594952" grpId="0" animBg="1" autoUpdateAnimBg="0"/>
      <p:bldP spid="594953" grpId="0" animBg="1" autoUpdateAnimBg="0"/>
      <p:bldP spid="594954" grpId="0" animBg="1" autoUpdateAnimBg="0"/>
      <p:bldP spid="594955" grpId="0" animBg="1" autoUpdateAnimBg="0"/>
      <p:bldP spid="594962" grpId="0" animBg="1" autoUpdateAnimBg="0"/>
      <p:bldP spid="594963" grpId="0" build="p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6498" name="Group 2">
            <a:extLst>
              <a:ext uri="{FF2B5EF4-FFF2-40B4-BE49-F238E27FC236}">
                <a16:creationId xmlns:a16="http://schemas.microsoft.com/office/drawing/2014/main" id="{512E2B89-9ADA-F2F8-6352-71147443A0C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777875"/>
            <a:ext cx="8763000" cy="2041525"/>
            <a:chOff x="96" y="538"/>
            <a:chExt cx="5520" cy="1286"/>
          </a:xfrm>
        </p:grpSpPr>
        <p:sp>
          <p:nvSpPr>
            <p:cNvPr id="746499" name="Rectangle 3">
              <a:extLst>
                <a:ext uri="{FF2B5EF4-FFF2-40B4-BE49-F238E27FC236}">
                  <a16:creationId xmlns:a16="http://schemas.microsoft.com/office/drawing/2014/main" id="{BB454546-3FB1-DD94-360B-B12313DCD2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538"/>
              <a:ext cx="5520" cy="1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en-US" altLang="zh-CN" sz="3200">
                  <a:solidFill>
                    <a:srgbClr val="660033"/>
                  </a:solidFill>
                </a:rPr>
                <a:t>At any point on the central axis of a uniformly charged disk </a:t>
              </a:r>
              <a:r>
                <a:rPr lang="en-US" altLang="zh-CN" sz="3200" i="1">
                  <a:solidFill>
                    <a:srgbClr val="660033"/>
                  </a:solidFill>
                </a:rPr>
                <a:t>V</a:t>
              </a:r>
              <a:r>
                <a:rPr lang="en-US" altLang="zh-CN" sz="3200">
                  <a:solidFill>
                    <a:srgbClr val="660033"/>
                  </a:solidFill>
                </a:rPr>
                <a:t> is given by                             , from this expression, derive an expression for the     at any point on the axis of the disk.</a:t>
              </a:r>
            </a:p>
          </p:txBody>
        </p:sp>
        <p:graphicFrame>
          <p:nvGraphicFramePr>
            <p:cNvPr id="746500" name="Object 4">
              <a:extLst>
                <a:ext uri="{FF2B5EF4-FFF2-40B4-BE49-F238E27FC236}">
                  <a16:creationId xmlns:a16="http://schemas.microsoft.com/office/drawing/2014/main" id="{AD212BA1-44D6-C77C-8304-B662DB7F688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66" y="1189"/>
            <a:ext cx="28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394200" imgH="4978400" progId="Equation.3">
                    <p:embed/>
                  </p:oleObj>
                </mc:Choice>
                <mc:Fallback>
                  <p:oleObj name="公式" r:id="rId2" imgW="4394200" imgH="49784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" y="1189"/>
                          <a:ext cx="28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DDDD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6501" name="Object 5">
              <a:extLst>
                <a:ext uri="{FF2B5EF4-FFF2-40B4-BE49-F238E27FC236}">
                  <a16:creationId xmlns:a16="http://schemas.microsoft.com/office/drawing/2014/main" id="{3C640AC3-B384-A18F-6406-FECD694AA8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28" y="812"/>
            <a:ext cx="1883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810700" imgH="10236200" progId="Equation.3">
                    <p:embed/>
                  </p:oleObj>
                </mc:Choice>
                <mc:Fallback>
                  <p:oleObj name="Equation" r:id="rId4" imgW="34810700" imgH="102362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812"/>
                          <a:ext cx="1883" cy="5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46502" name="Object 6">
            <a:extLst>
              <a:ext uri="{FF2B5EF4-FFF2-40B4-BE49-F238E27FC236}">
                <a16:creationId xmlns:a16="http://schemas.microsoft.com/office/drawing/2014/main" id="{05CADA8C-D3E9-07BE-71D8-C0CD104EC1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733800"/>
          <a:ext cx="56388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2903100" imgH="12877800" progId="Equation.3">
                  <p:embed/>
                </p:oleObj>
              </mc:Choice>
              <mc:Fallback>
                <p:oleObj name="Equation" r:id="rId6" imgW="62903100" imgH="12877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733800"/>
                        <a:ext cx="5638800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6503" name="Rectangle 7">
            <a:extLst>
              <a:ext uri="{FF2B5EF4-FFF2-40B4-BE49-F238E27FC236}">
                <a16:creationId xmlns:a16="http://schemas.microsoft.com/office/drawing/2014/main" id="{1A928B7D-DDCB-8A14-4FD6-57423DF91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3062288"/>
            <a:ext cx="1549400" cy="519112"/>
          </a:xfrm>
          <a:prstGeom prst="rect">
            <a:avLst/>
          </a:prstGeom>
          <a:solidFill>
            <a:srgbClr val="FFD1D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楷体_GB2312" pitchFamily="49" charset="-122"/>
              </a:rPr>
              <a:t>Solution</a:t>
            </a:r>
            <a:r>
              <a:rPr lang="en-US" altLang="zh-CN" b="0">
                <a:ea typeface="楷体_GB2312" pitchFamily="49" charset="-122"/>
              </a:rPr>
              <a:t>:</a:t>
            </a:r>
          </a:p>
        </p:txBody>
      </p:sp>
      <p:sp>
        <p:nvSpPr>
          <p:cNvPr id="746505" name="Text Box 9">
            <a:extLst>
              <a:ext uri="{FF2B5EF4-FFF2-40B4-BE49-F238E27FC236}">
                <a16:creationId xmlns:a16="http://schemas.microsoft.com/office/drawing/2014/main" id="{0E83A7E9-34C1-4ADD-513B-9C58916C5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"/>
            <a:ext cx="3048000" cy="579438"/>
          </a:xfrm>
          <a:prstGeom prst="rect">
            <a:avLst/>
          </a:prstGeom>
          <a:solidFill>
            <a:srgbClr val="B1FF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Example </a:t>
            </a:r>
            <a:r>
              <a:rPr lang="en-US" altLang="zh-CN"/>
              <a:t>(P514)</a:t>
            </a:r>
            <a:r>
              <a:rPr lang="en-US" altLang="zh-CN" sz="3200"/>
              <a:t>:</a:t>
            </a:r>
          </a:p>
        </p:txBody>
      </p:sp>
      <p:sp>
        <p:nvSpPr>
          <p:cNvPr id="746506" name="Text Box 10">
            <a:extLst>
              <a:ext uri="{FF2B5EF4-FFF2-40B4-BE49-F238E27FC236}">
                <a16:creationId xmlns:a16="http://schemas.microsoft.com/office/drawing/2014/main" id="{28C29E67-F597-7279-9E29-F2915B1A9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297488"/>
            <a:ext cx="792003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It is the same </a:t>
            </a:r>
            <a:r>
              <a:rPr lang="en-US" altLang="zh-CN"/>
              <a:t>result </a:t>
            </a:r>
            <a:r>
              <a:rPr lang="en-US" altLang="zh-CN" sz="3200"/>
              <a:t>as what we got before!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4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4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4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6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6503" grpId="0" animBg="1" autoUpdateAnimBg="0"/>
      <p:bldP spid="746505" grpId="0" animBg="1" autoUpdateAnimBg="0"/>
      <p:bldP spid="746506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1628" name="Group 12">
            <a:extLst>
              <a:ext uri="{FF2B5EF4-FFF2-40B4-BE49-F238E27FC236}">
                <a16:creationId xmlns:a16="http://schemas.microsoft.com/office/drawing/2014/main" id="{F7D6F739-5314-ADA8-B692-940328A7A92B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88913"/>
            <a:ext cx="7056438" cy="1227137"/>
            <a:chOff x="340" y="119"/>
            <a:chExt cx="4445" cy="773"/>
          </a:xfrm>
        </p:grpSpPr>
        <p:sp>
          <p:nvSpPr>
            <p:cNvPr id="751620" name="Text Box 4">
              <a:extLst>
                <a:ext uri="{FF2B5EF4-FFF2-40B4-BE49-F238E27FC236}">
                  <a16:creationId xmlns:a16="http://schemas.microsoft.com/office/drawing/2014/main" id="{0B665CB4-84EF-C026-1A3B-D17CB0AF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9"/>
              <a:ext cx="3357" cy="365"/>
            </a:xfrm>
            <a:prstGeom prst="rect">
              <a:avLst/>
            </a:prstGeom>
            <a:solidFill>
              <a:srgbClr val="B1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The problems of chapter 19:</a:t>
              </a:r>
            </a:p>
          </p:txBody>
        </p:sp>
        <p:sp>
          <p:nvSpPr>
            <p:cNvPr id="751621" name="Text Box 5">
              <a:extLst>
                <a:ext uri="{FF2B5EF4-FFF2-40B4-BE49-F238E27FC236}">
                  <a16:creationId xmlns:a16="http://schemas.microsoft.com/office/drawing/2014/main" id="{370658FA-1AA4-371D-C677-0DE2DBB46A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527"/>
              <a:ext cx="444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11, 28, 38, 39, 41, 47, 48, 49, 50, 51, 53</a:t>
              </a:r>
            </a:p>
          </p:txBody>
        </p:sp>
      </p:grpSp>
      <p:grpSp>
        <p:nvGrpSpPr>
          <p:cNvPr id="751630" name="Group 14">
            <a:extLst>
              <a:ext uri="{FF2B5EF4-FFF2-40B4-BE49-F238E27FC236}">
                <a16:creationId xmlns:a16="http://schemas.microsoft.com/office/drawing/2014/main" id="{904C131D-5DFD-0267-D487-CED4970F9D61}"/>
              </a:ext>
            </a:extLst>
          </p:cNvPr>
          <p:cNvGrpSpPr>
            <a:grpSpLocks/>
          </p:cNvGrpSpPr>
          <p:nvPr/>
        </p:nvGrpSpPr>
        <p:grpSpPr bwMode="auto">
          <a:xfrm>
            <a:off x="682625" y="3209925"/>
            <a:ext cx="5329238" cy="1646238"/>
            <a:chOff x="430" y="2022"/>
            <a:chExt cx="3357" cy="1037"/>
          </a:xfrm>
        </p:grpSpPr>
        <p:sp>
          <p:nvSpPr>
            <p:cNvPr id="751622" name="Text Box 6">
              <a:extLst>
                <a:ext uri="{FF2B5EF4-FFF2-40B4-BE49-F238E27FC236}">
                  <a16:creationId xmlns:a16="http://schemas.microsoft.com/office/drawing/2014/main" id="{6D21D007-A607-99CB-96E1-40CB22AAE9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" y="2022"/>
              <a:ext cx="3357" cy="365"/>
            </a:xfrm>
            <a:prstGeom prst="rect">
              <a:avLst/>
            </a:prstGeom>
            <a:solidFill>
              <a:srgbClr val="B1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The problems of chapter 21:</a:t>
              </a:r>
            </a:p>
          </p:txBody>
        </p:sp>
        <p:sp>
          <p:nvSpPr>
            <p:cNvPr id="751623" name="Text Box 7">
              <a:extLst>
                <a:ext uri="{FF2B5EF4-FFF2-40B4-BE49-F238E27FC236}">
                  <a16:creationId xmlns:a16="http://schemas.microsoft.com/office/drawing/2014/main" id="{1316F746-BD83-D2C0-1FA2-A3A90170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387"/>
              <a:ext cx="326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11, 12, 16, 17, 18, 19, 20, 31, 32, 33, 46, 47, 48, 78, 79, 83</a:t>
              </a:r>
            </a:p>
          </p:txBody>
        </p:sp>
      </p:grpSp>
      <p:grpSp>
        <p:nvGrpSpPr>
          <p:cNvPr id="751629" name="Group 13">
            <a:extLst>
              <a:ext uri="{FF2B5EF4-FFF2-40B4-BE49-F238E27FC236}">
                <a16:creationId xmlns:a16="http://schemas.microsoft.com/office/drawing/2014/main" id="{FAA8D415-708F-9672-C03A-6AEAFE43660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1484313"/>
            <a:ext cx="5905500" cy="1628775"/>
            <a:chOff x="431" y="935"/>
            <a:chExt cx="3720" cy="1026"/>
          </a:xfrm>
        </p:grpSpPr>
        <p:sp>
          <p:nvSpPr>
            <p:cNvPr id="751624" name="Text Box 8">
              <a:extLst>
                <a:ext uri="{FF2B5EF4-FFF2-40B4-BE49-F238E27FC236}">
                  <a16:creationId xmlns:a16="http://schemas.microsoft.com/office/drawing/2014/main" id="{4186411B-D473-7A28-3C1A-6AED8C59F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935"/>
              <a:ext cx="3357" cy="365"/>
            </a:xfrm>
            <a:prstGeom prst="rect">
              <a:avLst/>
            </a:prstGeom>
            <a:solidFill>
              <a:srgbClr val="B1FFD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The problems of chapter 20:</a:t>
              </a:r>
            </a:p>
          </p:txBody>
        </p:sp>
        <p:sp>
          <p:nvSpPr>
            <p:cNvPr id="751625" name="Text Box 9">
              <a:extLst>
                <a:ext uri="{FF2B5EF4-FFF2-40B4-BE49-F238E27FC236}">
                  <a16:creationId xmlns:a16="http://schemas.microsoft.com/office/drawing/2014/main" id="{62DB397D-B190-7EA1-8188-23819BB8BA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289"/>
              <a:ext cx="3720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1, 4, 8, 13, 18, 19, 21, 22, 23, 24, 27, 28, 29, 33, 34, 36, 43, 47</a:t>
              </a:r>
            </a:p>
          </p:txBody>
        </p:sp>
      </p:grpSp>
      <p:grpSp>
        <p:nvGrpSpPr>
          <p:cNvPr id="751631" name="Group 15">
            <a:extLst>
              <a:ext uri="{FF2B5EF4-FFF2-40B4-BE49-F238E27FC236}">
                <a16:creationId xmlns:a16="http://schemas.microsoft.com/office/drawing/2014/main" id="{26C6DDA1-F20E-3529-6AE7-F0A284EC156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941888"/>
            <a:ext cx="8280400" cy="1514475"/>
            <a:chOff x="295" y="3113"/>
            <a:chExt cx="5216" cy="954"/>
          </a:xfrm>
        </p:grpSpPr>
        <p:sp>
          <p:nvSpPr>
            <p:cNvPr id="751626" name="Text Box 10">
              <a:extLst>
                <a:ext uri="{FF2B5EF4-FFF2-40B4-BE49-F238E27FC236}">
                  <a16:creationId xmlns:a16="http://schemas.microsoft.com/office/drawing/2014/main" id="{551CC683-DEEA-0DD0-F2E4-C77AA61DFB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113"/>
              <a:ext cx="5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3333FF"/>
                  </a:solidFill>
                </a:rPr>
                <a:t>The correct answer of problem 79 should be:</a:t>
              </a:r>
            </a:p>
          </p:txBody>
        </p:sp>
        <p:graphicFrame>
          <p:nvGraphicFramePr>
            <p:cNvPr id="751627" name="Object 11">
              <a:extLst>
                <a:ext uri="{FF2B5EF4-FFF2-40B4-BE49-F238E27FC236}">
                  <a16:creationId xmlns:a16="http://schemas.microsoft.com/office/drawing/2014/main" id="{EDEC21B2-A6C8-599E-65CC-1C285E0C2B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6" y="3430"/>
            <a:ext cx="2495" cy="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40081200" imgH="10236200" progId="Equation.3">
                    <p:embed/>
                  </p:oleObj>
                </mc:Choice>
                <mc:Fallback>
                  <p:oleObj name="公式" r:id="rId2" imgW="40081200" imgH="102362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6" y="3430"/>
                          <a:ext cx="2495" cy="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1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5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51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80" name="Text Box 12">
            <a:extLst>
              <a:ext uri="{FF2B5EF4-FFF2-40B4-BE49-F238E27FC236}">
                <a16:creationId xmlns:a16="http://schemas.microsoft.com/office/drawing/2014/main" id="{6C830149-B411-4EA3-3B4D-888238992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15938"/>
            <a:ext cx="6400800" cy="579437"/>
          </a:xfrm>
          <a:prstGeom prst="rect">
            <a:avLst/>
          </a:prstGeom>
          <a:solidFill>
            <a:srgbClr val="FFFF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The basic feature of electric field:</a:t>
            </a:r>
          </a:p>
        </p:txBody>
      </p:sp>
      <p:grpSp>
        <p:nvGrpSpPr>
          <p:cNvPr id="595991" name="Group 23">
            <a:extLst>
              <a:ext uri="{FF2B5EF4-FFF2-40B4-BE49-F238E27FC236}">
                <a16:creationId xmlns:a16="http://schemas.microsoft.com/office/drawing/2014/main" id="{7B7E6712-0365-B18D-C3F4-E1DC6719052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1049338"/>
            <a:ext cx="7162800" cy="1066800"/>
            <a:chOff x="336" y="661"/>
            <a:chExt cx="4512" cy="672"/>
          </a:xfrm>
        </p:grpSpPr>
        <p:sp>
          <p:nvSpPr>
            <p:cNvPr id="595982" name="Text Box 14">
              <a:extLst>
                <a:ext uri="{FF2B5EF4-FFF2-40B4-BE49-F238E27FC236}">
                  <a16:creationId xmlns:a16="http://schemas.microsoft.com/office/drawing/2014/main" id="{0F839596-683D-E765-7A90-3761125165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661"/>
              <a:ext cx="45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</a:t>
              </a:r>
              <a:r>
                <a:rPr lang="en-US" altLang="zh-CN" sz="2400" b="0"/>
                <a:t>  </a:t>
              </a:r>
              <a:r>
                <a:rPr lang="en-US" altLang="zh-CN" sz="3200"/>
                <a:t>Giving an acting force to any charge in it</a:t>
              </a:r>
              <a:r>
                <a:rPr lang="en-US" altLang="zh-CN" b="0"/>
                <a:t> </a:t>
              </a:r>
              <a:r>
                <a:rPr lang="en-US" altLang="zh-CN" sz="2400" b="0"/>
                <a:t>(</a:t>
              </a:r>
              <a:r>
                <a:rPr lang="zh-CN" altLang="en-US" sz="2400"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对放其内的任何电荷都有作用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力</a:t>
              </a:r>
              <a:r>
                <a:rPr lang="en-US" altLang="zh-CN" sz="2400" b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) </a:t>
              </a:r>
              <a:r>
                <a:rPr lang="en-US" altLang="zh-CN" sz="2400" b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      </a:t>
              </a:r>
              <a:r>
                <a:rPr lang="en-US" altLang="zh-CN" b="0"/>
                <a:t>.</a:t>
              </a:r>
            </a:p>
          </p:txBody>
        </p:sp>
        <p:graphicFrame>
          <p:nvGraphicFramePr>
            <p:cNvPr id="595983" name="Object 15">
              <a:extLst>
                <a:ext uri="{FF2B5EF4-FFF2-40B4-BE49-F238E27FC236}">
                  <a16:creationId xmlns:a16="http://schemas.microsoft.com/office/drawing/2014/main" id="{49A5D947-E5AC-9AC3-2795-1B26C887BD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92" y="1024"/>
            <a:ext cx="20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2" imgW="3797300" imgH="4686300" progId="Equation.3">
                    <p:embed/>
                  </p:oleObj>
                </mc:Choice>
                <mc:Fallback>
                  <p:oleObj name="公式" r:id="rId2" imgW="3797300" imgH="4686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2" y="1024"/>
                          <a:ext cx="208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5984" name="Line 16">
              <a:extLst>
                <a:ext uri="{FF2B5EF4-FFF2-40B4-BE49-F238E27FC236}">
                  <a16:creationId xmlns:a16="http://schemas.microsoft.com/office/drawing/2014/main" id="{169E5219-6D16-F436-E73F-02629B8153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78"/>
              <a:ext cx="384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5992" name="Group 24">
            <a:extLst>
              <a:ext uri="{FF2B5EF4-FFF2-40B4-BE49-F238E27FC236}">
                <a16:creationId xmlns:a16="http://schemas.microsoft.com/office/drawing/2014/main" id="{D574FF57-CE9D-5E09-5890-C7D5F02E36D4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2057400"/>
            <a:ext cx="7391400" cy="1066800"/>
            <a:chOff x="299" y="1296"/>
            <a:chExt cx="4656" cy="672"/>
          </a:xfrm>
        </p:grpSpPr>
        <p:sp>
          <p:nvSpPr>
            <p:cNvPr id="595986" name="Text Box 18">
              <a:extLst>
                <a:ext uri="{FF2B5EF4-FFF2-40B4-BE49-F238E27FC236}">
                  <a16:creationId xmlns:a16="http://schemas.microsoft.com/office/drawing/2014/main" id="{929081D6-4D6B-8A94-686D-94D63FC9B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1296"/>
              <a:ext cx="4656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Symbol" pitchFamily="2" charset="2"/>
                </a:rPr>
                <a:t></a:t>
              </a:r>
              <a:r>
                <a:rPr lang="en-US" altLang="zh-CN" sz="2400" b="0"/>
                <a:t> </a:t>
              </a:r>
              <a:r>
                <a:rPr lang="en-US" altLang="zh-CN" sz="3200"/>
                <a:t>The electric force does work on moving  charge</a:t>
              </a:r>
              <a:r>
                <a:rPr lang="en-US" altLang="zh-CN" b="0"/>
                <a:t> (</a:t>
              </a:r>
              <a:r>
                <a:rPr lang="zh-CN" altLang="en-US" sz="2400"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电场力对移动电荷作</a:t>
              </a:r>
              <a:r>
                <a:rPr lang="zh-CN" altLang="en-US" sz="2400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功</a:t>
              </a:r>
              <a:r>
                <a:rPr lang="en-US" altLang="zh-CN" sz="240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)</a:t>
              </a:r>
              <a:r>
                <a:rPr lang="en-US" altLang="zh-CN" sz="2400" b="0">
                  <a:solidFill>
                    <a:schemeClr val="tx2"/>
                  </a:solidFill>
                  <a:latin typeface="楷体_GB2312" pitchFamily="49" charset="-122"/>
                  <a:ea typeface="楷体_GB2312" pitchFamily="49" charset="-122"/>
                  <a:sym typeface="Monotype Sorts" pitchFamily="2" charset="2"/>
                </a:rPr>
                <a:t>     </a:t>
              </a:r>
              <a:r>
                <a:rPr lang="en-US" altLang="zh-CN" sz="3200" i="1">
                  <a:solidFill>
                    <a:srgbClr val="FF0000"/>
                  </a:solidFill>
                  <a:ea typeface="楷体_GB2312" pitchFamily="49" charset="-122"/>
                  <a:sym typeface="Monotype Sorts" pitchFamily="2" charset="2"/>
                </a:rPr>
                <a:t>V </a:t>
              </a:r>
              <a:r>
                <a:rPr lang="en-US" altLang="zh-CN" b="0"/>
                <a:t>.</a:t>
              </a:r>
            </a:p>
          </p:txBody>
        </p:sp>
        <p:sp>
          <p:nvSpPr>
            <p:cNvPr id="595987" name="Line 19">
              <a:extLst>
                <a:ext uri="{FF2B5EF4-FFF2-40B4-BE49-F238E27FC236}">
                  <a16:creationId xmlns:a16="http://schemas.microsoft.com/office/drawing/2014/main" id="{A146B7DA-D88C-A834-FF02-C74C8A087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3" y="1800"/>
              <a:ext cx="384" cy="0"/>
            </a:xfrm>
            <a:prstGeom prst="line">
              <a:avLst/>
            </a:prstGeom>
            <a:noFill/>
            <a:ln w="38100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95988" name="Text Box 20">
            <a:extLst>
              <a:ext uri="{FF2B5EF4-FFF2-40B4-BE49-F238E27FC236}">
                <a16:creationId xmlns:a16="http://schemas.microsoft.com/office/drawing/2014/main" id="{C7EA35C6-B27B-2045-53B3-4DEA4E6732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276600"/>
            <a:ext cx="2971800" cy="519113"/>
          </a:xfrm>
          <a:prstGeom prst="rect">
            <a:avLst/>
          </a:prstGeom>
          <a:solidFill>
            <a:srgbClr val="FFFF9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</a:rPr>
              <a:t>Two main tasks</a:t>
            </a:r>
            <a:r>
              <a:rPr lang="en-US" altLang="zh-CN"/>
              <a:t>:</a:t>
            </a:r>
          </a:p>
        </p:txBody>
      </p:sp>
      <p:sp>
        <p:nvSpPr>
          <p:cNvPr id="595989" name="Text Box 21">
            <a:extLst>
              <a:ext uri="{FF2B5EF4-FFF2-40B4-BE49-F238E27FC236}">
                <a16:creationId xmlns:a16="http://schemas.microsoft.com/office/drawing/2014/main" id="{3255F000-B5B4-481C-06D5-CD8DEAEFA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810000"/>
            <a:ext cx="75438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</a:t>
            </a:r>
            <a:r>
              <a:rPr lang="en-US" altLang="zh-CN" sz="3200"/>
              <a:t> Calculating the electric field produced by a given distribution of charge.</a:t>
            </a:r>
          </a:p>
        </p:txBody>
      </p:sp>
      <p:sp>
        <p:nvSpPr>
          <p:cNvPr id="595990" name="Text Box 22">
            <a:extLst>
              <a:ext uri="{FF2B5EF4-FFF2-40B4-BE49-F238E27FC236}">
                <a16:creationId xmlns:a16="http://schemas.microsoft.com/office/drawing/2014/main" id="{D51B820B-5E7C-DF99-2CD1-EC1231A6D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876800"/>
            <a:ext cx="68580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Symbol" pitchFamily="2" charset="2"/>
              </a:rPr>
              <a:t></a:t>
            </a:r>
            <a:r>
              <a:rPr lang="en-US" altLang="zh-CN" sz="3200"/>
              <a:t> Calculating the force that a given field exerts on a charge placed in it.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5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5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5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80" grpId="0" animBg="1" autoUpdateAnimBg="0"/>
      <p:bldP spid="595988" grpId="0" animBg="1" autoUpdateAnimBg="0"/>
      <p:bldP spid="595989" grpId="0" autoUpdateAnimBg="0"/>
      <p:bldP spid="59599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6994" name="Group 2">
            <a:extLst>
              <a:ext uri="{FF2B5EF4-FFF2-40B4-BE49-F238E27FC236}">
                <a16:creationId xmlns:a16="http://schemas.microsoft.com/office/drawing/2014/main" id="{402BF55A-456E-7CCF-B001-DB0E08C47CE3}"/>
              </a:ext>
            </a:extLst>
          </p:cNvPr>
          <p:cNvGrpSpPr>
            <a:grpSpLocks/>
          </p:cNvGrpSpPr>
          <p:nvPr/>
        </p:nvGrpSpPr>
        <p:grpSpPr bwMode="auto">
          <a:xfrm>
            <a:off x="1811338" y="1787525"/>
            <a:ext cx="4419600" cy="990600"/>
            <a:chOff x="1344" y="3072"/>
            <a:chExt cx="2784" cy="624"/>
          </a:xfrm>
        </p:grpSpPr>
        <p:graphicFrame>
          <p:nvGraphicFramePr>
            <p:cNvPr id="596995" name="Object 3">
              <a:extLst>
                <a:ext uri="{FF2B5EF4-FFF2-40B4-BE49-F238E27FC236}">
                  <a16:creationId xmlns:a16="http://schemas.microsoft.com/office/drawing/2014/main" id="{89CD2D99-5F7A-F5A7-C6FE-9D8D05EC0B0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344" y="3072"/>
            <a:ext cx="960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754100" imgH="12877800" progId="Equation.3">
                    <p:embed/>
                  </p:oleObj>
                </mc:Choice>
                <mc:Fallback>
                  <p:oleObj name="Equation" r:id="rId2" imgW="13754100" imgH="12877800" progId="Equation.3">
                    <p:embed/>
                    <p:pic>
                      <p:nvPicPr>
                        <p:cNvPr id="0" name="Object 3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072"/>
                          <a:ext cx="960" cy="624"/>
                        </a:xfrm>
                        <a:prstGeom prst="rect">
                          <a:avLst/>
                        </a:prstGeom>
                        <a:solidFill>
                          <a:srgbClr val="FFBFBF"/>
                        </a:solidFill>
                        <a:ln w="12699">
                          <a:solidFill>
                            <a:srgbClr val="FF66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6996" name="Text Box 4">
              <a:extLst>
                <a:ext uri="{FF2B5EF4-FFF2-40B4-BE49-F238E27FC236}">
                  <a16:creationId xmlns:a16="http://schemas.microsoft.com/office/drawing/2014/main" id="{DDF5B215-5D8C-0546-F074-C4BA46614E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8" y="3189"/>
              <a:ext cx="16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>
                  <a:solidFill>
                    <a:srgbClr val="FF6699"/>
                  </a:solidFill>
                </a:rPr>
                <a:t>(electric field)</a:t>
              </a:r>
            </a:p>
          </p:txBody>
        </p:sp>
      </p:grpSp>
      <p:grpSp>
        <p:nvGrpSpPr>
          <p:cNvPr id="596997" name="Group 5">
            <a:extLst>
              <a:ext uri="{FF2B5EF4-FFF2-40B4-BE49-F238E27FC236}">
                <a16:creationId xmlns:a16="http://schemas.microsoft.com/office/drawing/2014/main" id="{A4AF03AA-2F0D-9B58-0331-B65E1BEC1D2D}"/>
              </a:ext>
            </a:extLst>
          </p:cNvPr>
          <p:cNvGrpSpPr>
            <a:grpSpLocks/>
          </p:cNvGrpSpPr>
          <p:nvPr/>
        </p:nvGrpSpPr>
        <p:grpSpPr bwMode="auto">
          <a:xfrm>
            <a:off x="7678738" y="111125"/>
            <a:ext cx="914400" cy="1143000"/>
            <a:chOff x="4128" y="528"/>
            <a:chExt cx="576" cy="720"/>
          </a:xfrm>
        </p:grpSpPr>
        <p:graphicFrame>
          <p:nvGraphicFramePr>
            <p:cNvPr id="596998" name="Object 6">
              <a:extLst>
                <a:ext uri="{FF2B5EF4-FFF2-40B4-BE49-F238E27FC236}">
                  <a16:creationId xmlns:a16="http://schemas.microsoft.com/office/drawing/2014/main" id="{FF403F52-C004-0E9A-A60E-AFD7FA26B0B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416" y="528"/>
            <a:ext cx="28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505200" imgH="4394200" progId="Equation.3">
                    <p:embed/>
                  </p:oleObj>
                </mc:Choice>
                <mc:Fallback>
                  <p:oleObj name="公式" r:id="rId4" imgW="3505200" imgH="4394200" progId="Equation.3">
                    <p:embed/>
                    <p:pic>
                      <p:nvPicPr>
                        <p:cNvPr id="0" name="Object 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528"/>
                          <a:ext cx="28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6999" name="Oval 7">
              <a:extLst>
                <a:ext uri="{FF2B5EF4-FFF2-40B4-BE49-F238E27FC236}">
                  <a16:creationId xmlns:a16="http://schemas.microsoft.com/office/drawing/2014/main" id="{422B877B-5C17-00AE-A2B4-240B479B01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864"/>
              <a:ext cx="528" cy="384"/>
            </a:xfrm>
            <a:prstGeom prst="ellipse">
              <a:avLst/>
            </a:prstGeom>
            <a:gradFill rotWithShape="0">
              <a:gsLst>
                <a:gs pos="0">
                  <a:srgbClr val="CCCCFF"/>
                </a:gs>
                <a:gs pos="100000">
                  <a:srgbClr val="6699FF"/>
                </a:gs>
              </a:gsLst>
              <a:path path="shape">
                <a:fillToRect l="50000" t="50000" r="50000" b="50000"/>
              </a:path>
            </a:gradFill>
            <a:ln w="12699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7000" name="Group 8">
            <a:extLst>
              <a:ext uri="{FF2B5EF4-FFF2-40B4-BE49-F238E27FC236}">
                <a16:creationId xmlns:a16="http://schemas.microsoft.com/office/drawing/2014/main" id="{3C27BECF-6DAE-BD4A-D443-035EC9C7E9F4}"/>
              </a:ext>
            </a:extLst>
          </p:cNvPr>
          <p:cNvGrpSpPr>
            <a:grpSpLocks/>
          </p:cNvGrpSpPr>
          <p:nvPr/>
        </p:nvGrpSpPr>
        <p:grpSpPr bwMode="auto">
          <a:xfrm>
            <a:off x="8024813" y="1577975"/>
            <a:ext cx="949325" cy="1047750"/>
            <a:chOff x="4970" y="3420"/>
            <a:chExt cx="598" cy="660"/>
          </a:xfrm>
        </p:grpSpPr>
        <p:graphicFrame>
          <p:nvGraphicFramePr>
            <p:cNvPr id="597001" name="Object 9">
              <a:extLst>
                <a:ext uri="{FF2B5EF4-FFF2-40B4-BE49-F238E27FC236}">
                  <a16:creationId xmlns:a16="http://schemas.microsoft.com/office/drawing/2014/main" id="{EEA3495E-E0D3-2E1F-1231-7A3501A85B4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70" y="3420"/>
            <a:ext cx="262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686300" imgH="5854700" progId="Equation.3">
                    <p:embed/>
                  </p:oleObj>
                </mc:Choice>
                <mc:Fallback>
                  <p:oleObj name="Equation" r:id="rId6" imgW="4686300" imgH="5854700" progId="Equation.3">
                    <p:embed/>
                    <p:pic>
                      <p:nvPicPr>
                        <p:cNvPr id="0" name="Object 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0" y="3420"/>
                          <a:ext cx="262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97002" name="Object 10">
              <a:extLst>
                <a:ext uri="{FF2B5EF4-FFF2-40B4-BE49-F238E27FC236}">
                  <a16:creationId xmlns:a16="http://schemas.microsoft.com/office/drawing/2014/main" id="{04E62F2F-57CE-9534-338E-3AEA2DAC4F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03" y="3456"/>
            <a:ext cx="265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3505200" imgH="3797300" progId="Equation.3">
                    <p:embed/>
                  </p:oleObj>
                </mc:Choice>
                <mc:Fallback>
                  <p:oleObj name="公式" r:id="rId8" imgW="3505200" imgH="37973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03" y="3456"/>
                          <a:ext cx="265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03" name="Oval 11">
              <a:extLst>
                <a:ext uri="{FF2B5EF4-FFF2-40B4-BE49-F238E27FC236}">
                  <a16:creationId xmlns:a16="http://schemas.microsoft.com/office/drawing/2014/main" id="{4E415F4D-CB45-9917-9D75-669773827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2" y="3600"/>
              <a:ext cx="48" cy="48"/>
            </a:xfrm>
            <a:prstGeom prst="ellipse">
              <a:avLst/>
            </a:prstGeom>
            <a:solidFill>
              <a:schemeClr val="tx1"/>
            </a:solidFill>
            <a:ln w="12699">
              <a:solidFill>
                <a:schemeClr val="accent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7004" name="Object 12">
              <a:extLst>
                <a:ext uri="{FF2B5EF4-FFF2-40B4-BE49-F238E27FC236}">
                  <a16:creationId xmlns:a16="http://schemas.microsoft.com/office/drawing/2014/main" id="{A7FA33BC-97B0-2692-A636-4BB83C1960C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32" y="3744"/>
            <a:ext cx="272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4686300" imgH="5270500" progId="Equation.3">
                    <p:embed/>
                  </p:oleObj>
                </mc:Choice>
                <mc:Fallback>
                  <p:oleObj name="Equation" r:id="rId10" imgW="4686300" imgH="5270500" progId="Equation.3">
                    <p:embed/>
                    <p:pic>
                      <p:nvPicPr>
                        <p:cNvPr id="0" name="Object 1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2" y="3744"/>
                          <a:ext cx="272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05" name="Line 13">
              <a:extLst>
                <a:ext uri="{FF2B5EF4-FFF2-40B4-BE49-F238E27FC236}">
                  <a16:creationId xmlns:a16="http://schemas.microsoft.com/office/drawing/2014/main" id="{E39772FA-665C-C0D7-5F7F-FB24B3BBB2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36" y="3696"/>
              <a:ext cx="9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7006" name="Group 14">
            <a:extLst>
              <a:ext uri="{FF2B5EF4-FFF2-40B4-BE49-F238E27FC236}">
                <a16:creationId xmlns:a16="http://schemas.microsoft.com/office/drawing/2014/main" id="{F85F9969-76FE-FBF7-8348-4D59D77E2F5A}"/>
              </a:ext>
            </a:extLst>
          </p:cNvPr>
          <p:cNvGrpSpPr>
            <a:grpSpLocks/>
          </p:cNvGrpSpPr>
          <p:nvPr/>
        </p:nvGrpSpPr>
        <p:grpSpPr bwMode="auto">
          <a:xfrm>
            <a:off x="211138" y="609600"/>
            <a:ext cx="7162800" cy="1066800"/>
            <a:chOff x="48" y="2810"/>
            <a:chExt cx="4512" cy="672"/>
          </a:xfrm>
        </p:grpSpPr>
        <p:graphicFrame>
          <p:nvGraphicFramePr>
            <p:cNvPr id="597007" name="Object 15">
              <a:extLst>
                <a:ext uri="{FF2B5EF4-FFF2-40B4-BE49-F238E27FC236}">
                  <a16:creationId xmlns:a16="http://schemas.microsoft.com/office/drawing/2014/main" id="{44598D4B-F51A-C198-529A-9100712661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2" y="3135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686300" imgH="5854700" progId="Equation.3">
                    <p:embed/>
                  </p:oleObj>
                </mc:Choice>
                <mc:Fallback>
                  <p:oleObj name="Equation" r:id="rId12" imgW="4686300" imgH="58547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2" y="3135"/>
                          <a:ext cx="27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08" name="Rectangle 16">
              <a:extLst>
                <a:ext uri="{FF2B5EF4-FFF2-40B4-BE49-F238E27FC236}">
                  <a16:creationId xmlns:a16="http://schemas.microsoft.com/office/drawing/2014/main" id="{015C15EE-03D1-0128-FF46-0EE412FE0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2810"/>
              <a:ext cx="4512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                we measure the electrostatic force    that acts on the </a:t>
              </a:r>
              <a:r>
                <a:rPr lang="en-US" altLang="zh-CN" sz="3200">
                  <a:solidFill>
                    <a:srgbClr val="3333FF"/>
                  </a:solidFill>
                </a:rPr>
                <a:t>test charge</a:t>
              </a:r>
              <a:r>
                <a:rPr lang="en-US" altLang="zh-CN" sz="3200"/>
                <a:t>     as:</a:t>
              </a:r>
            </a:p>
          </p:txBody>
        </p:sp>
        <p:graphicFrame>
          <p:nvGraphicFramePr>
            <p:cNvPr id="597009" name="Object 17">
              <a:extLst>
                <a:ext uri="{FF2B5EF4-FFF2-40B4-BE49-F238E27FC236}">
                  <a16:creationId xmlns:a16="http://schemas.microsoft.com/office/drawing/2014/main" id="{CAC8F6C6-5E54-2B3B-D580-864FA05E32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1" y="3172"/>
            <a:ext cx="256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686300" imgH="5270500" progId="Equation.3">
                    <p:embed/>
                  </p:oleObj>
                </mc:Choice>
                <mc:Fallback>
                  <p:oleObj name="Equation" r:id="rId14" imgW="4686300" imgH="527050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" y="3172"/>
                          <a:ext cx="256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7010" name="Group 18">
            <a:extLst>
              <a:ext uri="{FF2B5EF4-FFF2-40B4-BE49-F238E27FC236}">
                <a16:creationId xmlns:a16="http://schemas.microsoft.com/office/drawing/2014/main" id="{6A698C4E-8F8D-F7AB-CEF2-88109C5E4973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11125"/>
            <a:ext cx="7162800" cy="1071563"/>
            <a:chOff x="11" y="2496"/>
            <a:chExt cx="4512" cy="675"/>
          </a:xfrm>
        </p:grpSpPr>
        <p:sp>
          <p:nvSpPr>
            <p:cNvPr id="597011" name="Text Box 19">
              <a:extLst>
                <a:ext uri="{FF2B5EF4-FFF2-40B4-BE49-F238E27FC236}">
                  <a16:creationId xmlns:a16="http://schemas.microsoft.com/office/drawing/2014/main" id="{9852A63E-EB59-F870-CD20-FE019BBB26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2551"/>
              <a:ext cx="4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400" b="0"/>
            </a:p>
          </p:txBody>
        </p:sp>
        <p:graphicFrame>
          <p:nvGraphicFramePr>
            <p:cNvPr id="597012" name="Object 20">
              <a:extLst>
                <a:ext uri="{FF2B5EF4-FFF2-40B4-BE49-F238E27FC236}">
                  <a16:creationId xmlns:a16="http://schemas.microsoft.com/office/drawing/2014/main" id="{56C44041-8E5C-8FF5-C733-1860C1C894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7" y="2529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4394200" imgH="5270500" progId="Equation.3">
                    <p:embed/>
                  </p:oleObj>
                </mc:Choice>
                <mc:Fallback>
                  <p:oleObj name="Equation" r:id="rId16" imgW="4394200" imgH="5270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7" y="2529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7013" name="Text Box 21">
              <a:extLst>
                <a:ext uri="{FF2B5EF4-FFF2-40B4-BE49-F238E27FC236}">
                  <a16:creationId xmlns:a16="http://schemas.microsoft.com/office/drawing/2014/main" id="{7940608A-D106-C862-9EEC-A818BFE3A9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" y="2496"/>
              <a:ext cx="451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/>
                <a:t>To define     </a:t>
              </a:r>
              <a:r>
                <a:rPr lang="en-US" altLang="zh-CN" sz="3200">
                  <a:solidFill>
                    <a:srgbClr val="3333FF"/>
                  </a:solidFill>
                </a:rPr>
                <a:t>at point </a:t>
              </a:r>
              <a:r>
                <a:rPr lang="en-US" altLang="zh-CN" sz="3200" i="1">
                  <a:solidFill>
                    <a:srgbClr val="3333FF"/>
                  </a:solidFill>
                </a:rPr>
                <a:t>P</a:t>
              </a:r>
              <a:r>
                <a:rPr lang="en-US" altLang="zh-CN" sz="3200"/>
                <a:t> due to the charge</a:t>
              </a:r>
            </a:p>
          </p:txBody>
        </p:sp>
        <p:sp>
          <p:nvSpPr>
            <p:cNvPr id="597014" name="Rectangle 22">
              <a:extLst>
                <a:ext uri="{FF2B5EF4-FFF2-40B4-BE49-F238E27FC236}">
                  <a16:creationId xmlns:a16="http://schemas.microsoft.com/office/drawing/2014/main" id="{4C96291D-0A4B-1DE0-2874-4F7AA7CC1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2806"/>
              <a:ext cx="10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3200"/>
                <a:t>object </a:t>
              </a:r>
              <a:r>
                <a:rPr lang="en-US" altLang="zh-CN" sz="3200" i="1">
                  <a:solidFill>
                    <a:srgbClr val="3333FF"/>
                  </a:solidFill>
                </a:rPr>
                <a:t>Q</a:t>
              </a:r>
              <a:r>
                <a:rPr lang="en-US" altLang="zh-CN" sz="3200" i="1">
                  <a:solidFill>
                    <a:schemeClr val="tx2"/>
                  </a:solidFill>
                </a:rPr>
                <a:t>,</a:t>
              </a:r>
            </a:p>
          </p:txBody>
        </p:sp>
      </p:grpSp>
      <p:sp>
        <p:nvSpPr>
          <p:cNvPr id="597015" name="Text Box 23">
            <a:extLst>
              <a:ext uri="{FF2B5EF4-FFF2-40B4-BE49-F238E27FC236}">
                <a16:creationId xmlns:a16="http://schemas.microsoft.com/office/drawing/2014/main" id="{EF1D7234-6FF2-10A7-B6D3-3A334840E6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86200"/>
            <a:ext cx="86868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0" lang="en-US" altLang="zh-CN" sz="3200">
                <a:solidFill>
                  <a:srgbClr val="FF0000"/>
                </a:solidFill>
              </a:rPr>
              <a:t>No</a:t>
            </a:r>
            <a:r>
              <a:rPr kumimoji="0" lang="en-US" altLang="zh-CN">
                <a:solidFill>
                  <a:srgbClr val="FF0000"/>
                </a:solidFill>
              </a:rPr>
              <a:t>!</a:t>
            </a:r>
            <a:r>
              <a:rPr kumimoji="0" lang="en-US" altLang="zh-CN"/>
              <a:t>  </a:t>
            </a:r>
            <a:r>
              <a:rPr kumimoji="0" lang="en-US" altLang="zh-CN" sz="3200">
                <a:solidFill>
                  <a:schemeClr val="tx2"/>
                </a:solidFill>
              </a:rPr>
              <a:t>The electric field depends </a:t>
            </a:r>
            <a:r>
              <a:rPr kumimoji="0" lang="en-US" altLang="zh-CN" sz="3200">
                <a:solidFill>
                  <a:srgbClr val="FF0000"/>
                </a:solidFill>
              </a:rPr>
              <a:t>only</a:t>
            </a:r>
            <a:r>
              <a:rPr kumimoji="0" lang="en-US" altLang="zh-CN" sz="3200">
                <a:solidFill>
                  <a:schemeClr val="tx2"/>
                </a:solidFill>
              </a:rPr>
              <a:t> on the “field charges” and their distribution. </a:t>
            </a:r>
            <a:r>
              <a:rPr lang="en-US" altLang="zh-CN" sz="3200">
                <a:solidFill>
                  <a:schemeClr val="tx2"/>
                </a:solidFill>
              </a:rPr>
              <a:t>The presence of </a:t>
            </a:r>
            <a:r>
              <a:rPr lang="en-US" altLang="zh-CN" sz="3200">
                <a:solidFill>
                  <a:srgbClr val="3333FF"/>
                </a:solidFill>
              </a:rPr>
              <a:t>test charge</a:t>
            </a:r>
            <a:r>
              <a:rPr lang="en-US" altLang="zh-CN" sz="3200">
                <a:solidFill>
                  <a:schemeClr val="tx2"/>
                </a:solidFill>
              </a:rPr>
              <a:t> </a:t>
            </a:r>
            <a:r>
              <a:rPr lang="en-US" altLang="zh-CN" sz="3200">
                <a:solidFill>
                  <a:srgbClr val="3333FF"/>
                </a:solidFill>
              </a:rPr>
              <a:t>does also </a:t>
            </a:r>
            <a:r>
              <a:rPr lang="en-US" altLang="zh-CN" sz="3200">
                <a:solidFill>
                  <a:srgbClr val="FF3300"/>
                </a:solidFill>
              </a:rPr>
              <a:t>not alter</a:t>
            </a:r>
            <a:r>
              <a:rPr lang="en-US" altLang="zh-CN" sz="3200">
                <a:solidFill>
                  <a:srgbClr val="3333FF"/>
                </a:solidFill>
              </a:rPr>
              <a:t> the electric field.</a:t>
            </a:r>
            <a:r>
              <a:rPr lang="en-US" altLang="zh-CN" b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97016" name="Group 24">
            <a:extLst>
              <a:ext uri="{FF2B5EF4-FFF2-40B4-BE49-F238E27FC236}">
                <a16:creationId xmlns:a16="http://schemas.microsoft.com/office/drawing/2014/main" id="{FD64FA5B-EA52-7AE2-9C09-7051C572CE78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14638"/>
            <a:ext cx="8202613" cy="1300162"/>
            <a:chOff x="332" y="141"/>
            <a:chExt cx="5167" cy="819"/>
          </a:xfrm>
        </p:grpSpPr>
        <p:sp>
          <p:nvSpPr>
            <p:cNvPr id="597017" name="Text Box 25">
              <a:extLst>
                <a:ext uri="{FF2B5EF4-FFF2-40B4-BE49-F238E27FC236}">
                  <a16:creationId xmlns:a16="http://schemas.microsoft.com/office/drawing/2014/main" id="{99A285B9-5A86-686C-F21E-C65EACE52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" y="141"/>
              <a:ext cx="5167" cy="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3200">
                  <a:solidFill>
                    <a:srgbClr val="FF0000"/>
                  </a:solidFill>
                </a:rPr>
                <a:t>Question</a:t>
              </a:r>
              <a:r>
                <a:rPr kumimoji="0" lang="en-US" altLang="zh-CN"/>
                <a:t>: </a:t>
              </a:r>
              <a:r>
                <a:rPr kumimoji="0" lang="en-US" altLang="zh-CN" sz="3200">
                  <a:solidFill>
                    <a:srgbClr val="3333FF"/>
                  </a:solidFill>
                </a:rPr>
                <a:t>Does the net electric field depend on</a:t>
              </a:r>
            </a:p>
            <a:p>
              <a:r>
                <a:rPr kumimoji="0" lang="en-US" altLang="zh-CN" sz="3200">
                  <a:solidFill>
                    <a:srgbClr val="3333FF"/>
                  </a:solidFill>
                </a:rPr>
                <a:t>the magnitude of the test charge</a:t>
              </a:r>
              <a:endParaRPr kumimoji="0" lang="en-US" altLang="zh-CN" sz="3200"/>
            </a:p>
          </p:txBody>
        </p:sp>
        <p:sp>
          <p:nvSpPr>
            <p:cNvPr id="597018" name="Rectangle 26">
              <a:extLst>
                <a:ext uri="{FF2B5EF4-FFF2-40B4-BE49-F238E27FC236}">
                  <a16:creationId xmlns:a16="http://schemas.microsoft.com/office/drawing/2014/main" id="{2E5E1844-05C9-27B7-11D1-B5C2E236C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26"/>
              <a:ext cx="35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en-US" altLang="zh-CN" sz="600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597019" name="Group 27">
            <a:extLst>
              <a:ext uri="{FF2B5EF4-FFF2-40B4-BE49-F238E27FC236}">
                <a16:creationId xmlns:a16="http://schemas.microsoft.com/office/drawing/2014/main" id="{9840FBD2-2606-A7E4-8AE5-95C23FF4FCE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407025"/>
            <a:ext cx="8458200" cy="1069975"/>
            <a:chOff x="144" y="384"/>
            <a:chExt cx="5328" cy="674"/>
          </a:xfrm>
        </p:grpSpPr>
        <p:sp>
          <p:nvSpPr>
            <p:cNvPr id="597020" name="Rectangle 28">
              <a:extLst>
                <a:ext uri="{FF2B5EF4-FFF2-40B4-BE49-F238E27FC236}">
                  <a16:creationId xmlns:a16="http://schemas.microsoft.com/office/drawing/2014/main" id="{45A6A7CF-A19F-0FFC-1387-BC5CB25346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384"/>
              <a:ext cx="5328" cy="37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/>
                <a:t>Electric field is a </a:t>
              </a:r>
              <a:r>
                <a:rPr lang="en-US" altLang="zh-CN" sz="3200">
                  <a:solidFill>
                    <a:srgbClr val="FF0000"/>
                  </a:solidFill>
                </a:rPr>
                <a:t>vector function of space</a:t>
              </a:r>
              <a:endParaRPr lang="en-US" altLang="zh-CN" sz="3200">
                <a:solidFill>
                  <a:schemeClr val="tx2"/>
                </a:solidFill>
              </a:endParaRPr>
            </a:p>
          </p:txBody>
        </p:sp>
        <p:grpSp>
          <p:nvGrpSpPr>
            <p:cNvPr id="597021" name="Group 29">
              <a:extLst>
                <a:ext uri="{FF2B5EF4-FFF2-40B4-BE49-F238E27FC236}">
                  <a16:creationId xmlns:a16="http://schemas.microsoft.com/office/drawing/2014/main" id="{BCB4CF76-803C-102F-958A-6EDFA1B423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672"/>
              <a:ext cx="4644" cy="386"/>
              <a:chOff x="192" y="672"/>
              <a:chExt cx="4644" cy="386"/>
            </a:xfrm>
          </p:grpSpPr>
          <p:grpSp>
            <p:nvGrpSpPr>
              <p:cNvPr id="597022" name="Group 30">
                <a:extLst>
                  <a:ext uri="{FF2B5EF4-FFF2-40B4-BE49-F238E27FC236}">
                    <a16:creationId xmlns:a16="http://schemas.microsoft.com/office/drawing/2014/main" id="{02D85340-4901-A0A4-EAA5-B190DB2DC54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48" y="684"/>
                <a:ext cx="2988" cy="374"/>
                <a:chOff x="564" y="1315"/>
                <a:chExt cx="2988" cy="374"/>
              </a:xfrm>
            </p:grpSpPr>
            <p:sp>
              <p:nvSpPr>
                <p:cNvPr id="597023" name="Text Box 31">
                  <a:extLst>
                    <a:ext uri="{FF2B5EF4-FFF2-40B4-BE49-F238E27FC236}">
                      <a16:creationId xmlns:a16="http://schemas.microsoft.com/office/drawing/2014/main" id="{62DBA37E-6A02-B4C9-A245-46445DFC36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64" y="1315"/>
                  <a:ext cx="1344" cy="36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3200">
                      <a:solidFill>
                        <a:schemeClr val="tx2"/>
                      </a:solidFill>
                    </a:rPr>
                    <a:t>its</a:t>
                  </a:r>
                  <a:r>
                    <a:rPr lang="en-US" altLang="zh-CN" sz="3200">
                      <a:solidFill>
                        <a:srgbClr val="FF3300"/>
                      </a:solidFill>
                    </a:rPr>
                    <a:t> SI</a:t>
                  </a:r>
                  <a:r>
                    <a:rPr lang="en-US" altLang="zh-CN" sz="3200" b="0">
                      <a:solidFill>
                        <a:srgbClr val="FF3300"/>
                      </a:solidFill>
                    </a:rPr>
                    <a:t> </a:t>
                  </a:r>
                  <a:r>
                    <a:rPr lang="en-US" altLang="zh-CN" sz="3200">
                      <a:solidFill>
                        <a:srgbClr val="FF3300"/>
                      </a:solidFill>
                    </a:rPr>
                    <a:t>Unit:</a:t>
                  </a:r>
                </a:p>
              </p:txBody>
            </p:sp>
            <p:graphicFrame>
              <p:nvGraphicFramePr>
                <p:cNvPr id="597024" name="Object 32">
                  <a:extLst>
                    <a:ext uri="{FF2B5EF4-FFF2-40B4-BE49-F238E27FC236}">
                      <a16:creationId xmlns:a16="http://schemas.microsoft.com/office/drawing/2014/main" id="{01866DBA-821F-AB13-3905-C96A265E038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896" y="1366"/>
                <a:ext cx="622" cy="3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8" imgW="6731000" imgH="3797300" progId="Equation.3">
                        <p:embed/>
                      </p:oleObj>
                    </mc:Choice>
                    <mc:Fallback>
                      <p:oleObj name="Equation" r:id="rId18" imgW="6731000" imgH="3797300" progId="Equation.3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96" y="1366"/>
                              <a:ext cx="622" cy="323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597025" name="Object 33">
                  <a:extLst>
                    <a:ext uri="{FF2B5EF4-FFF2-40B4-BE49-F238E27FC236}">
                      <a16:creationId xmlns:a16="http://schemas.microsoft.com/office/drawing/2014/main" id="{003FAF58-69DD-E0F7-636F-A32DD548E5D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928" y="1344"/>
                <a:ext cx="624" cy="33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0" imgW="7023100" imgH="3797300" progId="Equation.3">
                        <p:embed/>
                      </p:oleObj>
                    </mc:Choice>
                    <mc:Fallback>
                      <p:oleObj name="Equation" r:id="rId20" imgW="7023100" imgH="3797300" progId="Equation.3">
                        <p:embed/>
                        <p:pic>
                          <p:nvPicPr>
                            <p:cNvPr id="0" name="Object 3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928" y="1344"/>
                              <a:ext cx="624" cy="33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597026" name="Text Box 34">
                  <a:extLst>
                    <a:ext uri="{FF2B5EF4-FFF2-40B4-BE49-F238E27FC236}">
                      <a16:creationId xmlns:a16="http://schemas.microsoft.com/office/drawing/2014/main" id="{5FE7A366-7628-2F0E-C731-D7D91CFF1B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03" y="1334"/>
                  <a:ext cx="384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699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571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7145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286000" defTabSz="7620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7432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32004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6576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4114800" defTabSz="762000" fontAlgn="base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0" hangingPunct="0">
                    <a:spcBef>
                      <a:spcPct val="50000"/>
                    </a:spcBef>
                  </a:pPr>
                  <a:r>
                    <a:rPr lang="en-US" altLang="zh-CN" sz="2800">
                      <a:solidFill>
                        <a:srgbClr val="0000CC"/>
                      </a:solidFill>
                    </a:rPr>
                    <a:t>or</a:t>
                  </a:r>
                </a:p>
              </p:txBody>
            </p:sp>
          </p:grpSp>
          <p:graphicFrame>
            <p:nvGraphicFramePr>
              <p:cNvPr id="597027" name="Object 35">
                <a:extLst>
                  <a:ext uri="{FF2B5EF4-FFF2-40B4-BE49-F238E27FC236}">
                    <a16:creationId xmlns:a16="http://schemas.microsoft.com/office/drawing/2014/main" id="{68ADCABF-53F1-9B9E-712F-364AAF2103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" y="672"/>
              <a:ext cx="1694" cy="37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20485100" imgH="5270500" progId="Equation.3">
                      <p:embed/>
                    </p:oleObj>
                  </mc:Choice>
                  <mc:Fallback>
                    <p:oleObj name="Equation" r:id="rId22" imgW="20485100" imgH="5270500" progId="Equation.3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" y="672"/>
                            <a:ext cx="1694" cy="37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7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9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97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97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96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97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970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7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7015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Text Box 2">
            <a:extLst>
              <a:ext uri="{FF2B5EF4-FFF2-40B4-BE49-F238E27FC236}">
                <a16:creationId xmlns:a16="http://schemas.microsoft.com/office/drawing/2014/main" id="{A38FE4E5-2AF4-0AC1-2720-EEBA5FA31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0813"/>
            <a:ext cx="7499350" cy="579437"/>
          </a:xfrm>
          <a:prstGeom prst="rect">
            <a:avLst/>
          </a:prstGeom>
          <a:solidFill>
            <a:srgbClr val="A9FBE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2. The calculation of electric field (P465)</a:t>
            </a:r>
          </a:p>
        </p:txBody>
      </p:sp>
      <p:sp>
        <p:nvSpPr>
          <p:cNvPr id="599043" name="Text Box 3">
            <a:extLst>
              <a:ext uri="{FF2B5EF4-FFF2-40B4-BE49-F238E27FC236}">
                <a16:creationId xmlns:a16="http://schemas.microsoft.com/office/drawing/2014/main" id="{EB1B2B74-55C2-1FCA-16AA-5DC333D6D7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762000"/>
            <a:ext cx="7515225" cy="579438"/>
          </a:xfrm>
          <a:prstGeom prst="rect">
            <a:avLst/>
          </a:prstGeom>
          <a:solidFill>
            <a:srgbClr val="A9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/>
              <a:t>(1) Electric field of a single point charge</a:t>
            </a:r>
          </a:p>
        </p:txBody>
      </p:sp>
      <p:graphicFrame>
        <p:nvGraphicFramePr>
          <p:cNvPr id="599044" name="Object 4">
            <a:extLst>
              <a:ext uri="{FF2B5EF4-FFF2-40B4-BE49-F238E27FC236}">
                <a16:creationId xmlns:a16="http://schemas.microsoft.com/office/drawing/2014/main" id="{0ACAE90A-FC49-7E42-9EF7-4B26FF6646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79600" y="1501775"/>
          <a:ext cx="2260600" cy="98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406100" imgH="10236200" progId="Equation.3">
                  <p:embed/>
                </p:oleObj>
              </mc:Choice>
              <mc:Fallback>
                <p:oleObj name="公式" r:id="rId2" imgW="23406100" imgH="1023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1501775"/>
                        <a:ext cx="2260600" cy="985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99045" name="Group 5">
            <a:extLst>
              <a:ext uri="{FF2B5EF4-FFF2-40B4-BE49-F238E27FC236}">
                <a16:creationId xmlns:a16="http://schemas.microsoft.com/office/drawing/2014/main" id="{4A2DABC1-8561-852D-A034-BD718BE52764}"/>
              </a:ext>
            </a:extLst>
          </p:cNvPr>
          <p:cNvGrpSpPr>
            <a:grpSpLocks/>
          </p:cNvGrpSpPr>
          <p:nvPr/>
        </p:nvGrpSpPr>
        <p:grpSpPr bwMode="auto">
          <a:xfrm>
            <a:off x="520700" y="3063875"/>
            <a:ext cx="3746500" cy="1109663"/>
            <a:chOff x="328" y="1930"/>
            <a:chExt cx="2360" cy="699"/>
          </a:xfrm>
        </p:grpSpPr>
        <p:sp>
          <p:nvSpPr>
            <p:cNvPr id="599046" name="Rectangle 6">
              <a:extLst>
                <a:ext uri="{FF2B5EF4-FFF2-40B4-BE49-F238E27FC236}">
                  <a16:creationId xmlns:a16="http://schemas.microsoft.com/office/drawing/2014/main" id="{C50E21EB-ED16-2644-97DF-8FBF5A3AB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30"/>
              <a:ext cx="2112" cy="699"/>
            </a:xfrm>
            <a:prstGeom prst="rect">
              <a:avLst/>
            </a:prstGeom>
            <a:solidFill>
              <a:srgbClr val="FFD1D1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9047" name="Object 7">
              <a:extLst>
                <a:ext uri="{FF2B5EF4-FFF2-40B4-BE49-F238E27FC236}">
                  <a16:creationId xmlns:a16="http://schemas.microsoft.com/office/drawing/2014/main" id="{FC46334F-D02F-2B72-5C60-24B351A413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" y="1965"/>
            <a:ext cx="2130" cy="6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34226500" imgH="10528300" progId="Equation.3">
                    <p:embed/>
                  </p:oleObj>
                </mc:Choice>
                <mc:Fallback>
                  <p:oleObj name="公式" r:id="rId4" imgW="34226500" imgH="105283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1965"/>
                          <a:ext cx="2130" cy="6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9048" name="Group 8">
            <a:extLst>
              <a:ext uri="{FF2B5EF4-FFF2-40B4-BE49-F238E27FC236}">
                <a16:creationId xmlns:a16="http://schemas.microsoft.com/office/drawing/2014/main" id="{51AEC52F-2063-6D67-0FB1-493B44658A07}"/>
              </a:ext>
            </a:extLst>
          </p:cNvPr>
          <p:cNvGrpSpPr>
            <a:grpSpLocks/>
          </p:cNvGrpSpPr>
          <p:nvPr/>
        </p:nvGrpSpPr>
        <p:grpSpPr bwMode="auto">
          <a:xfrm>
            <a:off x="544513" y="2330450"/>
            <a:ext cx="4381500" cy="795338"/>
            <a:chOff x="343" y="1487"/>
            <a:chExt cx="2760" cy="501"/>
          </a:xfrm>
        </p:grpSpPr>
        <p:graphicFrame>
          <p:nvGraphicFramePr>
            <p:cNvPr id="599049" name="Object 9">
              <a:extLst>
                <a:ext uri="{FF2B5EF4-FFF2-40B4-BE49-F238E27FC236}">
                  <a16:creationId xmlns:a16="http://schemas.microsoft.com/office/drawing/2014/main" id="{2BADE528-813E-256E-80AE-71A99668B0A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87" y="1487"/>
            <a:ext cx="516" cy="5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9652000" imgH="9359900" progId="Equation.3">
                    <p:embed/>
                  </p:oleObj>
                </mc:Choice>
                <mc:Fallback>
                  <p:oleObj name="公式" r:id="rId6" imgW="9652000" imgH="93599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7" y="1487"/>
                          <a:ext cx="516" cy="5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99050" name="Group 10">
              <a:extLst>
                <a:ext uri="{FF2B5EF4-FFF2-40B4-BE49-F238E27FC236}">
                  <a16:creationId xmlns:a16="http://schemas.microsoft.com/office/drawing/2014/main" id="{BCAB6134-7925-0212-5BC8-AE0F4E46FD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" y="1536"/>
              <a:ext cx="1968" cy="365"/>
              <a:chOff x="343" y="1536"/>
              <a:chExt cx="1968" cy="365"/>
            </a:xfrm>
          </p:grpSpPr>
          <p:sp>
            <p:nvSpPr>
              <p:cNvPr id="599051" name="Text Box 11">
                <a:extLst>
                  <a:ext uri="{FF2B5EF4-FFF2-40B4-BE49-F238E27FC236}">
                    <a16:creationId xmlns:a16="http://schemas.microsoft.com/office/drawing/2014/main" id="{0A620EE9-99B7-40A0-6BDA-38341E9897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3" y="1536"/>
                <a:ext cx="196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>
                    <a:solidFill>
                      <a:srgbClr val="3333FF"/>
                    </a:solidFill>
                  </a:rPr>
                  <a:t>Unit-vector of    :</a:t>
                </a:r>
              </a:p>
            </p:txBody>
          </p:sp>
          <p:graphicFrame>
            <p:nvGraphicFramePr>
              <p:cNvPr id="599052" name="Object 12">
                <a:extLst>
                  <a:ext uri="{FF2B5EF4-FFF2-40B4-BE49-F238E27FC236}">
                    <a16:creationId xmlns:a16="http://schemas.microsoft.com/office/drawing/2014/main" id="{50841FBF-B8C1-7E1E-38CB-F8807DBCEEC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04" y="1572"/>
              <a:ext cx="211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213100" imgH="4394200" progId="Equation.3">
                      <p:embed/>
                    </p:oleObj>
                  </mc:Choice>
                  <mc:Fallback>
                    <p:oleObj name="Equation" r:id="rId8" imgW="3213100" imgH="4394200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04" y="1572"/>
                            <a:ext cx="211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599090" name="Group 50">
            <a:extLst>
              <a:ext uri="{FF2B5EF4-FFF2-40B4-BE49-F238E27FC236}">
                <a16:creationId xmlns:a16="http://schemas.microsoft.com/office/drawing/2014/main" id="{A85B75A0-C255-0EF6-6E80-DF681C501954}"/>
              </a:ext>
            </a:extLst>
          </p:cNvPr>
          <p:cNvGrpSpPr>
            <a:grpSpLocks/>
          </p:cNvGrpSpPr>
          <p:nvPr/>
        </p:nvGrpSpPr>
        <p:grpSpPr bwMode="auto">
          <a:xfrm>
            <a:off x="84138" y="5010150"/>
            <a:ext cx="4343400" cy="579438"/>
            <a:chOff x="53" y="3156"/>
            <a:chExt cx="2736" cy="365"/>
          </a:xfrm>
        </p:grpSpPr>
        <p:sp>
          <p:nvSpPr>
            <p:cNvPr id="599055" name="Rectangle 15">
              <a:extLst>
                <a:ext uri="{FF2B5EF4-FFF2-40B4-BE49-F238E27FC236}">
                  <a16:creationId xmlns:a16="http://schemas.microsoft.com/office/drawing/2014/main" id="{7062DAFD-71CA-FF5E-8531-A24C8555BC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" y="3156"/>
              <a:ext cx="273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3200">
                  <a:solidFill>
                    <a:srgbClr val="FF0000"/>
                  </a:solidFill>
                  <a:ea typeface="楷体_GB2312" pitchFamily="49" charset="-122"/>
                </a:rPr>
                <a:t>(b)</a:t>
              </a:r>
              <a:r>
                <a:rPr lang="en-US" altLang="zh-CN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   </a:t>
              </a:r>
              <a:r>
                <a:rPr lang="zh-CN" altLang="en-US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从源电荷指向场点</a:t>
              </a:r>
              <a:r>
                <a:rPr lang="en-US" altLang="zh-CN">
                  <a:solidFill>
                    <a:srgbClr val="3333FF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599054" name="Object 14">
              <a:extLst>
                <a:ext uri="{FF2B5EF4-FFF2-40B4-BE49-F238E27FC236}">
                  <a16:creationId xmlns:a16="http://schemas.microsoft.com/office/drawing/2014/main" id="{C6EF74D8-5BE6-1869-2683-2FAC3A9B920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1" y="3202"/>
            <a:ext cx="227" cy="2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0" imgW="2921000" imgH="4102100" progId="Equation.3">
                    <p:embed/>
                  </p:oleObj>
                </mc:Choice>
                <mc:Fallback>
                  <p:oleObj name="公式" r:id="rId10" imgW="2921000" imgH="4102100" progId="Equation.3">
                    <p:embed/>
                    <p:pic>
                      <p:nvPicPr>
                        <p:cNvPr id="0" name="Object 14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3202"/>
                          <a:ext cx="227" cy="2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99056" name="Group 16">
            <a:extLst>
              <a:ext uri="{FF2B5EF4-FFF2-40B4-BE49-F238E27FC236}">
                <a16:creationId xmlns:a16="http://schemas.microsoft.com/office/drawing/2014/main" id="{413327C5-3C08-BE5F-4153-658FA879B805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4154488"/>
            <a:ext cx="5715000" cy="950912"/>
            <a:chOff x="288" y="2767"/>
            <a:chExt cx="3600" cy="599"/>
          </a:xfrm>
        </p:grpSpPr>
        <p:sp>
          <p:nvSpPr>
            <p:cNvPr id="599057" name="Rectangle 17">
              <a:extLst>
                <a:ext uri="{FF2B5EF4-FFF2-40B4-BE49-F238E27FC236}">
                  <a16:creationId xmlns:a16="http://schemas.microsoft.com/office/drawing/2014/main" id="{42D7EE04-33FF-1D53-DD6E-BF4CEDB25E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844"/>
              <a:ext cx="360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>
              <a:lvl1pPr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71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7145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286000" defTabSz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0" hangingPunct="0">
                <a:spcBef>
                  <a:spcPct val="50000"/>
                </a:spcBef>
              </a:pPr>
              <a:r>
                <a:rPr lang="en-US" altLang="zh-CN" sz="3200">
                  <a:solidFill>
                    <a:srgbClr val="FF0000"/>
                  </a:solidFill>
                  <a:ea typeface="楷体_GB2312" pitchFamily="49" charset="-122"/>
                  <a:sym typeface="Monotype Sorts" pitchFamily="2" charset="2"/>
                </a:rPr>
                <a:t>(a)      </a:t>
              </a:r>
              <a:r>
                <a:rPr lang="en-US" altLang="zh-CN" sz="3200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  <a:sym typeface="Monotype Sorts" pitchFamily="2" charset="2"/>
                </a:rPr>
                <a:t>       ,</a:t>
              </a:r>
              <a:r>
                <a:rPr lang="en-US" altLang="zh-CN" sz="3200">
                  <a:solidFill>
                    <a:srgbClr val="3333FF"/>
                  </a:solidFill>
                  <a:ea typeface="楷体_GB2312" pitchFamily="49" charset="-122"/>
                  <a:sym typeface="Monotype Sorts" pitchFamily="2" charset="2"/>
                </a:rPr>
                <a:t>spherical symmetry.</a:t>
              </a:r>
              <a:endParaRPr lang="en-US" altLang="zh-CN" sz="320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599058" name="Object 18">
              <a:extLst>
                <a:ext uri="{FF2B5EF4-FFF2-40B4-BE49-F238E27FC236}">
                  <a16:creationId xmlns:a16="http://schemas.microsoft.com/office/drawing/2014/main" id="{28BFB323-2A11-CE19-0E48-9E4616D931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50" y="2767"/>
            <a:ext cx="847" cy="5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01500" imgH="8483600" progId="Equation.3">
                    <p:embed/>
                  </p:oleObj>
                </mc:Choice>
                <mc:Fallback>
                  <p:oleObj name="Equation" r:id="rId12" imgW="12001500" imgH="84836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0" y="2767"/>
                          <a:ext cx="847" cy="5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99059" name="Rectangle 19">
            <a:extLst>
              <a:ext uri="{FF2B5EF4-FFF2-40B4-BE49-F238E27FC236}">
                <a16:creationId xmlns:a16="http://schemas.microsoft.com/office/drawing/2014/main" id="{6B111FFA-A749-BE95-34B0-602F3785F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5745163"/>
            <a:ext cx="52879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ea typeface="楷体_GB2312" pitchFamily="49" charset="-122"/>
                <a:sym typeface="Monotype Sorts" pitchFamily="2" charset="2"/>
              </a:rPr>
              <a:t>(c)  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场强方向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:</a:t>
            </a:r>
            <a:r>
              <a:rPr lang="zh-CN" altLang="en-US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正电荷受力方向</a:t>
            </a:r>
            <a:r>
              <a:rPr lang="en-US" altLang="zh-CN">
                <a:solidFill>
                  <a:srgbClr val="3333FF"/>
                </a:solidFill>
                <a:latin typeface="楷体_GB2312" pitchFamily="49" charset="-122"/>
                <a:ea typeface="楷体_GB2312" pitchFamily="49" charset="-122"/>
                <a:sym typeface="Monotype Sorts" pitchFamily="2" charset="2"/>
              </a:rPr>
              <a:t>.</a:t>
            </a:r>
          </a:p>
        </p:txBody>
      </p:sp>
      <p:sp>
        <p:nvSpPr>
          <p:cNvPr id="599060" name="Oval 20">
            <a:extLst>
              <a:ext uri="{FF2B5EF4-FFF2-40B4-BE49-F238E27FC236}">
                <a16:creationId xmlns:a16="http://schemas.microsoft.com/office/drawing/2014/main" id="{9F15A724-64C6-535D-046D-C47DE45BF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460500"/>
            <a:ext cx="2197100" cy="2044700"/>
          </a:xfrm>
          <a:prstGeom prst="ellips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99061" name="Group 21">
            <a:extLst>
              <a:ext uri="{FF2B5EF4-FFF2-40B4-BE49-F238E27FC236}">
                <a16:creationId xmlns:a16="http://schemas.microsoft.com/office/drawing/2014/main" id="{F6604366-DEEE-AE41-709F-98474FFD64BB}"/>
              </a:ext>
            </a:extLst>
          </p:cNvPr>
          <p:cNvGrpSpPr>
            <a:grpSpLocks/>
          </p:cNvGrpSpPr>
          <p:nvPr/>
        </p:nvGrpSpPr>
        <p:grpSpPr bwMode="auto">
          <a:xfrm>
            <a:off x="8458200" y="1536700"/>
            <a:ext cx="609600" cy="982663"/>
            <a:chOff x="5184" y="624"/>
            <a:chExt cx="384" cy="619"/>
          </a:xfrm>
        </p:grpSpPr>
        <p:graphicFrame>
          <p:nvGraphicFramePr>
            <p:cNvPr id="599062" name="Object 22">
              <a:extLst>
                <a:ext uri="{FF2B5EF4-FFF2-40B4-BE49-F238E27FC236}">
                  <a16:creationId xmlns:a16="http://schemas.microsoft.com/office/drawing/2014/main" id="{B99DBB80-24CA-5C17-86E2-8DFAB0E4C5B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280" y="816"/>
            <a:ext cx="288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4" imgW="2628900" imgH="3797300" progId="Equation.3">
                    <p:embed/>
                  </p:oleObj>
                </mc:Choice>
                <mc:Fallback>
                  <p:oleObj name="公式" r:id="rId14" imgW="2628900" imgH="379730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0" y="816"/>
                          <a:ext cx="288" cy="42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9063" name="Line 23">
              <a:extLst>
                <a:ext uri="{FF2B5EF4-FFF2-40B4-BE49-F238E27FC236}">
                  <a16:creationId xmlns:a16="http://schemas.microsoft.com/office/drawing/2014/main" id="{1F3E05CC-9B5A-AA7C-E387-1609C4DB34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624"/>
              <a:ext cx="24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9064" name="Group 24">
            <a:extLst>
              <a:ext uri="{FF2B5EF4-FFF2-40B4-BE49-F238E27FC236}">
                <a16:creationId xmlns:a16="http://schemas.microsoft.com/office/drawing/2014/main" id="{A36C6407-881D-F0DF-453B-5901EE3DEA38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917700"/>
            <a:ext cx="1054100" cy="838200"/>
            <a:chOff x="4704" y="1248"/>
            <a:chExt cx="664" cy="528"/>
          </a:xfrm>
        </p:grpSpPr>
        <p:graphicFrame>
          <p:nvGraphicFramePr>
            <p:cNvPr id="599065" name="Object 25">
              <a:extLst>
                <a:ext uri="{FF2B5EF4-FFF2-40B4-BE49-F238E27FC236}">
                  <a16:creationId xmlns:a16="http://schemas.microsoft.com/office/drawing/2014/main" id="{DFB83CA9-CEA2-6571-C65B-A7A2A852A47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944" y="1440"/>
            <a:ext cx="4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6" imgW="2921000" imgH="3797300" progId="Equation.3">
                    <p:embed/>
                  </p:oleObj>
                </mc:Choice>
                <mc:Fallback>
                  <p:oleObj name="公式" r:id="rId16" imgW="2921000" imgH="3797300" progId="Equation.3">
                    <p:embed/>
                    <p:pic>
                      <p:nvPicPr>
                        <p:cNvPr id="0" name="Object 25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1440"/>
                          <a:ext cx="4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9066" name="Line 26">
              <a:extLst>
                <a:ext uri="{FF2B5EF4-FFF2-40B4-BE49-F238E27FC236}">
                  <a16:creationId xmlns:a16="http://schemas.microsoft.com/office/drawing/2014/main" id="{F7521C66-E77C-9224-9830-44B35CFB0A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4" y="1248"/>
              <a:ext cx="528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599067" name="Group 27">
            <a:extLst>
              <a:ext uri="{FF2B5EF4-FFF2-40B4-BE49-F238E27FC236}">
                <a16:creationId xmlns:a16="http://schemas.microsoft.com/office/drawing/2014/main" id="{E2A4EF2E-54A9-FC94-CD9B-7CD293F3713D}"/>
              </a:ext>
            </a:extLst>
          </p:cNvPr>
          <p:cNvGrpSpPr>
            <a:grpSpLocks/>
          </p:cNvGrpSpPr>
          <p:nvPr/>
        </p:nvGrpSpPr>
        <p:grpSpPr bwMode="auto">
          <a:xfrm>
            <a:off x="6510338" y="1993900"/>
            <a:ext cx="1262062" cy="822325"/>
            <a:chOff x="3861" y="2256"/>
            <a:chExt cx="795" cy="518"/>
          </a:xfrm>
        </p:grpSpPr>
        <p:sp>
          <p:nvSpPr>
            <p:cNvPr id="599068" name="Oval 28">
              <a:extLst>
                <a:ext uri="{FF2B5EF4-FFF2-40B4-BE49-F238E27FC236}">
                  <a16:creationId xmlns:a16="http://schemas.microsoft.com/office/drawing/2014/main" id="{026DFB4E-5910-2463-F3CE-9BA6D1C3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484"/>
              <a:ext cx="144" cy="147"/>
            </a:xfrm>
            <a:prstGeom prst="ellipse">
              <a:avLst/>
            </a:prstGeom>
            <a:gradFill rotWithShape="0">
              <a:gsLst>
                <a:gs pos="0">
                  <a:srgbClr val="9900CC">
                    <a:gamma/>
                    <a:tint val="0"/>
                    <a:invGamma/>
                  </a:srgbClr>
                </a:gs>
                <a:gs pos="100000">
                  <a:srgbClr val="9900CC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69" name="Text Box 29">
              <a:extLst>
                <a:ext uri="{FF2B5EF4-FFF2-40B4-BE49-F238E27FC236}">
                  <a16:creationId xmlns:a16="http://schemas.microsoft.com/office/drawing/2014/main" id="{0721248E-2634-AD6D-0B4A-ECE97CAA4F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1" y="2256"/>
              <a:ext cx="795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楷体_GB2312" pitchFamily="49" charset="-122"/>
                  <a:ea typeface="楷体_GB2312" pitchFamily="49" charset="-122"/>
                </a:rPr>
                <a:t>场源点电荷</a:t>
              </a:r>
              <a:r>
                <a:rPr lang="en-US" altLang="zh-CN" sz="2400" i="1">
                  <a:latin typeface="楷体_GB2312" pitchFamily="49" charset="-122"/>
                  <a:ea typeface="楷体_GB2312" pitchFamily="49" charset="-122"/>
                </a:rPr>
                <a:t>q</a:t>
              </a:r>
            </a:p>
          </p:txBody>
        </p:sp>
      </p:grpSp>
      <p:sp>
        <p:nvSpPr>
          <p:cNvPr id="599070" name="Text Box 30">
            <a:extLst>
              <a:ext uri="{FF2B5EF4-FFF2-40B4-BE49-F238E27FC236}">
                <a16:creationId xmlns:a16="http://schemas.microsoft.com/office/drawing/2014/main" id="{A54826CD-23C1-07E1-A2EF-B309C358F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8325" y="1292225"/>
            <a:ext cx="609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i="1">
                <a:solidFill>
                  <a:srgbClr val="3333FF"/>
                </a:solidFill>
              </a:rPr>
              <a:t>q</a:t>
            </a:r>
            <a:r>
              <a:rPr lang="en-US" altLang="zh-CN" i="1" baseline="-25000">
                <a:solidFill>
                  <a:srgbClr val="3333FF"/>
                </a:solidFill>
              </a:rPr>
              <a:t>0</a:t>
            </a:r>
            <a:endParaRPr lang="en-US" altLang="zh-CN" i="1">
              <a:solidFill>
                <a:srgbClr val="3333FF"/>
              </a:solidFill>
            </a:endParaRPr>
          </a:p>
        </p:txBody>
      </p:sp>
      <p:grpSp>
        <p:nvGrpSpPr>
          <p:cNvPr id="599071" name="Group 31">
            <a:extLst>
              <a:ext uri="{FF2B5EF4-FFF2-40B4-BE49-F238E27FC236}">
                <a16:creationId xmlns:a16="http://schemas.microsoft.com/office/drawing/2014/main" id="{9524EE77-75CE-552F-7B1C-74E17253C017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2971800"/>
            <a:ext cx="3432175" cy="1989138"/>
            <a:chOff x="3550" y="2011"/>
            <a:chExt cx="2162" cy="1253"/>
          </a:xfrm>
        </p:grpSpPr>
        <p:sp>
          <p:nvSpPr>
            <p:cNvPr id="599072" name="Arc 32">
              <a:extLst>
                <a:ext uri="{FF2B5EF4-FFF2-40B4-BE49-F238E27FC236}">
                  <a16:creationId xmlns:a16="http://schemas.microsoft.com/office/drawing/2014/main" id="{4E9CC25D-6E3F-F922-6702-953133341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9" y="2190"/>
              <a:ext cx="1324" cy="720"/>
            </a:xfrm>
            <a:custGeom>
              <a:avLst/>
              <a:gdLst>
                <a:gd name="G0" fmla="+- 21593 0 0"/>
                <a:gd name="G1" fmla="+- 0 0 0"/>
                <a:gd name="G2" fmla="+- 21600 0 0"/>
                <a:gd name="T0" fmla="*/ 21593 w 21593"/>
                <a:gd name="T1" fmla="*/ 21600 h 21600"/>
                <a:gd name="T2" fmla="*/ 0 w 21593"/>
                <a:gd name="T3" fmla="*/ 540 h 21600"/>
                <a:gd name="T4" fmla="*/ 21593 w 2159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21593" y="21600"/>
                  </a:moveTo>
                  <a:cubicBezTo>
                    <a:pt x="9874" y="21600"/>
                    <a:pt x="292" y="12255"/>
                    <a:pt x="-1" y="540"/>
                  </a:cubicBezTo>
                </a:path>
                <a:path w="21593" h="21600" stroke="0" extrusionOk="0">
                  <a:moveTo>
                    <a:pt x="21593" y="21600"/>
                  </a:moveTo>
                  <a:cubicBezTo>
                    <a:pt x="9874" y="21600"/>
                    <a:pt x="292" y="12255"/>
                    <a:pt x="-1" y="540"/>
                  </a:cubicBezTo>
                  <a:lnTo>
                    <a:pt x="21593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73" name="Oval 33">
              <a:extLst>
                <a:ext uri="{FF2B5EF4-FFF2-40B4-BE49-F238E27FC236}">
                  <a16:creationId xmlns:a16="http://schemas.microsoft.com/office/drawing/2014/main" id="{1774F00B-8165-18E8-6157-FD69A2A4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2" y="2818"/>
              <a:ext cx="232" cy="232"/>
            </a:xfrm>
            <a:prstGeom prst="ellipse">
              <a:avLst/>
            </a:prstGeom>
            <a:solidFill>
              <a:srgbClr val="FFFF9D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74" name="Rectangle 34">
              <a:extLst>
                <a:ext uri="{FF2B5EF4-FFF2-40B4-BE49-F238E27FC236}">
                  <a16:creationId xmlns:a16="http://schemas.microsoft.com/office/drawing/2014/main" id="{22F8CB5A-5FED-5E0D-3E85-162098591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2733"/>
              <a:ext cx="295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3600" b="0">
                  <a:solidFill>
                    <a:schemeClr val="tx2"/>
                  </a:solidFill>
                  <a:latin typeface="Bookman Old Style" panose="02050604050505020204" pitchFamily="18" charset="0"/>
                </a:rPr>
                <a:t>+</a:t>
              </a:r>
            </a:p>
          </p:txBody>
        </p:sp>
        <p:sp>
          <p:nvSpPr>
            <p:cNvPr id="599075" name="Line 35">
              <a:extLst>
                <a:ext uri="{FF2B5EF4-FFF2-40B4-BE49-F238E27FC236}">
                  <a16:creationId xmlns:a16="http://schemas.microsoft.com/office/drawing/2014/main" id="{4697DC5F-25EF-DD2C-D452-4B84BAE8AD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58" y="2958"/>
              <a:ext cx="17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76" name="Rectangle 36">
              <a:extLst>
                <a:ext uri="{FF2B5EF4-FFF2-40B4-BE49-F238E27FC236}">
                  <a16:creationId xmlns:a16="http://schemas.microsoft.com/office/drawing/2014/main" id="{2CF3A074-49EE-F00A-D590-8B255C55C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2011"/>
              <a:ext cx="293" cy="37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3200" i="1">
                  <a:solidFill>
                    <a:schemeClr val="tx2"/>
                  </a:solidFill>
                </a:rPr>
                <a:t>E</a:t>
              </a:r>
            </a:p>
          </p:txBody>
        </p:sp>
        <p:sp>
          <p:nvSpPr>
            <p:cNvPr id="599077" name="Rectangle 37">
              <a:extLst>
                <a:ext uri="{FF2B5EF4-FFF2-40B4-BE49-F238E27FC236}">
                  <a16:creationId xmlns:a16="http://schemas.microsoft.com/office/drawing/2014/main" id="{DAB5C0F0-1483-7A50-65FC-61F683B425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5" y="2574"/>
              <a:ext cx="237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3600" b="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599078" name="Line 38">
              <a:extLst>
                <a:ext uri="{FF2B5EF4-FFF2-40B4-BE49-F238E27FC236}">
                  <a16:creationId xmlns:a16="http://schemas.microsoft.com/office/drawing/2014/main" id="{3C6D2CC5-C197-61C6-4243-D5B8247E5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1" y="2016"/>
              <a:ext cx="0" cy="12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599079" name="Group 39">
            <a:extLst>
              <a:ext uri="{FF2B5EF4-FFF2-40B4-BE49-F238E27FC236}">
                <a16:creationId xmlns:a16="http://schemas.microsoft.com/office/drawing/2014/main" id="{4E8D65AF-EEB6-2EA9-B1E2-A10A93301D0A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4630738"/>
            <a:ext cx="3311525" cy="2151062"/>
            <a:chOff x="3146" y="2869"/>
            <a:chExt cx="2086" cy="1355"/>
          </a:xfrm>
        </p:grpSpPr>
        <p:sp>
          <p:nvSpPr>
            <p:cNvPr id="599080" name="Line 40">
              <a:extLst>
                <a:ext uri="{FF2B5EF4-FFF2-40B4-BE49-F238E27FC236}">
                  <a16:creationId xmlns:a16="http://schemas.microsoft.com/office/drawing/2014/main" id="{A82FE5BC-E554-575D-803D-4A4B7FB7D8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120"/>
              <a:ext cx="0" cy="1104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81" name="Arc 41">
              <a:extLst>
                <a:ext uri="{FF2B5EF4-FFF2-40B4-BE49-F238E27FC236}">
                  <a16:creationId xmlns:a16="http://schemas.microsoft.com/office/drawing/2014/main" id="{690AB10A-D1FD-0C1C-AACA-F7EB2B9B7E3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24" y="3503"/>
              <a:ext cx="1324" cy="720"/>
            </a:xfrm>
            <a:custGeom>
              <a:avLst/>
              <a:gdLst>
                <a:gd name="G0" fmla="+- 0 0 0"/>
                <a:gd name="G1" fmla="+- 0 0 0"/>
                <a:gd name="G2" fmla="+- 21600 0 0"/>
                <a:gd name="T0" fmla="*/ 21593 w 21593"/>
                <a:gd name="T1" fmla="*/ 540 h 21600"/>
                <a:gd name="T2" fmla="*/ 0 w 21593"/>
                <a:gd name="T3" fmla="*/ 21600 h 21600"/>
                <a:gd name="T4" fmla="*/ 0 w 21593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593" h="21600" fill="none" extrusionOk="0">
                  <a:moveTo>
                    <a:pt x="21593" y="540"/>
                  </a:moveTo>
                  <a:cubicBezTo>
                    <a:pt x="21300" y="12255"/>
                    <a:pt x="11718" y="21600"/>
                    <a:pt x="0" y="21600"/>
                  </a:cubicBezTo>
                </a:path>
                <a:path w="21593" h="21600" stroke="0" extrusionOk="0">
                  <a:moveTo>
                    <a:pt x="21593" y="540"/>
                  </a:moveTo>
                  <a:cubicBezTo>
                    <a:pt x="21300" y="12255"/>
                    <a:pt x="11718" y="21600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82" name="Oval 42">
              <a:extLst>
                <a:ext uri="{FF2B5EF4-FFF2-40B4-BE49-F238E27FC236}">
                  <a16:creationId xmlns:a16="http://schemas.microsoft.com/office/drawing/2014/main" id="{45473694-79E4-D570-5A8A-203AB6DD0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0" y="3364"/>
              <a:ext cx="232" cy="232"/>
            </a:xfrm>
            <a:prstGeom prst="ellipse">
              <a:avLst/>
            </a:prstGeom>
            <a:solidFill>
              <a:srgbClr val="FFFF9D"/>
            </a:solidFill>
            <a:ln w="127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83" name="Line 43">
              <a:extLst>
                <a:ext uri="{FF2B5EF4-FFF2-40B4-BE49-F238E27FC236}">
                  <a16:creationId xmlns:a16="http://schemas.microsoft.com/office/drawing/2014/main" id="{339FE5C8-BE6F-0CCB-DD36-30C6318D18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4" y="3482"/>
              <a:ext cx="144" cy="0"/>
            </a:xfrm>
            <a:prstGeom prst="line">
              <a:avLst/>
            </a:prstGeom>
            <a:noFill/>
            <a:ln w="5080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84" name="Line 44">
              <a:extLst>
                <a:ext uri="{FF2B5EF4-FFF2-40B4-BE49-F238E27FC236}">
                  <a16:creationId xmlns:a16="http://schemas.microsoft.com/office/drawing/2014/main" id="{FF08F7FF-AF51-D3BD-295A-61E328ACE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3456"/>
              <a:ext cx="1728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9085" name="Rectangle 45">
              <a:extLst>
                <a:ext uri="{FF2B5EF4-FFF2-40B4-BE49-F238E27FC236}">
                  <a16:creationId xmlns:a16="http://schemas.microsoft.com/office/drawing/2014/main" id="{CA3788D8-81C2-F360-5EE4-B9CE83A889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" y="3382"/>
              <a:ext cx="237" cy="410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3600" b="0" i="1">
                  <a:solidFill>
                    <a:schemeClr val="tx2"/>
                  </a:solidFill>
                  <a:latin typeface="Bookman Old Style" panose="02050604050505020204" pitchFamily="18" charset="0"/>
                </a:rPr>
                <a:t>r</a:t>
              </a:r>
            </a:p>
          </p:txBody>
        </p:sp>
        <p:sp>
          <p:nvSpPr>
            <p:cNvPr id="599086" name="Rectangle 46">
              <a:extLst>
                <a:ext uri="{FF2B5EF4-FFF2-40B4-BE49-F238E27FC236}">
                  <a16:creationId xmlns:a16="http://schemas.microsoft.com/office/drawing/2014/main" id="{E6EF48A4-F3E0-1CD7-40E5-486CFD8895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6" y="2869"/>
              <a:ext cx="293" cy="37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zh-CN" sz="3200" i="1">
                  <a:solidFill>
                    <a:schemeClr val="tx2"/>
                  </a:solidFill>
                </a:rPr>
                <a:t>E</a:t>
              </a:r>
            </a:p>
          </p:txBody>
        </p:sp>
      </p:grpSp>
      <p:grpSp>
        <p:nvGrpSpPr>
          <p:cNvPr id="599087" name="Group 47">
            <a:extLst>
              <a:ext uri="{FF2B5EF4-FFF2-40B4-BE49-F238E27FC236}">
                <a16:creationId xmlns:a16="http://schemas.microsoft.com/office/drawing/2014/main" id="{03890B17-AEBF-3CE7-0907-DC101E17AC61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1922463"/>
            <a:ext cx="1054100" cy="838200"/>
            <a:chOff x="3120" y="960"/>
            <a:chExt cx="664" cy="528"/>
          </a:xfrm>
        </p:grpSpPr>
        <p:graphicFrame>
          <p:nvGraphicFramePr>
            <p:cNvPr id="599088" name="Object 48">
              <a:extLst>
                <a:ext uri="{FF2B5EF4-FFF2-40B4-BE49-F238E27FC236}">
                  <a16:creationId xmlns:a16="http://schemas.microsoft.com/office/drawing/2014/main" id="{5E4DB761-448F-268D-1AAD-6A85DCD977E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360" y="1152"/>
            <a:ext cx="42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8" imgW="2921000" imgH="3797300" progId="Equation.3">
                    <p:embed/>
                  </p:oleObj>
                </mc:Choice>
                <mc:Fallback>
                  <p:oleObj name="公式" r:id="rId18" imgW="2921000" imgH="3797300" progId="Equation.3">
                    <p:embed/>
                    <p:pic>
                      <p:nvPicPr>
                        <p:cNvPr id="0" name="Object 48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1152"/>
                          <a:ext cx="424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9089" name="Line 49">
              <a:extLst>
                <a:ext uri="{FF2B5EF4-FFF2-40B4-BE49-F238E27FC236}">
                  <a16:creationId xmlns:a16="http://schemas.microsoft.com/office/drawing/2014/main" id="{22BF99CA-4D8F-8A8B-74A6-6CF2B687CF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20" y="960"/>
              <a:ext cx="528" cy="33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9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99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99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990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599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9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99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599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9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599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9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9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3" presetID="15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9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9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59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042" grpId="0" animBg="1" autoUpdateAnimBg="0"/>
      <p:bldP spid="599043" grpId="0" animBg="1" autoUpdateAnimBg="0"/>
      <p:bldP spid="599059" grpId="0" build="p" autoUpdateAnimBg="0"/>
      <p:bldP spid="599070" grpId="0" build="p" autoUpdateAnimBg="0" advAuto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25278</TotalTime>
  <Words>3948</Words>
  <Application>Microsoft Macintosh PowerPoint</Application>
  <PresentationFormat>全屏显示(4:3)</PresentationFormat>
  <Paragraphs>388</Paragraphs>
  <Slides>61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61</vt:i4>
      </vt:variant>
    </vt:vector>
  </HeadingPairs>
  <TitlesOfParts>
    <vt:vector size="78" baseType="lpstr">
      <vt:lpstr>Times New Roman</vt:lpstr>
      <vt:lpstr>宋体</vt:lpstr>
      <vt:lpstr>Arial</vt:lpstr>
      <vt:lpstr>Arial Rounded MT Bold</vt:lpstr>
      <vt:lpstr>Bookman Old Style</vt:lpstr>
      <vt:lpstr>楷体_GB2312</vt:lpstr>
      <vt:lpstr>Symbol</vt:lpstr>
      <vt:lpstr>Monotype Sorts</vt:lpstr>
      <vt:lpstr>仿宋_GB2312</vt:lpstr>
      <vt:lpstr>Wingdings</vt:lpstr>
      <vt:lpstr>Times New Roman MT Extra Bold</vt:lpstr>
      <vt:lpstr>隶书</vt:lpstr>
      <vt:lpstr>默认设计模板</vt:lpstr>
      <vt:lpstr>Microsoft 公式 3.0</vt:lpstr>
      <vt:lpstr>Microsoft Equation 3.0</vt:lpstr>
      <vt:lpstr>公式</vt:lpstr>
      <vt:lpstr>公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滕小瑛</dc:creator>
  <dc:description/>
  <cp:lastModifiedBy>泊 乔</cp:lastModifiedBy>
  <cp:revision>403</cp:revision>
  <dcterms:created xsi:type="dcterms:W3CDTF">2002-04-08T13:55:20Z</dcterms:created>
  <dcterms:modified xsi:type="dcterms:W3CDTF">2023-03-03T03:05:08Z</dcterms:modified>
</cp:coreProperties>
</file>