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6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06705" y="0"/>
            <a:ext cx="12498705" cy="68573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commondata" val="eyJoZGlkIjoiOGMyYWJlYzBmMDE3NDA1OWZhMmNmMjgzNjBkNzQ5ZmI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Sunshine</cp:lastModifiedBy>
  <cp:revision>155</cp:revision>
  <dcterms:created xsi:type="dcterms:W3CDTF">2019-06-19T02:08:00Z</dcterms:created>
  <dcterms:modified xsi:type="dcterms:W3CDTF">2024-04-08T01:58:36Z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A1952DCE999541A4B841FA15596130E8_11</vt:lpwstr>
  </property>
</Properties>
</file>