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7390" y="585470"/>
            <a:ext cx="112445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比较和对照链路状态和距离矢量这两种路由选择算法。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描述在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SDN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控制器中的通信层、网络范围状态管理层和网络控制应用程序层的主要任务。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考虑下图所示的网络段。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只有两个相连邻居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有一条通向目的地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没有显示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的最低开销路径，其值为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5,y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有一条通向目的地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的最低开销路径，其值为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之间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的完整路径未显示出来。网络中所有链路开销皆为正整数值。</a:t>
            </a:r>
          </a:p>
          <a:p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15" y="3068955"/>
            <a:ext cx="2738120" cy="1568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390" y="4637405"/>
            <a:ext cx="112445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给出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对目的地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的距离向量。</a:t>
            </a: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给出对于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c(x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c(x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的链路开销的变化，使得执行了距离向量算法后，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将通知其邻居有一条通向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的新最低开销路径。</a:t>
            </a: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给出对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c(x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w)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c(x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的链路开销的变化，使得执行了距离向量算法后，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将不通知其邻居有一条通向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的新最低开销路径。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7390" y="585470"/>
            <a:ext cx="11244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考虑下图所示的网络。假定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AS3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正在运行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0SPF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作为其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内部路由选择协议。假定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正在运行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作为其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内部路由选择协议。假定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间路由选择协议使用的是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eBGP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iBGP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。假定最初在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AS2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AS4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之间不存在物理链路。</a:t>
            </a: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路由器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从下列哪个路由选择协议学习到了前缀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x:OSPF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RIP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eBGP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iBGP?</a:t>
            </a: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路由器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3a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从哪个路由选择协议学习到了前缀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x?</a:t>
            </a: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路由器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1c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从哪个路由选择协议学习到了前缀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x?	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路由器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从哪个路由选择协议学习到了前缀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x?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2830830"/>
            <a:ext cx="6294120" cy="3651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7390" y="585470"/>
            <a:ext cx="11244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</a:rPr>
              <a:t>下图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将不会基于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BGP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路由选择，经过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为目的地转发流量。但是有某些极为流行的应用程序，其数据分组先朝向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，然后再流向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。指出一种这样的应用程序，描述数据分组是如何沿着这条未由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BGP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路由选择所给定的路径流动的。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45" y="2123440"/>
            <a:ext cx="7458075" cy="2367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Macintosh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Jiawei</cp:lastModifiedBy>
  <cp:revision>156</cp:revision>
  <dcterms:created xsi:type="dcterms:W3CDTF">2019-06-19T02:08:00Z</dcterms:created>
  <dcterms:modified xsi:type="dcterms:W3CDTF">2025-06-22T05:43:24Z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BA796C3847F8449AAF928FA3FFB3AF26_11</vt:lpwstr>
  </property>
</Properties>
</file>