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10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0</a:t>
                </a:r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0</a:t>
                </a:r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0</a:t>
                </a:r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14020" y="1707551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null</a:t>
                </a:r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null</a:t>
                </a:r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174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null</a:t>
                </a:r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A72C501-37E3-4874-974C-8F0442AC1CA1}"/>
              </a:ext>
            </a:extLst>
          </p:cNvPr>
          <p:cNvSpPr txBox="1"/>
          <p:nvPr/>
        </p:nvSpPr>
        <p:spPr>
          <a:xfrm>
            <a:off x="2026302" y="5346888"/>
            <a:ext cx="2786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According to textbook,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45FB9F8-E2A8-48A7-8568-4403B0B6B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791" y="5706931"/>
            <a:ext cx="7039957" cy="9050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619FC9-A9D4-42C7-AA40-18D093A8A7A8}"/>
              </a:ext>
            </a:extLst>
          </p:cNvPr>
          <p:cNvSpPr txBox="1"/>
          <p:nvPr/>
        </p:nvSpPr>
        <p:spPr>
          <a:xfrm>
            <a:off x="6221409" y="2674252"/>
            <a:ext cx="454836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13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402983-F2A1-4C40-96FD-362F0E6FE2F0}"/>
              </a:ext>
            </a:extLst>
          </p:cNvPr>
          <p:cNvCxnSpPr>
            <a:stCxn id="40" idx="3"/>
            <a:endCxn id="8" idx="1"/>
          </p:cNvCxnSpPr>
          <p:nvPr/>
        </p:nvCxnSpPr>
        <p:spPr bwMode="auto">
          <a:xfrm flipV="1">
            <a:off x="6079452" y="2812752"/>
            <a:ext cx="14195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B090D5A-47E6-4A4E-A1EF-E29045E273A8}"/>
              </a:ext>
            </a:extLst>
          </p:cNvPr>
          <p:cNvSpPr txBox="1"/>
          <p:nvPr/>
        </p:nvSpPr>
        <p:spPr>
          <a:xfrm>
            <a:off x="6265105" y="2903763"/>
            <a:ext cx="747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24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53B10D-D04F-4026-80AF-0E25C46F89D7}"/>
              </a:ext>
            </a:extLst>
          </p:cNvPr>
          <p:cNvCxnSpPr>
            <a:stCxn id="41" idx="3"/>
            <a:endCxn id="11" idx="1"/>
          </p:cNvCxnSpPr>
          <p:nvPr/>
        </p:nvCxnSpPr>
        <p:spPr bwMode="auto">
          <a:xfrm flipV="1">
            <a:off x="6079452" y="3042263"/>
            <a:ext cx="18565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090C29-CB1D-4762-8F63-E9D9357109F3}"/>
              </a:ext>
            </a:extLst>
          </p:cNvPr>
          <p:cNvSpPr txBox="1"/>
          <p:nvPr/>
        </p:nvSpPr>
        <p:spPr>
          <a:xfrm>
            <a:off x="6283144" y="4048967"/>
            <a:ext cx="659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49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79B212-014C-44E9-9B60-C34D3FEB38AA}"/>
              </a:ext>
            </a:extLst>
          </p:cNvPr>
          <p:cNvCxnSpPr>
            <a:stCxn id="46" idx="3"/>
            <a:endCxn id="15" idx="1"/>
          </p:cNvCxnSpPr>
          <p:nvPr/>
        </p:nvCxnSpPr>
        <p:spPr bwMode="auto">
          <a:xfrm flipV="1">
            <a:off x="6079452" y="4187467"/>
            <a:ext cx="203692" cy="23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154363" y="1645273"/>
            <a:ext cx="16002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4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400" dirty="0"/>
              <a:t>Collision Path +1)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400" dirty="0"/>
              <a:t>(If you mean linear probing)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33738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5                 1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34163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49                            10                         2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31598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174                           7                     1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30572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3                1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E4101D-4005-4C0D-B1DA-57FD0069F807}"/>
              </a:ext>
            </a:extLst>
          </p:cNvPr>
          <p:cNvSpPr txBox="1"/>
          <p:nvPr/>
        </p:nvSpPr>
        <p:spPr>
          <a:xfrm>
            <a:off x="3875402" y="32502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B0B08-E825-4663-BD4C-423306EB38FC}"/>
              </a:ext>
            </a:extLst>
          </p:cNvPr>
          <p:cNvSpPr txBox="1"/>
          <p:nvPr/>
        </p:nvSpPr>
        <p:spPr>
          <a:xfrm>
            <a:off x="4820369" y="324284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B0D1E9-208A-46C9-B76D-CDCF199682C5}"/>
              </a:ext>
            </a:extLst>
          </p:cNvPr>
          <p:cNvSpPr txBox="1"/>
          <p:nvPr/>
        </p:nvSpPr>
        <p:spPr>
          <a:xfrm>
            <a:off x="3824106" y="368900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0B76B0-2CB8-4728-AE9E-A2B15E1C819E}"/>
              </a:ext>
            </a:extLst>
          </p:cNvPr>
          <p:cNvSpPr txBox="1"/>
          <p:nvPr/>
        </p:nvSpPr>
        <p:spPr>
          <a:xfrm>
            <a:off x="4800600" y="37004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270</Words>
  <Application>Microsoft Office PowerPoint</Application>
  <PresentationFormat>On-screen Show (4:3)</PresentationFormat>
  <Paragraphs>94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Tang, Jiaxi</cp:lastModifiedBy>
  <cp:revision>63</cp:revision>
  <cp:lastPrinted>2015-10-07T21:36:22Z</cp:lastPrinted>
  <dcterms:created xsi:type="dcterms:W3CDTF">2003-12-08T11:02:30Z</dcterms:created>
  <dcterms:modified xsi:type="dcterms:W3CDTF">2020-10-17T20:59:55Z</dcterms:modified>
</cp:coreProperties>
</file>