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0F482E-D741-4BB3-A6C4-5C5ED77BA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BA0C7B-E5E2-4015-952F-478366505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D0D60E-6DFF-40E3-B8B1-11C14FA62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A6DD5-1D45-48E3-8F9A-406A5579EA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405822-FDB0-4AD3-B337-36FB66CFE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0B63FD-782A-4309-AC88-8E43D35E9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D54741-325B-4A2E-9FF4-B675F87D6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F56A4-A423-43EC-B030-22B41FB279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FC538-BA20-4017-911C-9E2A3D05E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87570C-C11F-464A-82CE-A50436130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4F57BC-0578-4CEA-BB19-3186C1C1B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A3970-EFB2-407B-8986-D65ECEE1A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BDACBD-FF75-4615-97DA-179F471F3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B1CDB5-C5A5-4F8B-8119-73DDBDD8A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88EEAE-B8B0-4384-B11A-585792243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919BC-2465-460A-89FB-DB7996825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8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485DC-114F-47F8-96ED-54F3C69F6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94147A-607E-4A00-B503-00712E9AB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26F6DC-6CB0-4401-BCFE-ABBCD2F50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58199-A1F0-4B90-9379-EDDEFDDCDA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6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485AE-A21B-4BA8-B859-B5A1723B8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817F2-A994-4765-89C2-F07DE3360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B984F-AE37-478D-8112-4BA953B18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8AC96-350F-42BA-9B15-BDB8F88E23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0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6AD327-B73C-4ECF-8D33-61B9E9506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516E12-6BE0-42B1-9956-FD0951586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BC5FFF-950E-46C9-8F7A-1B46DB013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07E2B-50EC-462A-A5DA-6880681236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7AD8C3B-A6C6-439F-B4DA-4BB6CF02B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9B365A-0D2F-4DBE-B4D2-330C8C700A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69DDC9-B33F-43A5-9DDB-FA6623719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69FB6-7C45-4148-B13C-450ACDAF9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6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6B3B0B-F508-48B2-8F61-24683C9B3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679080-A060-48DF-95BB-520FD4BED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4A8D5B-33B2-4511-AB63-908B3954F0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EC26A-7FF1-48E2-8E5B-F241CA75F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24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253C3-B1CA-48C2-A08A-79006102E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152BA-CC54-4020-88E2-ACD9514E5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671E1-718B-45D9-BE46-05FE65E95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58A83-4DC1-4087-BCFE-365D32227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8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D19F8-6CD6-4F58-BF2C-E7FB1170F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186D-D2C1-49DE-84B8-92101C4D5D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4BE57-5C46-4DB0-A26A-5C9693F9E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BFF08-CCB0-455A-A4ED-5CA8A75AC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1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623CC4-0F71-4963-B89F-4FE03162F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3AC620-9C30-4B0C-BDA1-EDAB55A89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454B2E5-F0ED-4D9A-A186-7735CFC8E3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C00CD547-8CA7-44D9-9FCD-642A0EA88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25ECBCE7-CFAC-4D0C-9DDF-A3A079B37F6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F7B54CB0-B720-4D42-84EF-EA70529C0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442B4399-FCAD-4F1B-81B7-33F2B660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098B9E1C-25B0-40B5-8595-72A19D18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C23756B0-31B0-42F0-8C1D-8211B708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BE21A1E4-2887-4651-BF62-FF0C72FA2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2918B5A6-6B7D-454D-A80B-D7069580EBA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37C3BD2B-A018-4E1D-874C-B22F2756A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A40B0324-EE81-4770-AA8B-3D360309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FC9D2E59-A427-4A07-9B23-BF735CFC6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CB39B118-A4B1-4A8A-8FF1-DDD31BF2D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486E3DDD-6E34-4157-8789-F54DD3CEB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F1EA0A1C-61C6-4284-BE91-C788313E1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76265135-8390-48ED-9B32-D25670EC4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97921C44-2EBF-45F9-8ECB-19848B79D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6190ED00-F93E-4CAC-AF14-CE46C1EF4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3B826A62-DB9D-4CFE-9DE7-9D558B4C3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740EA839-3868-448D-BFDD-BAA22F07A85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81A08F6B-A937-4DB3-B272-54F965FC9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F62102FB-BDD4-4CD3-A926-76D627392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5DD12723-A327-4565-ACA0-AF0AFA479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8E1F7079-18A7-4781-A2AD-F8AB6BA28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90AA9A44-79E6-41B6-BA49-6982519BC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E2B0D03D-1BD8-4634-93D9-D7CFD6C6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19CF9EC1-C268-40FB-A128-F0C1E42A7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124A3DF7-7017-4D7C-84A9-C7041FF4E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96101C4B-F44F-4EE2-A18D-8705D2B4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EA0554EC-5A73-46C3-A0C7-FAD74384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F18D8DF2-ACAF-49D8-A585-330F36FC715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6E97E27B-03D0-4E45-AEDF-BEDF7F52F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2CD36E18-955F-496E-8838-FE5CC2B5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13E1A956-4417-4D11-9234-1CBBEF11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4F0648B7-C8FC-427E-8DF5-A7DC9266D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92514107-516D-4602-9018-4FBAEC259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3202B136-CB13-4CF6-89B5-72405A5B8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0F582D90-AAF2-4CC8-BC12-4F73A3F76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360C1DE9-6B37-45B3-8D8B-F65121FC4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5338476A-6A24-4D6D-BA4F-CD382D6C3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286ED34E-69FD-46F2-9E2F-AB336C419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D279B605-1CE9-4CAA-AF5D-ED62855505B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05F620A8-D83D-4737-A209-912789A10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01D68C87-C9CF-4CC3-9474-32067B0F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99F00F53-BEA4-4AB3-8653-388601E71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897B3F08-E487-4E4E-8799-12653905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3B757DB1-7B28-4184-A66A-874EFCEC4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9EEF7B01-643E-4D52-80B0-DF7341F73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2D239828-EA84-46DE-935B-EF1289E5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3EEE1622-A60C-435B-B825-2122BFB52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83599487-4A15-44DE-A89C-0B64C828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7AB5D14C-F141-48F4-8185-0FBED34D3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66B87E98-47C2-4005-8F2E-A9BAC8EFC39B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E70A8441-601F-45E1-9B62-81015E43B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EB5FA667-9354-40E7-A967-ECCDE8C3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87C5DC4F-ED1F-43FC-B508-CD95566A9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591C2535-A9E5-44EE-941B-AED834F17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F9EC7C78-A5CC-41B6-8423-49790ECE4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4EEC855A-851F-42B8-92A2-ED28D2173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6A89AE54-91D8-4406-B89F-5B79C51A2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C84158F0-46E8-45F7-B7CE-482D8D417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EE13BD46-9909-4578-AF71-A0BE023F6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F8A2E9FF-6756-404E-BDBF-8E06F9FCA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E3B9CC64-64DD-4A24-A14E-7B5D9B80C21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54168440-2E81-4416-AD76-5447F4302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BA84324B-23FB-47FA-B0FD-EEF1FA67F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890C51A6-CB0F-45F2-A5CF-04156E0C7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155585BA-5E07-4D33-8026-0B6E741BD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217B2C38-7904-41F2-AB78-5CEAAA469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F351A57B-3582-49B1-AEB2-8BD7FBD0C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D409AF77-03EB-4BA0-9806-93A31B5F9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B5DB1119-6119-4A64-A2C0-C9BECF4A4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E6EC8BBA-CB95-45E5-AE36-0F41FBE8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D9A32D78-FBF3-4CC2-95B0-00941188E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C4CB41A2-67A5-4E63-A935-152B5899AE0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1BA8D7C1-0FF5-40BF-9DF5-73AF85E93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44535FC7-64C0-49DA-975D-70BAFE25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4E4129EC-379D-4969-B159-552D8F85F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E0C1057F-6071-4755-A442-15614DB0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EFE478B0-18B3-448B-957C-9890DB26B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65B483DE-859F-404A-AC30-E576238D7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7717512C-2ED1-451B-A478-2022CA33A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C54B0232-009A-42B0-9A9C-01FB85D4D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7ADCB4C2-7361-46A9-A483-D3ACCCA5D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70F61E1F-08DB-4AB3-A769-F1B51B93F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A871255B-AE1E-4D7A-A537-387BE3FF9E8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1E2FB692-2329-4DE3-B06E-9888908E4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C94CF197-7D1A-4A50-8279-A68F4180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372F63A2-4023-4BAC-AED6-A4D653BBC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C2DBAC9B-40FC-456F-A099-FA2D87AF9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EEE9F1FD-E4D2-4618-93FD-F333B41B8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3B54BC1B-4D26-4F92-BC5F-FF32D5D63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EC069620-11E8-45BA-A388-6C25846CC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F31B30B0-45C6-4BEC-AAB3-3CDDF4919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DA0CB812-D2F6-4DA7-825E-AFB95A0A4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7163F3F3-88FE-4621-B702-F8D50DB0A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9E170A2B-FE6B-4D4A-9130-FDD89CD0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2855622F-D5D8-44E7-8422-4DDEF0E3A6AC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18E62C2C-F0A3-4FEE-A018-354927107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D00EA62C-0267-4C1B-B57F-60E14ACAF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309B1ECC-0785-4AFC-B5F7-13F9FE296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E6167D49-2E4A-4E08-A1F3-598B80367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4973D104-8F02-479D-858E-96AF33735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39A8B1F3-072D-4136-A0F1-62351833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D3BD2F51-CBAA-4274-95ED-5646EEBA4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D4A13BED-09FA-43F0-BA8A-8BB3BC20F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8FFD5A7B-2EB9-4006-965B-97752AC8A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3B05E399-8ED6-4597-B223-5A4D11598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509692CE-B74D-44DD-971B-E996D065E321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7F2BAB84-D9E2-4F6C-A8C0-8D8ABB10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9FE976D4-FB2B-4E96-9B4E-55D153E54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453AAC32-82C3-4AD3-B457-50A5228CA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79AE9131-2292-47BD-A77A-B9040D142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2CC49296-9C83-48D9-A941-5C8DB9DDC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C61F1CD6-C137-41CA-A0BD-2DA62AFAF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737EBEE5-CBD2-4178-94E7-A84BAF64B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90F1FC1D-AD26-4CFE-B155-036FD72B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BA7A85AD-F8CC-4DD2-95C4-BB2F0E45A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B5F16C7B-8F96-4171-B9E8-2A964DA6E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783E8022-9218-4567-8C4B-9E3D9243D53E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45D74D39-D3A4-4B53-B30A-6B7033031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B4009549-673E-4BA9-83C5-CBAE89043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96715D62-557D-4779-AC55-5E8EA34F9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A97E2622-77F5-4938-B9C9-E73A97956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D697D3DE-DDAC-421E-8F83-BED4E6B35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78AA21B7-EA4C-4E75-9005-54B5727A5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E5259A6C-F8F2-469E-820E-63F60F42D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44E96E1B-9314-4E7F-8E14-584233AE0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E69C3C03-ADC5-4E1F-83FE-C0D3AC52D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C0D8A0FC-D855-4FA1-AC3E-FFF0CD416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CB9BC1EE-62CB-43F2-82DA-9C24D415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63C584AF-961F-4AE1-A4CB-73B92254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93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05909374-70A7-4465-B91B-1BD30C81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782" y="18811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FFFD0587-C190-4B26-9571-D9E22A12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041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FEA07C75-70DA-4331-AA11-D5D98D66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703" y="1881186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A5B37D57-6A6F-47C2-8477-584D0090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36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38FE0ECA-23E1-4E89-99D0-4847F6AD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18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C0C82476-F32F-42A2-ABCF-E817EDC9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90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2AA07BF0-1235-480D-A501-EAE24166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501" y="187007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65E7-A2C2-4F44-BAF3-725FAE5AFEB6}"/>
              </a:ext>
            </a:extLst>
          </p:cNvPr>
          <p:cNvSpPr txBox="1"/>
          <p:nvPr/>
        </p:nvSpPr>
        <p:spPr>
          <a:xfrm>
            <a:off x="6290892" y="2399697"/>
            <a:ext cx="285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Maxheap build complete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12572A12-14F4-4B89-87B8-2C6A4387688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DCC4AB35-C21C-4386-AB7E-18F13D9C3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FF6BB927-12A5-4A13-A349-7A330BA9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38651818-ED1C-4704-91A0-2C170F05F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A9065E69-07BA-4119-A8C4-05BBD7D25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FB5A09EB-1CF9-4986-8ACC-71FE28E99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6606E8C8-8C99-45E8-912B-526638698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5BB62E66-D12D-46EC-A42D-019E6282F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B8F457D3-855A-424A-90EC-196580E3D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7313CF5C-8A2E-4E43-9A96-6BE1D62CB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359F2EE4-618D-4EA1-B44F-BB7A06C09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217678C4-D9A4-4950-AAB4-6218693043E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7BAB8C0B-A6C6-47F5-BA67-13DA5B021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7A882BC0-7842-4EF6-BC46-B6B7D281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A199BE11-F1B7-46E1-8072-4362DCCD1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F3B42484-A339-4D73-A7E0-358D22C2C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B5AE998C-A0B2-488D-A4E1-789951E23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4DD25B64-6874-41BB-8B03-828B15F1E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F82D5DB3-2D35-4E86-B786-8E790EFC4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708E5EA9-5187-4D89-90A0-CAA86E729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DF6E8F6C-6925-4FF8-ADF6-CFF8430B8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32437275-C530-4577-87EF-CDE52AA12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40294E9F-33D6-46ED-A1C8-7CA95022F7A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6BD8E439-7C6A-4E4B-AA03-BC29C7C24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FF23D057-B5D7-4A2C-9740-B3C7BF84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CBC45372-D238-401C-9553-40247A4B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AE83612E-ACB5-4EFE-9A56-F5EEAE2A3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13B16F4F-6D8A-4360-9DD7-7EB08FDBA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349E08B1-73FF-408C-89B3-AD9CE0515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2EC2D550-1209-4249-AC79-C789E87F6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4CFD6AA0-9C98-47A8-AE4E-5EDBDE1FB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480836CB-AA83-4452-85FC-F0D89DD74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012644F6-A258-45DB-A0C3-1BC66BEAA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AD8D2AF9-21A5-420A-9E55-919D6AE842D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C73504EC-99E6-4994-BCC9-471FA4C5A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4778EEAE-979F-4EED-88BB-B7A17CE4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1E6F480B-0985-44F5-8327-7609CA6A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0C3ABE37-71C1-4036-9923-21B0675C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405A6701-7CA4-475F-9DDC-7496BEEAA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B62D63DE-8A8E-4125-AAFE-6D55F54FE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59271895-2567-45F1-9693-C60693AC3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B1539670-B93B-4754-98EE-5D97FFD3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2EBD6AD7-13C7-419B-BE1B-BE0B80C5F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105D6651-7A4C-4D84-8831-AAD42D1D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B4E0FC5C-F7B4-4C13-A77F-CC55BF3F4DE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AEA1E0A8-6897-483A-8B4B-0468BA7CC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2D69A2E1-92E9-46E9-A8CD-99145938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674766CC-8B7A-4ACD-9245-80E29464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9C7D054A-8610-4D68-B65F-AA4BCFFAE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CA145CCF-AC35-4587-9847-740BA3AB7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36086F43-C6C4-47B4-A314-3E24D837B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95826026-A58D-42D5-8412-C02B8AD9B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14327C6B-D93D-41FA-80A3-EB5F37D3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956168FA-2A10-4EF1-96F7-63A1E2642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699F568A-3523-402F-912A-D6288CE5E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B1A3EC5D-C28A-4150-ACCE-3BAD1D2C78D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60FC6BB6-F4A9-47EF-9A11-1EAAC1AC5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C54C1597-E9C0-481C-A7E8-09C7AE8A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C967C3DE-A8E8-470B-ACDB-5666C072F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C36438C5-B917-4B7A-8BA4-16DC35AFF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8DEC3881-CC2F-4795-BD75-6B0933A02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F4B4CB50-915F-4C14-9EF1-75C8C03D1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5D960746-1205-4329-BCA5-B59209F5A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3DFEE609-A3BA-4806-A70E-E5A29900E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A86BA39B-22E7-431A-A5C4-FB890AED0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9330B02D-E170-40A1-BB81-DDCB70804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71CE5189-90C4-4A74-A111-EDC7D10F80B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E70F5B09-E858-4F8C-B6C0-B65B22823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6373020F-350E-4286-B3EA-04CC30369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733A4B48-7C2C-4C04-88C6-90CE43777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A5683A8E-AD5D-426B-9DD2-2219CDCAB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18655AE6-151E-42D3-B8CF-9E375E4C9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9A82B636-3A03-4E08-B3B8-19B7F90D7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028C4FEF-B128-419C-9AC4-D1B8B35DE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9A26E284-472B-433E-9E30-44F8EB959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667E2884-861F-4D3F-86C7-FC22E2D63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3E503B52-D1C2-4B90-AA65-D081C1A9A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4B0EAFE9-068C-4FB0-96FC-D2C9F1FD2A5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35F7AA08-2D88-4B0A-8E27-AA8516203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AD82076E-0015-4399-B1F8-8580D471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1DCB2E0B-EB41-4094-9A4C-240ABFAEF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5F88C795-BDF7-4DF1-9A0D-1D56F4A48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CEBF387C-4FA0-4245-AB2A-FBD8DF863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3DAEF3B8-82C2-4C8B-9B60-B9571D37E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B61E4664-DB04-4741-B6A8-78613026C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5B6FAE09-8942-4BAC-98AE-C9CCD33EE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33AA82FD-9BA2-46F1-8D9A-1EF678371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8116A254-3028-4496-879C-D7D33530C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98D2541E-4BFD-42EC-8C0D-D38B683C539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6088C946-57A7-4FE2-884B-A12F18A41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E7E4293D-8C07-4DE2-B8C3-671BE842C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B4F9CE6B-923A-4A9D-A689-4BC6BB7A1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2C95C604-168C-4B54-8687-E1D9C5867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396149FE-149B-40BA-9B54-C0CAD0241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F77498A4-786F-4D37-B473-6076354BD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68AAF787-D1A0-49A5-84F8-B4AA60FDA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A6A606B3-6C66-4585-8A65-CE395D3B0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4927614F-7060-425A-A342-7F1057188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C00F18FE-116D-49D8-A193-2874743E6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051FE65F-3FC7-480C-B8A7-E994908E417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C7CAB4BD-A8B3-4029-B8D9-2128C461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D0E28A0D-F0C3-4A9D-AA9B-EABF6DB50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0F2498B7-E615-4FF6-B71C-D9D4674EA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010442A2-1870-44B7-B702-D4E8CF226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C03D6897-47B6-4927-967C-725C9D926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0ED401EE-361E-4390-8234-84C25468D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FD6C3CE8-8E4B-4646-B980-ECA56033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0B0E2380-8728-40FD-A48E-FDE4DB69E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1032A285-100E-4C09-B6ED-913DFC0F8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C4C877B7-BE2A-4335-8BC4-934BBC305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F558B10A-9AA5-41CC-8136-B63A5624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B1D7861B-C8BB-489B-9568-825EACDE24F8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32491B93-9DDE-459F-8A32-5BE222D3C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A97F2CBF-3793-4E72-A7B9-5EBDB39D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3088C6F7-9DEA-4EEC-94E6-0399B579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C5715917-5844-4315-A163-1176D8131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2F776C85-8028-4CD3-9961-D5170FD75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4F3F9BF3-C1D9-42F7-A51C-88964629E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520EDB8E-237F-41CA-B0B7-8BC4A8974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CC8D077E-3621-430E-86BD-C28B86DA6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4AE936FA-6B1B-403D-B8F2-8D604A65A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90E9A8F2-48D7-44E0-8C50-ECC5DD7F5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E42FD8EB-BAB2-45A6-89DD-E89780C5BBB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7E1D55AB-C00C-4B33-AF16-54AB67F89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799BE988-9D4A-497E-A669-EBE2A97AC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00520A60-7CB2-4336-BF32-8E981F06C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5D369725-63EA-4939-85D7-632AAA57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ACF1BB17-1641-44D2-B40A-1F9354694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8E385E4E-4146-45CC-BD80-C042830B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5327540F-1777-4AC3-9A3C-4EA0CD0C0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6E4ACF75-0480-4315-815B-E576564DB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101895C7-6477-4E93-9882-A9C83281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59FC26F4-306E-43A8-92C0-CA008130B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43754366-4B50-4050-BE26-79FDA94D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" y="18288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E14F44AB-B995-4849-B986-CA1DE9437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18288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060CE5C9-76C1-46C6-B0D7-F32EA4F8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7CB11771-7D32-448E-BBA5-5D707C6C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558537E1-BA5A-40CD-9778-B779473E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60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3F451B17-93C4-46FB-945A-1C599F82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415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018AF7FE-D505-4D57-9FE9-FC448925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356" y="188753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2AD2AE37-CD55-4B34-96F3-BDDDD194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398" y="18811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6A6DC65E-1A79-4C26-AB6C-4C976BED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264" y="182879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5" name="Rectangle 120">
            <a:extLst>
              <a:ext uri="{FF2B5EF4-FFF2-40B4-BE49-F238E27FC236}">
                <a16:creationId xmlns:a16="http://schemas.microsoft.com/office/drawing/2014/main" id="{B1562B42-ECDC-48B2-B1DE-538FC97E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331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" name="Rectangle 120">
            <a:extLst>
              <a:ext uri="{FF2B5EF4-FFF2-40B4-BE49-F238E27FC236}">
                <a16:creationId xmlns:a16="http://schemas.microsoft.com/office/drawing/2014/main" id="{A5C9F598-5A99-49AF-A677-4855BDFE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831" y="187007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" name="Rectangle 120">
            <a:extLst>
              <a:ext uri="{FF2B5EF4-FFF2-40B4-BE49-F238E27FC236}">
                <a16:creationId xmlns:a16="http://schemas.microsoft.com/office/drawing/2014/main" id="{D589478A-4066-4553-867F-581DD44D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74" y="182879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2EE499D6-BB2F-4FD7-BED4-76081F3D56C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80B1FE24-EFB8-4A7B-B0EC-B3131E193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1C10A485-2559-4256-AC61-194973A0D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F4DDCD9D-95D5-4A88-A129-666200AE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998018D7-2088-4A58-8B80-56925D22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B4A0539B-CB79-4BAE-B514-F5A8B9F5F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09322115-1533-46D9-9453-F086CE262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E7D0E5A0-3C14-4252-90D0-28CAE156C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21980B40-EF73-4C73-BBF1-5F0F6691F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9C107984-6EA6-4DD4-9C36-5C3A30F7D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637D861A-971B-450E-BEFF-AD73DBF1C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AB52106D-C8BE-42DA-8400-D70E217A76E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DA0A0755-E62E-4552-A4EA-590557B4D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48A2EFEC-AC6E-4210-8BAF-01BC74930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0FF14F6A-AE43-4164-B77E-1C6B0096C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3803CB84-5F30-4CEA-A63F-FB4361AD4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6494C54D-E81F-4353-9728-6451A1D20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491AF274-2EBC-45E7-BA42-E0416B6E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317E0F83-B0B1-48B1-B834-3F706FE2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6BAD1894-173F-4465-A551-EBBFA8F7F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33AA59CB-AADF-4460-B993-188193EB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7D259CC5-A6DB-481B-B865-03D4384DF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2EF847BF-D481-46EA-BD6B-2A06E2D8C8A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F7731FDB-502D-43E7-AFF9-9A527F2B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30F4513E-C7FF-4A17-9960-A17E5BB5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BB9E1C2B-966F-4E1A-99BB-55A55C39F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E62AE7AC-56C0-4BCF-B648-546363F50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5542DA5F-749B-43B6-B77B-A87722D70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977A43AD-1E3F-4458-BDAB-205AC9722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5A7B69C1-C2D2-417A-9C47-561170A23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3066CA1B-5979-4722-AAD5-6A5CB1AC2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CEE01DAA-24F1-448E-BE5B-FD1E13A5B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A3C2E6A4-DDE3-4241-B4B3-AE5585141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9FF6BF0E-616F-4BFE-87AB-192B5A5E027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FE45A6B4-B2B4-4EA4-8A4E-1364E43B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03768D66-F4B8-40F3-9E10-AF4C6ED5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D8BEEAB8-9DCB-488E-A6F8-E5DFF605F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B8A11FD0-C680-43F8-A9F7-CC0C82482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95A03540-30FA-4947-A615-D339DA2C4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FA9EF5BA-3B8E-4B34-A735-CA972D72A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59918445-709A-49E3-9B77-8F65FD7F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0DFA60AF-F6D3-4C65-A8E8-09BCEC593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FF121CD3-5FFD-4022-AA16-B79D9424E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E31C6E6E-ECCD-4336-9114-C6FBD2380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8508BED0-19C2-4506-8909-66B6A8B6EE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53DD5C01-37BA-49AC-AFC3-6E4E82ABB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8E43D91E-4C4D-4A92-B29C-39D95CE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8EEF2FB3-AC48-4849-B2EA-B23FF5B65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63B5322A-1EF7-4920-AFBF-17609ACD2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EA3D827A-B11B-41B0-A246-1E08A36CB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35355246-83ED-4B52-8A76-F0531C34E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49A8D894-442E-4DE4-A90C-2724BDA6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C2FDD8A8-31A7-46E6-9D97-C2796DA5F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D5BA6470-E4F8-4813-8E7C-C7299755B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F46FFF0E-DEBB-4FDD-9C99-719D05B66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71F78BDF-FB58-4575-9237-0312D8992DE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2014EBD5-E01A-4D85-8FAD-4FD108528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32B15F7F-87E2-4A6C-A770-1E085017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5CC31F65-BF63-4445-987C-62A67C4E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6FEF446E-0D26-4ACB-9DB2-66909FFB7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EB969A54-F1A2-46E8-84A9-3A68E7578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6B391D32-1862-4AD6-A720-995BE6595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EBB21E8B-4406-47E5-BAD0-46E0FEC6D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3E0D8D3B-89D3-4E83-8CC5-BF7082E32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5B357C7A-D865-4A54-B016-2977FEB29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CC4413D4-5FA7-4C62-B336-AA94BB0AD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EA3EAD90-204A-4FC9-AE59-9C7ADE31760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A49279C5-D100-4D1D-896A-4B68BBCBC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E60962EE-C8AA-4E29-A8F6-A4F3BC8AA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478B7223-6FE9-4406-B471-CC1E6FE09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8D532AC6-5254-42CE-B44F-4510F122F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FFF8CDFC-283D-4B99-8BF2-D8918AC8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8886292C-6A1D-496B-9EE7-3F7F99856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7F2D31EE-17C9-4D9F-A41A-1B4836441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8A050526-ECF3-4F7B-979F-ADB1A7610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217EA769-19B4-4923-AD63-253B97CA2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F1158A8C-BA3D-4822-AB87-1F99B0CB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C8EE23CD-DD4E-4525-9D4F-9B8DC022C6E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2D4D1CD5-1E0E-48C1-995F-D6454B1C6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58EB44A5-F667-4EAF-BC79-AEEC3D015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30464E2C-4B44-4B8C-B275-594EA368D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36224046-D597-47BC-B0EF-0AD62A5B1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A93AFDA3-9C73-43A6-A6B5-B20F7A61E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9079A1EF-8BF4-4BA5-9E48-E04261E64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650E94E3-790B-4E91-8682-138D23218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82CE5441-008E-43C6-AB71-58DCF5E6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4C934E72-DD49-442A-9B7E-A87EBE342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F0180C22-4243-473D-AEBC-05260D06D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E196FB5C-59E4-4AA6-962B-1E023AF1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FA965F38-0DCC-4922-ADC4-5FE02EDF66C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BB640FE5-3D21-4207-9455-75F610D45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9F39420B-CD7E-4653-BD00-E3886EFD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1988D658-8E19-409A-897B-7B33DE363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04D12C80-A8EE-4648-92A3-B1774ED25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0D19CDC9-23BF-42F3-B611-491D178B5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722F05DE-DD86-4CF1-A56F-06D7B14F5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759E4F37-895F-40C5-BE1B-3B5E0C4A0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630E01F1-5417-445C-8F2C-4728213A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09AA6768-97DD-4B5F-86A4-DC4D8A742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4296171C-2C4E-4E2F-BEC4-8601BC2F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00AC4BC9-CE71-41DC-AD8C-6C97DD1A0CA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3242D810-D0DD-499B-9189-46C2C21FB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D713EEBA-351B-4119-B97E-7D9FA0AA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5B4BBECA-DE6F-48A8-B19C-0C1150B65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0820F004-595C-4FDC-B695-F21B5D837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0F47AD30-DD58-42D6-BC66-6CE0E30C8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3C7A940E-FB78-40C7-AD9D-0D44BC0CD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3A79492B-27B0-49FC-9A46-8317913E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0AED53EC-9828-4BE4-B19C-CC1366671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B0A0BD34-176D-47EB-9333-3DA3B3625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FA6A7304-A046-4935-8D38-4582A0731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3A77DDFC-4787-4DC6-B80D-F0E248D5C6C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AA2130BB-9CAC-4069-9537-C2F49DA7D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E3418C5F-C881-4FBE-BCF5-29B22539B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B32AF2BF-9581-423B-9006-635C08238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00A4D797-AC69-4D5A-819E-9619201C5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1E026B64-059A-4D1F-960A-5FB2451AF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9EFB4DE7-93EE-46FD-9172-6B050FCF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040390A5-0AEE-4358-8131-682638A4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F48D4EC8-1D0D-4731-ADDA-AC4655238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743278D7-E5D5-451D-8AEA-D0862165B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8B43ACD8-CC78-432D-9C2A-41FFA4DD3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92BAFE0B-99E4-4BD3-AD61-C8CE5A9497FF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936618D8-BD85-4FFD-9641-D739E656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F4CDD436-0AE8-4081-AA4E-8A1E7B00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48CA3593-A66F-43A6-9080-D4CA68DBF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7DB09BF1-2EE1-452E-92BA-3C7FD304F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C4D69A3E-63B5-4D49-A99C-241A7E125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6FD647EC-C4C5-4760-AAE1-D30609800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4C7DB935-1565-4EA3-A7FB-19F0BC059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354D6720-6642-49EE-A3C0-F4A87613F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5E4ABD59-25E0-48F9-BE0E-29BF27CB8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1BFF2371-36B8-41C0-BC14-A6457DCC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635E641D-4EA8-4486-AC4F-34F19CAA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7" y="17287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42F44D14-AE7F-4D12-A20F-1AB24D22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73" y="17526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6306E973-F55F-41C3-A02C-D44CD830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833" y="1728786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1ED72CD3-525A-4DFD-8077-D9D06A4F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349" y="175259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7F46986C-4685-49DB-92CB-DBE9C0FA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825" y="175259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E8FBBBC6-7CAC-4C2D-A24A-FC38A723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02" y="17489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B7B7FF4C-A1FC-46E3-A71E-FBEA8B32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195" y="17964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769F90F5-1301-45C4-8569-11410DD3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494" y="1771171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91E72D82-E15A-4139-A90F-A5883E71F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57" y="17838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D2A05CB8-4BFC-4054-8065-F6A35502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1766132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1C190-A0AD-451E-AC36-4F3A98BEB040}"/>
              </a:ext>
            </a:extLst>
          </p:cNvPr>
          <p:cNvSpPr txBox="1"/>
          <p:nvPr/>
        </p:nvSpPr>
        <p:spPr>
          <a:xfrm>
            <a:off x="6929438" y="230084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Heap sort complete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630</Words>
  <Application>Microsoft Office PowerPoint</Application>
  <PresentationFormat>On-screen Show (4:3)</PresentationFormat>
  <Paragraphs>665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Tang, Jiaxi</cp:lastModifiedBy>
  <cp:revision>39</cp:revision>
  <dcterms:created xsi:type="dcterms:W3CDTF">2006-03-17T02:26:05Z</dcterms:created>
  <dcterms:modified xsi:type="dcterms:W3CDTF">2020-11-14T20:26:31Z</dcterms:modified>
</cp:coreProperties>
</file>