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624" r:id="rId4"/>
    <p:sldId id="388" r:id="rId5"/>
    <p:sldId id="590" r:id="rId6"/>
    <p:sldId id="591" r:id="rId7"/>
    <p:sldId id="592" r:id="rId8"/>
    <p:sldId id="593" r:id="rId9"/>
    <p:sldId id="594" r:id="rId10"/>
    <p:sldId id="614" r:id="rId11"/>
    <p:sldId id="615" r:id="rId12"/>
    <p:sldId id="616" r:id="rId13"/>
    <p:sldId id="617" r:id="rId14"/>
    <p:sldId id="618" r:id="rId15"/>
    <p:sldId id="619" r:id="rId16"/>
    <p:sldId id="524" r:id="rId17"/>
    <p:sldId id="622" r:id="rId18"/>
    <p:sldId id="522" r:id="rId19"/>
    <p:sldId id="623" r:id="rId20"/>
    <p:sldId id="626" r:id="rId21"/>
    <p:sldId id="625" r:id="rId22"/>
    <p:sldId id="627" r:id="rId23"/>
    <p:sldId id="645" r:id="rId24"/>
    <p:sldId id="628" r:id="rId25"/>
  </p:sldIdLst>
  <p:sldSz cx="4610100" cy="3460750"/>
  <p:notesSz cx="4610100" cy="34607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3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34.wmf"/><Relationship Id="rId36" Type="http://schemas.openxmlformats.org/officeDocument/2006/relationships/image" Target="../media/image10.wmf"/><Relationship Id="rId35" Type="http://schemas.openxmlformats.org/officeDocument/2006/relationships/image" Target="../media/image9.wmf"/><Relationship Id="rId34" Type="http://schemas.openxmlformats.org/officeDocument/2006/relationships/image" Target="../media/image8.wmf"/><Relationship Id="rId33" Type="http://schemas.openxmlformats.org/officeDocument/2006/relationships/image" Target="../media/image7.wmf"/><Relationship Id="rId32" Type="http://schemas.openxmlformats.org/officeDocument/2006/relationships/image" Target="../media/image6.wmf"/><Relationship Id="rId31" Type="http://schemas.openxmlformats.org/officeDocument/2006/relationships/image" Target="../media/image19.wmf"/><Relationship Id="rId30" Type="http://schemas.openxmlformats.org/officeDocument/2006/relationships/image" Target="../media/image18.wmf"/><Relationship Id="rId3" Type="http://schemas.openxmlformats.org/officeDocument/2006/relationships/image" Target="../media/image33.wmf"/><Relationship Id="rId29" Type="http://schemas.openxmlformats.org/officeDocument/2006/relationships/image" Target="../media/image17.wmf"/><Relationship Id="rId28" Type="http://schemas.openxmlformats.org/officeDocument/2006/relationships/image" Target="../media/image16.wmf"/><Relationship Id="rId27" Type="http://schemas.openxmlformats.org/officeDocument/2006/relationships/image" Target="../media/image15.wmf"/><Relationship Id="rId26" Type="http://schemas.openxmlformats.org/officeDocument/2006/relationships/image" Target="../media/image36.wmf"/><Relationship Id="rId25" Type="http://schemas.openxmlformats.org/officeDocument/2006/relationships/image" Target="../media/image35.wmf"/><Relationship Id="rId24" Type="http://schemas.openxmlformats.org/officeDocument/2006/relationships/image" Target="../media/image30.wmf"/><Relationship Id="rId23" Type="http://schemas.openxmlformats.org/officeDocument/2006/relationships/image" Target="../media/image29.wmf"/><Relationship Id="rId22" Type="http://schemas.openxmlformats.org/officeDocument/2006/relationships/image" Target="../media/image28.wmf"/><Relationship Id="rId21" Type="http://schemas.openxmlformats.org/officeDocument/2006/relationships/image" Target="../media/image46.wmf"/><Relationship Id="rId20" Type="http://schemas.openxmlformats.org/officeDocument/2006/relationships/image" Target="../media/image45.wmf"/><Relationship Id="rId2" Type="http://schemas.openxmlformats.org/officeDocument/2006/relationships/image" Target="../media/image32.wmf"/><Relationship Id="rId19" Type="http://schemas.openxmlformats.org/officeDocument/2006/relationships/image" Target="../media/image44.wmf"/><Relationship Id="rId18" Type="http://schemas.openxmlformats.org/officeDocument/2006/relationships/image" Target="../media/image43.wmf"/><Relationship Id="rId17" Type="http://schemas.openxmlformats.org/officeDocument/2006/relationships/image" Target="../media/image42.wmf"/><Relationship Id="rId16" Type="http://schemas.openxmlformats.org/officeDocument/2006/relationships/image" Target="../media/image5.wmf"/><Relationship Id="rId15" Type="http://schemas.openxmlformats.org/officeDocument/2006/relationships/image" Target="../media/image4.wmf"/><Relationship Id="rId14" Type="http://schemas.openxmlformats.org/officeDocument/2006/relationships/image" Target="../media/image3.wmf"/><Relationship Id="rId13" Type="http://schemas.openxmlformats.org/officeDocument/2006/relationships/image" Target="../media/image2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34.wmf"/><Relationship Id="rId36" Type="http://schemas.openxmlformats.org/officeDocument/2006/relationships/image" Target="../media/image10.wmf"/><Relationship Id="rId35" Type="http://schemas.openxmlformats.org/officeDocument/2006/relationships/image" Target="../media/image9.wmf"/><Relationship Id="rId34" Type="http://schemas.openxmlformats.org/officeDocument/2006/relationships/image" Target="../media/image8.wmf"/><Relationship Id="rId33" Type="http://schemas.openxmlformats.org/officeDocument/2006/relationships/image" Target="../media/image7.wmf"/><Relationship Id="rId32" Type="http://schemas.openxmlformats.org/officeDocument/2006/relationships/image" Target="../media/image6.wmf"/><Relationship Id="rId31" Type="http://schemas.openxmlformats.org/officeDocument/2006/relationships/image" Target="../media/image19.wmf"/><Relationship Id="rId30" Type="http://schemas.openxmlformats.org/officeDocument/2006/relationships/image" Target="../media/image18.wmf"/><Relationship Id="rId3" Type="http://schemas.openxmlformats.org/officeDocument/2006/relationships/image" Target="../media/image33.wmf"/><Relationship Id="rId29" Type="http://schemas.openxmlformats.org/officeDocument/2006/relationships/image" Target="../media/image17.wmf"/><Relationship Id="rId28" Type="http://schemas.openxmlformats.org/officeDocument/2006/relationships/image" Target="../media/image16.wmf"/><Relationship Id="rId27" Type="http://schemas.openxmlformats.org/officeDocument/2006/relationships/image" Target="../media/image15.wmf"/><Relationship Id="rId26" Type="http://schemas.openxmlformats.org/officeDocument/2006/relationships/image" Target="../media/image36.wmf"/><Relationship Id="rId25" Type="http://schemas.openxmlformats.org/officeDocument/2006/relationships/image" Target="../media/image35.wmf"/><Relationship Id="rId24" Type="http://schemas.openxmlformats.org/officeDocument/2006/relationships/image" Target="../media/image30.wmf"/><Relationship Id="rId23" Type="http://schemas.openxmlformats.org/officeDocument/2006/relationships/image" Target="../media/image29.wmf"/><Relationship Id="rId22" Type="http://schemas.openxmlformats.org/officeDocument/2006/relationships/image" Target="../media/image28.wmf"/><Relationship Id="rId21" Type="http://schemas.openxmlformats.org/officeDocument/2006/relationships/image" Target="../media/image46.wmf"/><Relationship Id="rId20" Type="http://schemas.openxmlformats.org/officeDocument/2006/relationships/image" Target="../media/image45.wmf"/><Relationship Id="rId2" Type="http://schemas.openxmlformats.org/officeDocument/2006/relationships/image" Target="../media/image32.wmf"/><Relationship Id="rId19" Type="http://schemas.openxmlformats.org/officeDocument/2006/relationships/image" Target="../media/image44.wmf"/><Relationship Id="rId18" Type="http://schemas.openxmlformats.org/officeDocument/2006/relationships/image" Target="../media/image43.wmf"/><Relationship Id="rId17" Type="http://schemas.openxmlformats.org/officeDocument/2006/relationships/image" Target="../media/image42.wmf"/><Relationship Id="rId16" Type="http://schemas.openxmlformats.org/officeDocument/2006/relationships/image" Target="../media/image5.wmf"/><Relationship Id="rId15" Type="http://schemas.openxmlformats.org/officeDocument/2006/relationships/image" Target="../media/image4.wmf"/><Relationship Id="rId14" Type="http://schemas.openxmlformats.org/officeDocument/2006/relationships/image" Target="../media/image3.wmf"/><Relationship Id="rId13" Type="http://schemas.openxmlformats.org/officeDocument/2006/relationships/image" Target="../media/image2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8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7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755389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7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7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1755389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7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323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432594"/>
            <a:ext cx="2076450" cy="11680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1010" y="1665486"/>
            <a:ext cx="3688080" cy="1362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323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996" y="1063498"/>
            <a:ext cx="4466107" cy="595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50668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71051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4885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0888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1937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2953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4571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092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2037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5965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92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5965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092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122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8392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8392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79502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122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8392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58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58590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585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58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585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68665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858" y="1220919"/>
            <a:ext cx="4334382" cy="1088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64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34.wmf"/><Relationship Id="rId2" Type="http://schemas.openxmlformats.org/officeDocument/2006/relationships/tags" Target="../tags/tag8.xml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29.wmf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oleObject" Target="../embeddings/oleObject75.bin"/><Relationship Id="rId7" Type="http://schemas.openxmlformats.org/officeDocument/2006/relationships/image" Target="../media/image29.wmf"/><Relationship Id="rId6" Type="http://schemas.openxmlformats.org/officeDocument/2006/relationships/oleObject" Target="../embeddings/oleObject7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3.bin"/><Relationship Id="rId3" Type="http://schemas.openxmlformats.org/officeDocument/2006/relationships/tags" Target="../tags/tag9.xml"/><Relationship Id="rId23" Type="http://schemas.openxmlformats.org/officeDocument/2006/relationships/vmlDrawing" Target="../drawings/vmlDrawing9.v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36.wmf"/><Relationship Id="rId20" Type="http://schemas.openxmlformats.org/officeDocument/2006/relationships/oleObject" Target="../embeddings/oleObject81.bin"/><Relationship Id="rId2" Type="http://schemas.openxmlformats.org/officeDocument/2006/relationships/image" Target="../media/image40.png"/><Relationship Id="rId19" Type="http://schemas.openxmlformats.org/officeDocument/2006/relationships/image" Target="../media/image35.wmf"/><Relationship Id="rId18" Type="http://schemas.openxmlformats.org/officeDocument/2006/relationships/oleObject" Target="../embeddings/oleObject80.bin"/><Relationship Id="rId17" Type="http://schemas.openxmlformats.org/officeDocument/2006/relationships/image" Target="../media/image34.wmf"/><Relationship Id="rId16" Type="http://schemas.openxmlformats.org/officeDocument/2006/relationships/oleObject" Target="../embeddings/oleObject79.bin"/><Relationship Id="rId15" Type="http://schemas.openxmlformats.org/officeDocument/2006/relationships/image" Target="../media/image33.wmf"/><Relationship Id="rId14" Type="http://schemas.openxmlformats.org/officeDocument/2006/relationships/oleObject" Target="../embeddings/oleObject78.bin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77.bin"/><Relationship Id="rId11" Type="http://schemas.openxmlformats.org/officeDocument/2006/relationships/image" Target="../media/image31.wmf"/><Relationship Id="rId10" Type="http://schemas.openxmlformats.org/officeDocument/2006/relationships/oleObject" Target="../embeddings/oleObject76.bin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82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50.wmf"/><Relationship Id="rId2" Type="http://schemas.openxmlformats.org/officeDocument/2006/relationships/tags" Target="../tags/tag10.xml"/><Relationship Id="rId19" Type="http://schemas.openxmlformats.org/officeDocument/2006/relationships/oleObject" Target="../embeddings/oleObject90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45.wmf"/><Relationship Id="rId1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91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50.wmf"/><Relationship Id="rId2" Type="http://schemas.openxmlformats.org/officeDocument/2006/relationships/tags" Target="../tags/tag11.xml"/><Relationship Id="rId19" Type="http://schemas.openxmlformats.org/officeDocument/2006/relationships/oleObject" Target="../embeddings/oleObject99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98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97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96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45.wmf"/><Relationship Id="rId1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100.bin"/><Relationship Id="rId23" Type="http://schemas.openxmlformats.org/officeDocument/2006/relationships/vmlDrawing" Target="../drawings/vmlDrawing12.v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53.png"/><Relationship Id="rId20" Type="http://schemas.openxmlformats.org/officeDocument/2006/relationships/image" Target="../media/image50.wmf"/><Relationship Id="rId2" Type="http://schemas.openxmlformats.org/officeDocument/2006/relationships/tags" Target="../tags/tag12.xml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45.wmf"/><Relationship Id="rId1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112.bin"/><Relationship Id="rId76" Type="http://schemas.openxmlformats.org/officeDocument/2006/relationships/vmlDrawing" Target="../drawings/vmlDrawing13.vml"/><Relationship Id="rId75" Type="http://schemas.openxmlformats.org/officeDocument/2006/relationships/slideLayout" Target="../slideLayouts/slideLayout3.xml"/><Relationship Id="rId74" Type="http://schemas.openxmlformats.org/officeDocument/2006/relationships/image" Target="../media/image10.wmf"/><Relationship Id="rId73" Type="http://schemas.openxmlformats.org/officeDocument/2006/relationships/oleObject" Target="../embeddings/oleObject144.bin"/><Relationship Id="rId72" Type="http://schemas.openxmlformats.org/officeDocument/2006/relationships/image" Target="../media/image9.wmf"/><Relationship Id="rId71" Type="http://schemas.openxmlformats.org/officeDocument/2006/relationships/oleObject" Target="../embeddings/oleObject143.bin"/><Relationship Id="rId70" Type="http://schemas.openxmlformats.org/officeDocument/2006/relationships/image" Target="../media/image8.wmf"/><Relationship Id="rId7" Type="http://schemas.openxmlformats.org/officeDocument/2006/relationships/image" Target="../media/image33.wmf"/><Relationship Id="rId69" Type="http://schemas.openxmlformats.org/officeDocument/2006/relationships/oleObject" Target="../embeddings/oleObject142.bin"/><Relationship Id="rId68" Type="http://schemas.openxmlformats.org/officeDocument/2006/relationships/image" Target="../media/image7.wmf"/><Relationship Id="rId67" Type="http://schemas.openxmlformats.org/officeDocument/2006/relationships/oleObject" Target="../embeddings/oleObject141.bin"/><Relationship Id="rId66" Type="http://schemas.openxmlformats.org/officeDocument/2006/relationships/image" Target="../media/image6.wmf"/><Relationship Id="rId65" Type="http://schemas.openxmlformats.org/officeDocument/2006/relationships/oleObject" Target="../embeddings/oleObject140.bin"/><Relationship Id="rId64" Type="http://schemas.openxmlformats.org/officeDocument/2006/relationships/image" Target="../media/image19.wmf"/><Relationship Id="rId63" Type="http://schemas.openxmlformats.org/officeDocument/2006/relationships/oleObject" Target="../embeddings/oleObject139.bin"/><Relationship Id="rId62" Type="http://schemas.openxmlformats.org/officeDocument/2006/relationships/image" Target="../media/image18.wmf"/><Relationship Id="rId61" Type="http://schemas.openxmlformats.org/officeDocument/2006/relationships/oleObject" Target="../embeddings/oleObject138.bin"/><Relationship Id="rId60" Type="http://schemas.openxmlformats.org/officeDocument/2006/relationships/image" Target="../media/image17.wmf"/><Relationship Id="rId6" Type="http://schemas.openxmlformats.org/officeDocument/2006/relationships/oleObject" Target="../embeddings/oleObject111.bin"/><Relationship Id="rId59" Type="http://schemas.openxmlformats.org/officeDocument/2006/relationships/oleObject" Target="../embeddings/oleObject137.bin"/><Relationship Id="rId58" Type="http://schemas.openxmlformats.org/officeDocument/2006/relationships/image" Target="../media/image16.wmf"/><Relationship Id="rId57" Type="http://schemas.openxmlformats.org/officeDocument/2006/relationships/oleObject" Target="../embeddings/oleObject136.bin"/><Relationship Id="rId56" Type="http://schemas.openxmlformats.org/officeDocument/2006/relationships/image" Target="../media/image15.wmf"/><Relationship Id="rId55" Type="http://schemas.openxmlformats.org/officeDocument/2006/relationships/oleObject" Target="../embeddings/oleObject135.bin"/><Relationship Id="rId54" Type="http://schemas.openxmlformats.org/officeDocument/2006/relationships/image" Target="../media/image36.wmf"/><Relationship Id="rId53" Type="http://schemas.openxmlformats.org/officeDocument/2006/relationships/oleObject" Target="../embeddings/oleObject134.bin"/><Relationship Id="rId52" Type="http://schemas.openxmlformats.org/officeDocument/2006/relationships/image" Target="../media/image35.wmf"/><Relationship Id="rId51" Type="http://schemas.openxmlformats.org/officeDocument/2006/relationships/oleObject" Target="../embeddings/oleObject133.bin"/><Relationship Id="rId50" Type="http://schemas.openxmlformats.org/officeDocument/2006/relationships/image" Target="../media/image30.wmf"/><Relationship Id="rId5" Type="http://schemas.openxmlformats.org/officeDocument/2006/relationships/image" Target="../media/image32.wmf"/><Relationship Id="rId49" Type="http://schemas.openxmlformats.org/officeDocument/2006/relationships/oleObject" Target="../embeddings/oleObject132.bin"/><Relationship Id="rId48" Type="http://schemas.openxmlformats.org/officeDocument/2006/relationships/image" Target="../media/image29.wmf"/><Relationship Id="rId47" Type="http://schemas.openxmlformats.org/officeDocument/2006/relationships/oleObject" Target="../embeddings/oleObject131.bin"/><Relationship Id="rId46" Type="http://schemas.openxmlformats.org/officeDocument/2006/relationships/image" Target="../media/image28.wmf"/><Relationship Id="rId45" Type="http://schemas.openxmlformats.org/officeDocument/2006/relationships/oleObject" Target="../embeddings/oleObject130.bin"/><Relationship Id="rId44" Type="http://schemas.openxmlformats.org/officeDocument/2006/relationships/image" Target="../media/image46.wmf"/><Relationship Id="rId43" Type="http://schemas.openxmlformats.org/officeDocument/2006/relationships/oleObject" Target="../embeddings/oleObject129.bin"/><Relationship Id="rId42" Type="http://schemas.openxmlformats.org/officeDocument/2006/relationships/image" Target="../media/image45.wmf"/><Relationship Id="rId41" Type="http://schemas.openxmlformats.org/officeDocument/2006/relationships/oleObject" Target="../embeddings/oleObject128.bin"/><Relationship Id="rId40" Type="http://schemas.openxmlformats.org/officeDocument/2006/relationships/image" Target="../media/image44.wmf"/><Relationship Id="rId4" Type="http://schemas.openxmlformats.org/officeDocument/2006/relationships/oleObject" Target="../embeddings/oleObject110.bin"/><Relationship Id="rId39" Type="http://schemas.openxmlformats.org/officeDocument/2006/relationships/oleObject" Target="../embeddings/oleObject127.bin"/><Relationship Id="rId38" Type="http://schemas.openxmlformats.org/officeDocument/2006/relationships/image" Target="../media/image43.wmf"/><Relationship Id="rId37" Type="http://schemas.openxmlformats.org/officeDocument/2006/relationships/oleObject" Target="../embeddings/oleObject126.bin"/><Relationship Id="rId36" Type="http://schemas.openxmlformats.org/officeDocument/2006/relationships/image" Target="../media/image42.wmf"/><Relationship Id="rId35" Type="http://schemas.openxmlformats.org/officeDocument/2006/relationships/oleObject" Target="../embeddings/oleObject125.bin"/><Relationship Id="rId34" Type="http://schemas.openxmlformats.org/officeDocument/2006/relationships/tags" Target="../tags/tag14.xml"/><Relationship Id="rId33" Type="http://schemas.openxmlformats.org/officeDocument/2006/relationships/image" Target="../media/image5.wmf"/><Relationship Id="rId32" Type="http://schemas.openxmlformats.org/officeDocument/2006/relationships/oleObject" Target="../embeddings/oleObject124.bin"/><Relationship Id="rId31" Type="http://schemas.openxmlformats.org/officeDocument/2006/relationships/image" Target="../media/image4.wmf"/><Relationship Id="rId30" Type="http://schemas.openxmlformats.org/officeDocument/2006/relationships/oleObject" Target="../embeddings/oleObject123.bin"/><Relationship Id="rId3" Type="http://schemas.openxmlformats.org/officeDocument/2006/relationships/image" Target="../media/image31.wmf"/><Relationship Id="rId29" Type="http://schemas.openxmlformats.org/officeDocument/2006/relationships/image" Target="../media/image3.wmf"/><Relationship Id="rId28" Type="http://schemas.openxmlformats.org/officeDocument/2006/relationships/oleObject" Target="../embeddings/oleObject122.bin"/><Relationship Id="rId27" Type="http://schemas.openxmlformats.org/officeDocument/2006/relationships/image" Target="../media/image2.wmf"/><Relationship Id="rId26" Type="http://schemas.openxmlformats.org/officeDocument/2006/relationships/oleObject" Target="../embeddings/oleObject121.bin"/><Relationship Id="rId25" Type="http://schemas.openxmlformats.org/officeDocument/2006/relationships/image" Target="../media/image23.wmf"/><Relationship Id="rId24" Type="http://schemas.openxmlformats.org/officeDocument/2006/relationships/oleObject" Target="../embeddings/oleObject120.bin"/><Relationship Id="rId23" Type="http://schemas.openxmlformats.org/officeDocument/2006/relationships/image" Target="../media/image22.wmf"/><Relationship Id="rId22" Type="http://schemas.openxmlformats.org/officeDocument/2006/relationships/oleObject" Target="../embeddings/oleObject119.bin"/><Relationship Id="rId21" Type="http://schemas.openxmlformats.org/officeDocument/2006/relationships/image" Target="../media/image21.wmf"/><Relationship Id="rId20" Type="http://schemas.openxmlformats.org/officeDocument/2006/relationships/oleObject" Target="../embeddings/oleObject118.bin"/><Relationship Id="rId2" Type="http://schemas.openxmlformats.org/officeDocument/2006/relationships/oleObject" Target="../embeddings/oleObject109.bin"/><Relationship Id="rId19" Type="http://schemas.openxmlformats.org/officeDocument/2006/relationships/image" Target="../media/image20.wmf"/><Relationship Id="rId18" Type="http://schemas.openxmlformats.org/officeDocument/2006/relationships/oleObject" Target="../embeddings/oleObject117.bin"/><Relationship Id="rId17" Type="http://schemas.openxmlformats.org/officeDocument/2006/relationships/image" Target="../media/image50.wmf"/><Relationship Id="rId16" Type="http://schemas.openxmlformats.org/officeDocument/2006/relationships/oleObject" Target="../embeddings/oleObject116.bin"/><Relationship Id="rId15" Type="http://schemas.openxmlformats.org/officeDocument/2006/relationships/image" Target="../media/image49.wmf"/><Relationship Id="rId14" Type="http://schemas.openxmlformats.org/officeDocument/2006/relationships/oleObject" Target="../embeddings/oleObject115.bin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114.bin"/><Relationship Id="rId11" Type="http://schemas.openxmlformats.org/officeDocument/2006/relationships/image" Target="../media/image47.wmf"/><Relationship Id="rId10" Type="http://schemas.openxmlformats.org/officeDocument/2006/relationships/oleObject" Target="../embeddings/oleObject113.bin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148.bin"/><Relationship Id="rId76" Type="http://schemas.openxmlformats.org/officeDocument/2006/relationships/vmlDrawing" Target="../drawings/vmlDrawing14.vml"/><Relationship Id="rId75" Type="http://schemas.openxmlformats.org/officeDocument/2006/relationships/slideLayout" Target="../slideLayouts/slideLayout3.xml"/><Relationship Id="rId74" Type="http://schemas.openxmlformats.org/officeDocument/2006/relationships/image" Target="../media/image10.wmf"/><Relationship Id="rId73" Type="http://schemas.openxmlformats.org/officeDocument/2006/relationships/oleObject" Target="../embeddings/oleObject180.bin"/><Relationship Id="rId72" Type="http://schemas.openxmlformats.org/officeDocument/2006/relationships/image" Target="../media/image9.wmf"/><Relationship Id="rId71" Type="http://schemas.openxmlformats.org/officeDocument/2006/relationships/oleObject" Target="../embeddings/oleObject179.bin"/><Relationship Id="rId70" Type="http://schemas.openxmlformats.org/officeDocument/2006/relationships/image" Target="../media/image8.wmf"/><Relationship Id="rId7" Type="http://schemas.openxmlformats.org/officeDocument/2006/relationships/image" Target="../media/image33.wmf"/><Relationship Id="rId69" Type="http://schemas.openxmlformats.org/officeDocument/2006/relationships/oleObject" Target="../embeddings/oleObject178.bin"/><Relationship Id="rId68" Type="http://schemas.openxmlformats.org/officeDocument/2006/relationships/image" Target="../media/image7.wmf"/><Relationship Id="rId67" Type="http://schemas.openxmlformats.org/officeDocument/2006/relationships/oleObject" Target="../embeddings/oleObject177.bin"/><Relationship Id="rId66" Type="http://schemas.openxmlformats.org/officeDocument/2006/relationships/image" Target="../media/image6.wmf"/><Relationship Id="rId65" Type="http://schemas.openxmlformats.org/officeDocument/2006/relationships/oleObject" Target="../embeddings/oleObject176.bin"/><Relationship Id="rId64" Type="http://schemas.openxmlformats.org/officeDocument/2006/relationships/image" Target="../media/image19.wmf"/><Relationship Id="rId63" Type="http://schemas.openxmlformats.org/officeDocument/2006/relationships/oleObject" Target="../embeddings/oleObject175.bin"/><Relationship Id="rId62" Type="http://schemas.openxmlformats.org/officeDocument/2006/relationships/image" Target="../media/image18.wmf"/><Relationship Id="rId61" Type="http://schemas.openxmlformats.org/officeDocument/2006/relationships/oleObject" Target="../embeddings/oleObject174.bin"/><Relationship Id="rId60" Type="http://schemas.openxmlformats.org/officeDocument/2006/relationships/image" Target="../media/image17.wmf"/><Relationship Id="rId6" Type="http://schemas.openxmlformats.org/officeDocument/2006/relationships/oleObject" Target="../embeddings/oleObject147.bin"/><Relationship Id="rId59" Type="http://schemas.openxmlformats.org/officeDocument/2006/relationships/oleObject" Target="../embeddings/oleObject173.bin"/><Relationship Id="rId58" Type="http://schemas.openxmlformats.org/officeDocument/2006/relationships/image" Target="../media/image16.wmf"/><Relationship Id="rId57" Type="http://schemas.openxmlformats.org/officeDocument/2006/relationships/oleObject" Target="../embeddings/oleObject172.bin"/><Relationship Id="rId56" Type="http://schemas.openxmlformats.org/officeDocument/2006/relationships/image" Target="../media/image15.wmf"/><Relationship Id="rId55" Type="http://schemas.openxmlformats.org/officeDocument/2006/relationships/oleObject" Target="../embeddings/oleObject171.bin"/><Relationship Id="rId54" Type="http://schemas.openxmlformats.org/officeDocument/2006/relationships/image" Target="../media/image36.wmf"/><Relationship Id="rId53" Type="http://schemas.openxmlformats.org/officeDocument/2006/relationships/oleObject" Target="../embeddings/oleObject170.bin"/><Relationship Id="rId52" Type="http://schemas.openxmlformats.org/officeDocument/2006/relationships/image" Target="../media/image35.wmf"/><Relationship Id="rId51" Type="http://schemas.openxmlformats.org/officeDocument/2006/relationships/oleObject" Target="../embeddings/oleObject169.bin"/><Relationship Id="rId50" Type="http://schemas.openxmlformats.org/officeDocument/2006/relationships/image" Target="../media/image30.wmf"/><Relationship Id="rId5" Type="http://schemas.openxmlformats.org/officeDocument/2006/relationships/image" Target="../media/image32.wmf"/><Relationship Id="rId49" Type="http://schemas.openxmlformats.org/officeDocument/2006/relationships/oleObject" Target="../embeddings/oleObject168.bin"/><Relationship Id="rId48" Type="http://schemas.openxmlformats.org/officeDocument/2006/relationships/image" Target="../media/image29.wmf"/><Relationship Id="rId47" Type="http://schemas.openxmlformats.org/officeDocument/2006/relationships/oleObject" Target="../embeddings/oleObject167.bin"/><Relationship Id="rId46" Type="http://schemas.openxmlformats.org/officeDocument/2006/relationships/image" Target="../media/image28.wmf"/><Relationship Id="rId45" Type="http://schemas.openxmlformats.org/officeDocument/2006/relationships/oleObject" Target="../embeddings/oleObject166.bin"/><Relationship Id="rId44" Type="http://schemas.openxmlformats.org/officeDocument/2006/relationships/image" Target="../media/image46.wmf"/><Relationship Id="rId43" Type="http://schemas.openxmlformats.org/officeDocument/2006/relationships/oleObject" Target="../embeddings/oleObject165.bin"/><Relationship Id="rId42" Type="http://schemas.openxmlformats.org/officeDocument/2006/relationships/image" Target="../media/image45.wmf"/><Relationship Id="rId41" Type="http://schemas.openxmlformats.org/officeDocument/2006/relationships/oleObject" Target="../embeddings/oleObject164.bin"/><Relationship Id="rId40" Type="http://schemas.openxmlformats.org/officeDocument/2006/relationships/image" Target="../media/image44.wmf"/><Relationship Id="rId4" Type="http://schemas.openxmlformats.org/officeDocument/2006/relationships/oleObject" Target="../embeddings/oleObject146.bin"/><Relationship Id="rId39" Type="http://schemas.openxmlformats.org/officeDocument/2006/relationships/oleObject" Target="../embeddings/oleObject163.bin"/><Relationship Id="rId38" Type="http://schemas.openxmlformats.org/officeDocument/2006/relationships/image" Target="../media/image43.wmf"/><Relationship Id="rId37" Type="http://schemas.openxmlformats.org/officeDocument/2006/relationships/oleObject" Target="../embeddings/oleObject162.bin"/><Relationship Id="rId36" Type="http://schemas.openxmlformats.org/officeDocument/2006/relationships/image" Target="../media/image42.wmf"/><Relationship Id="rId35" Type="http://schemas.openxmlformats.org/officeDocument/2006/relationships/oleObject" Target="../embeddings/oleObject161.bin"/><Relationship Id="rId34" Type="http://schemas.openxmlformats.org/officeDocument/2006/relationships/tags" Target="../tags/tag16.xml"/><Relationship Id="rId33" Type="http://schemas.openxmlformats.org/officeDocument/2006/relationships/image" Target="../media/image5.wmf"/><Relationship Id="rId32" Type="http://schemas.openxmlformats.org/officeDocument/2006/relationships/oleObject" Target="../embeddings/oleObject160.bin"/><Relationship Id="rId31" Type="http://schemas.openxmlformats.org/officeDocument/2006/relationships/image" Target="../media/image4.wmf"/><Relationship Id="rId30" Type="http://schemas.openxmlformats.org/officeDocument/2006/relationships/oleObject" Target="../embeddings/oleObject159.bin"/><Relationship Id="rId3" Type="http://schemas.openxmlformats.org/officeDocument/2006/relationships/image" Target="../media/image31.wmf"/><Relationship Id="rId29" Type="http://schemas.openxmlformats.org/officeDocument/2006/relationships/image" Target="../media/image3.wmf"/><Relationship Id="rId28" Type="http://schemas.openxmlformats.org/officeDocument/2006/relationships/oleObject" Target="../embeddings/oleObject158.bin"/><Relationship Id="rId27" Type="http://schemas.openxmlformats.org/officeDocument/2006/relationships/image" Target="../media/image2.wmf"/><Relationship Id="rId26" Type="http://schemas.openxmlformats.org/officeDocument/2006/relationships/oleObject" Target="../embeddings/oleObject157.bin"/><Relationship Id="rId25" Type="http://schemas.openxmlformats.org/officeDocument/2006/relationships/image" Target="../media/image23.wmf"/><Relationship Id="rId24" Type="http://schemas.openxmlformats.org/officeDocument/2006/relationships/oleObject" Target="../embeddings/oleObject156.bin"/><Relationship Id="rId23" Type="http://schemas.openxmlformats.org/officeDocument/2006/relationships/image" Target="../media/image22.wmf"/><Relationship Id="rId22" Type="http://schemas.openxmlformats.org/officeDocument/2006/relationships/oleObject" Target="../embeddings/oleObject155.bin"/><Relationship Id="rId21" Type="http://schemas.openxmlformats.org/officeDocument/2006/relationships/image" Target="../media/image21.wmf"/><Relationship Id="rId20" Type="http://schemas.openxmlformats.org/officeDocument/2006/relationships/oleObject" Target="../embeddings/oleObject154.bin"/><Relationship Id="rId2" Type="http://schemas.openxmlformats.org/officeDocument/2006/relationships/oleObject" Target="../embeddings/oleObject145.bin"/><Relationship Id="rId19" Type="http://schemas.openxmlformats.org/officeDocument/2006/relationships/image" Target="../media/image20.wmf"/><Relationship Id="rId18" Type="http://schemas.openxmlformats.org/officeDocument/2006/relationships/oleObject" Target="../embeddings/oleObject153.bin"/><Relationship Id="rId17" Type="http://schemas.openxmlformats.org/officeDocument/2006/relationships/image" Target="../media/image50.wmf"/><Relationship Id="rId16" Type="http://schemas.openxmlformats.org/officeDocument/2006/relationships/oleObject" Target="../embeddings/oleObject152.bin"/><Relationship Id="rId15" Type="http://schemas.openxmlformats.org/officeDocument/2006/relationships/image" Target="../media/image49.wmf"/><Relationship Id="rId14" Type="http://schemas.openxmlformats.org/officeDocument/2006/relationships/oleObject" Target="../embeddings/oleObject151.bin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150.bin"/><Relationship Id="rId11" Type="http://schemas.openxmlformats.org/officeDocument/2006/relationships/image" Target="../media/image47.wmf"/><Relationship Id="rId10" Type="http://schemas.openxmlformats.org/officeDocument/2006/relationships/oleObject" Target="../embeddings/oleObject149.bin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10.wmf"/><Relationship Id="rId2" Type="http://schemas.openxmlformats.org/officeDocument/2006/relationships/tags" Target="../tags/tag1.xml"/><Relationship Id="rId19" Type="http://schemas.openxmlformats.org/officeDocument/2006/relationships/oleObject" Target="../embeddings/oleObject9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7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10.wmf"/><Relationship Id="rId2" Type="http://schemas.openxmlformats.org/officeDocument/2006/relationships/tags" Target="../tags/tag2.xml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2.wmf"/><Relationship Id="rId23" Type="http://schemas.openxmlformats.org/officeDocument/2006/relationships/vmlDrawing" Target="../drawings/vmlDrawing3.v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6.wmf"/><Relationship Id="rId20" Type="http://schemas.openxmlformats.org/officeDocument/2006/relationships/oleObject" Target="../embeddings/oleObject27.bin"/><Relationship Id="rId2" Type="http://schemas.openxmlformats.org/officeDocument/2006/relationships/oleObject" Target="../embeddings/oleObject19.bin"/><Relationship Id="rId19" Type="http://schemas.openxmlformats.org/officeDocument/2006/relationships/image" Target="../media/image13.png"/><Relationship Id="rId18" Type="http://schemas.openxmlformats.org/officeDocument/2006/relationships/image" Target="../media/image12.png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26.bin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25.bin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24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23.bin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8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23.wmf"/><Relationship Id="rId2" Type="http://schemas.openxmlformats.org/officeDocument/2006/relationships/tags" Target="../tags/tag4.xml"/><Relationship Id="rId19" Type="http://schemas.openxmlformats.org/officeDocument/2006/relationships/oleObject" Target="../embeddings/oleObject36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18.wmf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37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23.wmf"/><Relationship Id="rId2" Type="http://schemas.openxmlformats.org/officeDocument/2006/relationships/tags" Target="../tags/tag5.xml"/><Relationship Id="rId19" Type="http://schemas.openxmlformats.org/officeDocument/2006/relationships/oleObject" Target="../embeddings/oleObject45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18.wmf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48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6.bin"/><Relationship Id="rId3" Type="http://schemas.openxmlformats.org/officeDocument/2006/relationships/tags" Target="../tags/tag6.xml"/><Relationship Id="rId23" Type="http://schemas.openxmlformats.org/officeDocument/2006/relationships/vmlDrawing" Target="../drawings/vmlDrawing6.v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23.wmf"/><Relationship Id="rId20" Type="http://schemas.openxmlformats.org/officeDocument/2006/relationships/oleObject" Target="../embeddings/oleObject54.bin"/><Relationship Id="rId2" Type="http://schemas.openxmlformats.org/officeDocument/2006/relationships/image" Target="../media/image26.png"/><Relationship Id="rId19" Type="http://schemas.openxmlformats.org/officeDocument/2006/relationships/image" Target="../media/image22.wmf"/><Relationship Id="rId18" Type="http://schemas.openxmlformats.org/officeDocument/2006/relationships/oleObject" Target="../embeddings/oleObject53.bin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52.bin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51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50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49.bin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55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36.wmf"/><Relationship Id="rId2" Type="http://schemas.openxmlformats.org/officeDocument/2006/relationships/tags" Target="../tags/tag7.xml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31.wmf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object 4"/>
          <p:cNvSpPr/>
          <p:nvPr/>
        </p:nvSpPr>
        <p:spPr>
          <a:xfrm>
            <a:off x="1905" y="205143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755" y="1063625"/>
            <a:ext cx="4450080" cy="28511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03020" marR="313690" indent="-983615" algn="l">
              <a:lnSpc>
                <a:spcPct val="107000"/>
              </a:lnSpc>
              <a:spcBef>
                <a:spcPts val="305"/>
              </a:spcBef>
            </a:pPr>
            <a:r>
              <a:rPr lang="en-US" sz="1500" b="1">
                <a:latin typeface="Calibri" panose="020F0502020204030204"/>
                <a:cs typeface="Calibri" panose="020F0502020204030204"/>
              </a:rPr>
              <a:t>3-parameter SHAM model vs 2-parameter model</a:t>
            </a:r>
            <a:endParaRPr lang="en-US" sz="1500" b="1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30" y="1695450"/>
            <a:ext cx="3899535" cy="74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Jiaxi</a:t>
            </a:r>
            <a:r>
              <a:rPr sz="12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20" dirty="0">
                <a:latin typeface="Tahoma" panose="020B0604030504040204"/>
                <a:cs typeface="Tahoma" panose="020B0604030504040204"/>
              </a:rPr>
              <a:t>Yu</a:t>
            </a:r>
            <a:endParaRPr sz="1200" spc="-2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</a:pPr>
            <a:r>
              <a:rPr lang="en-US" sz="1000" spc="-50" dirty="0">
                <a:latin typeface="Tahoma" panose="020B0604030504040204"/>
                <a:cs typeface="Tahoma" panose="020B0604030504040204"/>
              </a:rPr>
              <a:t>24.08.</a:t>
            </a:r>
            <a:r>
              <a:rPr sz="1000" spc="-50" dirty="0">
                <a:latin typeface="Tahoma" panose="020B0604030504040204"/>
                <a:cs typeface="Tahoma" panose="020B0604030504040204"/>
              </a:rPr>
              <a:t>2020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NGC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distr_LRG_NGC.png2v3param_distr_LRG_NGC"/>
          <p:cNvPicPr>
            <a:picLocks noChangeAspect="1"/>
          </p:cNvPicPr>
          <p:nvPr>
            <p:ph sz="half" idx="2"/>
          </p:nvPr>
        </p:nvPicPr>
        <p:blipFill>
          <a:blip r:embed="rId1"/>
          <a:srcRect l="8347" r="7835"/>
          <a:stretch>
            <a:fillRect/>
          </a:stretch>
        </p:blipFill>
        <p:spPr>
          <a:xfrm>
            <a:off x="302260" y="1131570"/>
            <a:ext cx="4090670" cy="183007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34365" imgH="241300" progId="Equation.KSEE3">
                  <p:embed/>
                </p:oleObj>
              </mc:Choice>
              <mc:Fallback>
                <p:oleObj name="" r:id="rId3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225" y="789940"/>
          <a:ext cx="5219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33400" imgH="241300" progId="Equation.KSEE3">
                  <p:embed/>
                </p:oleObj>
              </mc:Choice>
              <mc:Fallback>
                <p:oleObj name="" r:id="rId5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6225" y="789940"/>
                        <a:ext cx="5219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2008" y="819150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381000" imgH="177165" progId="Equation.KSEE3">
                  <p:embed/>
                </p:oleObj>
              </mc:Choice>
              <mc:Fallback>
                <p:oleObj name="" r:id="rId9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2008" y="819150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6628" y="776923"/>
          <a:ext cx="36131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368300" imgH="241300" progId="Equation.KSEE3">
                  <p:embed/>
                </p:oleObj>
              </mc:Choice>
              <mc:Fallback>
                <p:oleObj name="" r:id="rId11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26628" y="776923"/>
                        <a:ext cx="36131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3125" y="57213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6863" y="57213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5" imgW="482600" imgH="241300" progId="Equation.KSEE3">
                  <p:embed/>
                </p:oleObj>
              </mc:Choice>
              <mc:Fallback>
                <p:oleObj name="" r:id="rId15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66863" y="57213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9950" y="60134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368300" imgH="177165" progId="Equation.KSEE3">
                  <p:embed/>
                </p:oleObj>
              </mc:Choice>
              <mc:Fallback>
                <p:oleObj name="" r:id="rId1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09950" y="60134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NGC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内容占位符 10" descr="E:\Master\OneDrive\master_thesis\master\HAMmodel\3-param results\LRG_NGC_posterior.pngLRG_NGC_posterior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2098040" y="1031558"/>
            <a:ext cx="2258060" cy="2254885"/>
          </a:xfrm>
          <a:prstGeom prst="rect">
            <a:avLst/>
          </a:prstGeom>
        </p:spPr>
      </p:pic>
      <p:sp>
        <p:nvSpPr>
          <p:cNvPr id="13" name="object 6"/>
          <p:cNvSpPr txBox="1">
            <a:spLocks noGrp="1"/>
          </p:cNvSpPr>
          <p:nvPr/>
        </p:nvSpPr>
        <p:spPr>
          <a:xfrm>
            <a:off x="1667510" y="3294380"/>
            <a:ext cx="1859915" cy="170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(Vcut ==Vceil)</a:t>
            </a:r>
            <a:endParaRPr lang="en-US" sz="1000" spc="-1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presentation\examination\posterior_LRG_NGC.PNGposterior_LRG_NGC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5140" y="1685290"/>
            <a:ext cx="1612900" cy="160909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4" imgW="457200" imgH="177165" progId="Equation.KSEE3">
                  <p:embed/>
                </p:oleObj>
              </mc:Choice>
              <mc:Fallback>
                <p:oleObj name="" r:id="rId4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2008" y="819150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6" imgW="381000" imgH="177165" progId="Equation.KSEE3">
                  <p:embed/>
                </p:oleObj>
              </mc:Choice>
              <mc:Fallback>
                <p:oleObj name="" r:id="rId6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2008" y="819150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6628" y="776923"/>
          <a:ext cx="36131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8" imgW="368300" imgH="241300" progId="Equation.KSEE3">
                  <p:embed/>
                </p:oleObj>
              </mc:Choice>
              <mc:Fallback>
                <p:oleObj name="" r:id="rId8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6628" y="776923"/>
                        <a:ext cx="36131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3125" y="57213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647700" imgH="241300" progId="Equation.KSEE3">
                  <p:embed/>
                </p:oleObj>
              </mc:Choice>
              <mc:Fallback>
                <p:oleObj name="" r:id="rId10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6863" y="57213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2" imgW="482600" imgH="241300" progId="Equation.KSEE3">
                  <p:embed/>
                </p:oleObj>
              </mc:Choice>
              <mc:Fallback>
                <p:oleObj name="" r:id="rId12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66863" y="57213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4" imgW="457200" imgH="177165" progId="Equation.KSEE3">
                  <p:embed/>
                </p:oleObj>
              </mc:Choice>
              <mc:Fallback>
                <p:oleObj name="" r:id="rId14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9950" y="60134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6" imgW="368300" imgH="177165" progId="Equation.KSEE3">
                  <p:embed/>
                </p:oleObj>
              </mc:Choice>
              <mc:Fallback>
                <p:oleObj name="" r:id="rId16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09950" y="60134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8" imgW="634365" imgH="241300" progId="Equation.KSEE3">
                  <p:embed/>
                </p:oleObj>
              </mc:Choice>
              <mc:Fallback>
                <p:oleObj name="" r:id="rId18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225" y="789940"/>
          <a:ext cx="5219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0" imgW="533400" imgH="241300" progId="Equation.KSEE3">
                  <p:embed/>
                </p:oleObj>
              </mc:Choice>
              <mc:Fallback>
                <p:oleObj name="" r:id="rId20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46225" y="789940"/>
                        <a:ext cx="5219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SGC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cf_quad_bestfit_LRG_SGC.png2v3param_cf_quad_bestfit_LR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3970" y="771525"/>
            <a:ext cx="4584700" cy="262001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3" imgW="634365" imgH="241300" progId="Equation.KSEE3">
                  <p:embed/>
                </p:oleObj>
              </mc:Choice>
              <mc:Fallback>
                <p:oleObj name="" r:id="rId3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8055" y="789940"/>
          <a:ext cx="39751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5" imgW="405765" imgH="241300" progId="Equation.KSEE3">
                  <p:embed/>
                </p:oleObj>
              </mc:Choice>
              <mc:Fallback>
                <p:oleObj name="" r:id="rId5" imgW="4057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8055" y="789940"/>
                        <a:ext cx="39751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812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7" imgW="469900" imgH="177165" progId="Equation.KSEE3">
                  <p:embed/>
                </p:oleObj>
              </mc:Choice>
              <mc:Fallback>
                <p:oleObj name="" r:id="rId7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812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6611" y="819150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9" imgW="393700" imgH="177165" progId="Equation.KSEE3">
                  <p:embed/>
                </p:oleObj>
              </mc:Choice>
              <mc:Fallback>
                <p:oleObj name="" r:id="rId9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6611" y="819150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6383" y="776923"/>
          <a:ext cx="52260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1" imgW="533400" imgH="241300" progId="Equation.KSEE3">
                  <p:embed/>
                </p:oleObj>
              </mc:Choice>
              <mc:Fallback>
                <p:oleObj name="" r:id="rId11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6383" y="776923"/>
                        <a:ext cx="52260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90995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995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5598" y="57213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5" imgW="457200" imgH="228600" progId="Equation.KSEE3">
                  <p:embed/>
                </p:oleObj>
              </mc:Choice>
              <mc:Fallback>
                <p:oleObj name="" r:id="rId15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5598" y="57213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0423" y="59499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381000" imgH="177165" progId="Equation.KSEE3">
                  <p:embed/>
                </p:oleObj>
              </mc:Choice>
              <mc:Fallback>
                <p:oleObj name="" r:id="rId19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80423" y="59499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SGC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distr_LRG_SGC.png2v3param_distr_LRG_SGC"/>
          <p:cNvPicPr>
            <a:picLocks noChangeAspect="1"/>
          </p:cNvPicPr>
          <p:nvPr>
            <p:ph sz="half" idx="2"/>
          </p:nvPr>
        </p:nvPicPr>
        <p:blipFill>
          <a:blip r:embed="rId1"/>
          <a:srcRect l="7976" r="7658"/>
          <a:stretch>
            <a:fillRect/>
          </a:stretch>
        </p:blipFill>
        <p:spPr>
          <a:xfrm>
            <a:off x="393065" y="1180465"/>
            <a:ext cx="4006215" cy="1781175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634365" imgH="241300" progId="Equation.KSEE3">
                  <p:embed/>
                </p:oleObj>
              </mc:Choice>
              <mc:Fallback>
                <p:oleObj name="" r:id="rId3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8055" y="789940"/>
          <a:ext cx="39751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405765" imgH="241300" progId="Equation.KSEE3">
                  <p:embed/>
                </p:oleObj>
              </mc:Choice>
              <mc:Fallback>
                <p:oleObj name="" r:id="rId5" imgW="4057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8055" y="789940"/>
                        <a:ext cx="39751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812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469900" imgH="177165" progId="Equation.KSEE3">
                  <p:embed/>
                </p:oleObj>
              </mc:Choice>
              <mc:Fallback>
                <p:oleObj name="" r:id="rId7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812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6611" y="819150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393700" imgH="177165" progId="Equation.KSEE3">
                  <p:embed/>
                </p:oleObj>
              </mc:Choice>
              <mc:Fallback>
                <p:oleObj name="" r:id="rId9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6611" y="819150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6383" y="776923"/>
          <a:ext cx="52260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533400" imgH="241300" progId="Equation.KSEE3">
                  <p:embed/>
                </p:oleObj>
              </mc:Choice>
              <mc:Fallback>
                <p:oleObj name="" r:id="rId11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6383" y="776923"/>
                        <a:ext cx="52260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内容占位符 20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90995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995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5598" y="57213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5" imgW="457200" imgH="228600" progId="Equation.KSEE3">
                  <p:embed/>
                </p:oleObj>
              </mc:Choice>
              <mc:Fallback>
                <p:oleObj name="" r:id="rId15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5598" y="57213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0423" y="59499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9" imgW="381000" imgH="177165" progId="Equation.KSEE3">
                  <p:embed/>
                </p:oleObj>
              </mc:Choice>
              <mc:Fallback>
                <p:oleObj name="" r:id="rId19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80423" y="59499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内容占位符 10" descr="E:\Master\OneDrive\master_thesis\master\HAMmodel\3-param results\LRG_SGC_posterior.pngLRG_SGC_posterior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2114868" y="1032828"/>
            <a:ext cx="2232660" cy="22885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SGC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6"/>
          <p:cNvSpPr txBox="1">
            <a:spLocks noGrp="1"/>
          </p:cNvSpPr>
          <p:nvPr/>
        </p:nvSpPr>
        <p:spPr>
          <a:xfrm>
            <a:off x="1667510" y="3294380"/>
            <a:ext cx="1859915" cy="170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(Vcut ==Vceil)</a:t>
            </a:r>
            <a:endParaRPr lang="en-US" sz="1000" spc="-1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3" imgW="634365" imgH="241300" progId="Equation.KSEE3">
                  <p:embed/>
                </p:oleObj>
              </mc:Choice>
              <mc:Fallback>
                <p:oleObj name="" r:id="rId3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8055" y="789940"/>
          <a:ext cx="39751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405765" imgH="241300" progId="Equation.KSEE3">
                  <p:embed/>
                </p:oleObj>
              </mc:Choice>
              <mc:Fallback>
                <p:oleObj name="" r:id="rId5" imgW="4057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8055" y="789940"/>
                        <a:ext cx="39751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812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469900" imgH="177165" progId="Equation.KSEE3">
                  <p:embed/>
                </p:oleObj>
              </mc:Choice>
              <mc:Fallback>
                <p:oleObj name="" r:id="rId7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812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6611" y="819150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393700" imgH="177165" progId="Equation.KSEE3">
                  <p:embed/>
                </p:oleObj>
              </mc:Choice>
              <mc:Fallback>
                <p:oleObj name="" r:id="rId9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6611" y="819150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6383" y="776923"/>
          <a:ext cx="52260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533400" imgH="241300" progId="Equation.KSEE3">
                  <p:embed/>
                </p:oleObj>
              </mc:Choice>
              <mc:Fallback>
                <p:oleObj name="" r:id="rId11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6383" y="776923"/>
                        <a:ext cx="52260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95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995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5598" y="57213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457200" imgH="228600" progId="Equation.KSEE3">
                  <p:embed/>
                </p:oleObj>
              </mc:Choice>
              <mc:Fallback>
                <p:oleObj name="" r:id="rId15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5598" y="57213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0423" y="59499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9" imgW="381000" imgH="177165" progId="Equation.KSEE3">
                  <p:embed/>
                </p:oleObj>
              </mc:Choice>
              <mc:Fallback>
                <p:oleObj name="" r:id="rId19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80423" y="59499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内容占位符 28" descr="E:\Master\OneDrive\master_thesis\presentation\examination\posterior_LRG_SGC.PNGposterior_LRG_SGC"/>
          <p:cNvPicPr>
            <a:picLocks noChangeAspect="1"/>
          </p:cNvPicPr>
          <p:nvPr>
            <p:ph sz="half" idx="2"/>
          </p:nvPr>
        </p:nvPicPr>
        <p:blipFill>
          <a:blip r:embed="rId21"/>
          <a:srcRect/>
          <a:stretch>
            <a:fillRect/>
          </a:stretch>
        </p:blipFill>
        <p:spPr>
          <a:xfrm>
            <a:off x="352425" y="1666875"/>
            <a:ext cx="1642745" cy="165481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Conclusions: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19075" y="2686685"/>
            <a:ext cx="431482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Vz smearing works for SHAM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LRG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, improve the quadrupoles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but has risk of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overfitting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according to the reduced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χ</a:t>
            </a:r>
            <a:r>
              <a:rPr lang="en-US" altLang="zh-CN" sz="12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value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74015" y="721360"/>
          <a:ext cx="3973830" cy="97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55"/>
                <a:gridCol w="662305"/>
                <a:gridCol w="636905"/>
                <a:gridCol w="731520"/>
                <a:gridCol w="586105"/>
                <a:gridCol w="701040"/>
              </a:tblGrid>
              <a:tr h="1758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rgbClr val="FF0000"/>
                          </a:solidFill>
                        </a:rPr>
                        <a:t>no smear</a:t>
                      </a:r>
                      <a:endParaRPr lang="en-US" altLang="zh-CN" sz="9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8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04900" y="1281430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647700" imgH="241300" progId="Equation.KSEE3">
                  <p:embed/>
                </p:oleObj>
              </mc:Choice>
              <mc:Fallback>
                <p:oleObj name="" r:id="rId2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4900" y="1281430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8638" y="1281430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482600" imgH="241300" progId="Equation.KSEE3">
                  <p:embed/>
                </p:oleObj>
              </mc:Choice>
              <mc:Fallback>
                <p:oleObj name="" r:id="rId4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638" y="1281430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31000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457200" imgH="177165" progId="Equation.KSEE3">
                  <p:embed/>
                </p:oleObj>
              </mc:Choice>
              <mc:Fallback>
                <p:oleObj name="" r:id="rId6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8495" y="131000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8893" y="131064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8" imgW="368300" imgH="177165" progId="Equation.KSEE3">
                  <p:embed/>
                </p:oleObj>
              </mc:Choice>
              <mc:Fallback>
                <p:oleObj name="" r:id="rId8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8893" y="131064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148780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0" imgW="647700" imgH="241300" progId="Equation.KSEE3">
                  <p:embed/>
                </p:oleObj>
              </mc:Choice>
              <mc:Fallback>
                <p:oleObj name="" r:id="rId10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4425" y="148780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1498" y="148780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2" imgW="457200" imgH="228600" progId="Equation.KSEE3">
                  <p:embed/>
                </p:oleObj>
              </mc:Choice>
              <mc:Fallback>
                <p:oleObj name="" r:id="rId12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21498" y="148780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5106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4" imgW="457200" imgH="177165" progId="Equation.KSEE3">
                  <p:embed/>
                </p:oleObj>
              </mc:Choice>
              <mc:Fallback>
                <p:oleObj name="" r:id="rId14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98495" y="15106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8893" y="151066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6" imgW="381000" imgH="177165" progId="Equation.KSEE3">
                  <p:embed/>
                </p:oleObj>
              </mc:Choice>
              <mc:Fallback>
                <p:oleObj name="" r:id="rId16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38893" y="151066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4900" y="1092200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8" imgW="647700" imgH="241300" progId="Equation.KSEE3">
                  <p:embed/>
                </p:oleObj>
              </mc:Choice>
              <mc:Fallback>
                <p:oleObj name="" r:id="rId18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4900" y="1092200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7530" y="1092200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0" imgW="419100" imgH="241300" progId="Equation.KSEE3">
                  <p:embed/>
                </p:oleObj>
              </mc:Choice>
              <mc:Fallback>
                <p:oleObj name="" r:id="rId20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27530" y="1092200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1042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2" imgW="457200" imgH="177165" progId="Equation.KSEE3">
                  <p:embed/>
                </p:oleObj>
              </mc:Choice>
              <mc:Fallback>
                <p:oleObj name="" r:id="rId22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98495" y="11042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4608" y="110426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4" imgW="368300" imgH="177165" progId="Equation.KSEE3">
                  <p:embed/>
                </p:oleObj>
              </mc:Choice>
              <mc:Fallback>
                <p:oleObj name="" r:id="rId24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44608" y="110426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4900" y="888365"/>
          <a:ext cx="562610" cy="20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26" imgW="914400" imgH="215900" progId="Equation.KSEE3">
                  <p:embed/>
                </p:oleObj>
              </mc:Choice>
              <mc:Fallback>
                <p:oleObj name="" r:id="rId2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04900" y="888365"/>
                        <a:ext cx="562610" cy="20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2925" y="88519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28" imgW="469900" imgH="241300" progId="Equation.KSEE3">
                  <p:embed/>
                </p:oleObj>
              </mc:Choice>
              <mc:Fallback>
                <p:oleObj name="" r:id="rId28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812925" y="88519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2145" y="89725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30" imgW="457200" imgH="177165" progId="Equation.KSEE3">
                  <p:embed/>
                </p:oleObj>
              </mc:Choice>
              <mc:Fallback>
                <p:oleObj name="" r:id="rId30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192145" y="89725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7463" y="89725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32" imgW="368300" imgH="177165" progId="Equation.KSEE3">
                  <p:embed/>
                </p:oleObj>
              </mc:Choice>
              <mc:Fallback>
                <p:oleObj name="" r:id="rId32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827463" y="89725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34"/>
            </p:custDataLst>
          </p:nvPr>
        </p:nvGraphicFramePr>
        <p:xfrm>
          <a:off x="374015" y="1711960"/>
          <a:ext cx="3973830" cy="97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45"/>
                <a:gridCol w="671195"/>
                <a:gridCol w="633095"/>
                <a:gridCol w="729615"/>
                <a:gridCol w="590550"/>
                <a:gridCol w="697230"/>
              </a:tblGrid>
              <a:tr h="1758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rgbClr val="FF0000"/>
                          </a:solidFill>
                        </a:rPr>
                        <a:t>Vz smeared</a:t>
                      </a:r>
                      <a:endParaRPr lang="en-US" altLang="zh-CN" sz="9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245" y="24669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35" imgW="634365" imgH="241300" progId="Equation.KSEE3">
                  <p:embed/>
                </p:oleObj>
              </mc:Choice>
              <mc:Fallback>
                <p:oleObj name="" r:id="rId35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071245" y="24669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5545" y="2491105"/>
          <a:ext cx="39751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37" imgW="405765" imgH="241300" progId="Equation.KSEE3">
                  <p:embed/>
                </p:oleObj>
              </mc:Choice>
              <mc:Fallback>
                <p:oleObj name="" r:id="rId37" imgW="4057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455545" y="2491105"/>
                        <a:ext cx="39751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9125" y="24955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39" imgW="469900" imgH="177165" progId="Equation.KSEE3">
                  <p:embed/>
                </p:oleObj>
              </mc:Choice>
              <mc:Fallback>
                <p:oleObj name="" r:id="rId39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159125" y="24955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3811" y="2495550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41" imgW="393700" imgH="177165" progId="Equation.KSEE3">
                  <p:embed/>
                </p:oleObj>
              </mc:Choice>
              <mc:Fallback>
                <p:oleObj name="" r:id="rId41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813811" y="2495550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4983" y="2490153"/>
          <a:ext cx="52260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43" imgW="533400" imgH="241300" progId="Equation.KSEE3">
                  <p:embed/>
                </p:oleObj>
              </mc:Choice>
              <mc:Fallback>
                <p:oleObj name="" r:id="rId43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764983" y="2490153"/>
                        <a:ext cx="52260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4840" y="230568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45" imgW="457200" imgH="177165" progId="Equation.KSEE3">
                  <p:embed/>
                </p:oleObj>
              </mc:Choice>
              <mc:Fallback>
                <p:oleObj name="" r:id="rId45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164840" y="230568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9208" y="230568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" name="" r:id="rId47" imgW="381000" imgH="177165" progId="Equation.KSEE3">
                  <p:embed/>
                </p:oleObj>
              </mc:Choice>
              <mc:Fallback>
                <p:oleObj name="" r:id="rId47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819208" y="230568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5228" y="2263458"/>
          <a:ext cx="36131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49" imgW="368300" imgH="241300" progId="Equation.KSEE3">
                  <p:embed/>
                </p:oleObj>
              </mc:Choice>
              <mc:Fallback>
                <p:oleObj name="" r:id="rId49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455228" y="2263458"/>
                        <a:ext cx="36131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245" y="2277110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51" imgW="634365" imgH="241300" progId="Equation.KSEE3">
                  <p:embed/>
                </p:oleObj>
              </mc:Choice>
              <mc:Fallback>
                <p:oleObj name="" r:id="rId51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071245" y="2277110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825" y="2276475"/>
          <a:ext cx="5219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3" imgW="533400" imgH="241300" progId="Equation.KSEE3">
                  <p:embed/>
                </p:oleObj>
              </mc:Choice>
              <mc:Fallback>
                <p:oleObj name="" r:id="rId53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774825" y="2276475"/>
                        <a:ext cx="5219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895" y="20859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" name="" r:id="rId55" imgW="647700" imgH="241300" progId="Equation.KSEE3">
                  <p:embed/>
                </p:oleObj>
              </mc:Choice>
              <mc:Fallback>
                <p:oleObj name="" r:id="rId55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064895" y="20859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2290" y="20853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" name="" r:id="rId57" imgW="457200" imgH="241300" progId="Equation.KSEE3">
                  <p:embed/>
                </p:oleObj>
              </mc:Choice>
              <mc:Fallback>
                <p:oleObj name="" r:id="rId57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1812290" y="20853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4840" y="21145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" name="" r:id="rId59" imgW="469900" imgH="177165" progId="Equation.KSEE3">
                  <p:embed/>
                </p:oleObj>
              </mc:Choice>
              <mc:Fallback>
                <p:oleObj name="" r:id="rId59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164840" y="21145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5713" y="21151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" name="" r:id="rId61" imgW="368300" imgH="177165" progId="Equation.KSEE3">
                  <p:embed/>
                </p:oleObj>
              </mc:Choice>
              <mc:Fallback>
                <p:oleObj name="" r:id="rId61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3795713" y="21151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1426" y="2072323"/>
          <a:ext cx="24892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" name="" r:id="rId63" imgW="254000" imgH="241300" progId="Equation.KSEE3">
                  <p:embed/>
                </p:oleObj>
              </mc:Choice>
              <mc:Fallback>
                <p:oleObj name="" r:id="rId63" imgW="2540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2511426" y="2072323"/>
                        <a:ext cx="24892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8545" y="1896110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65" imgW="647700" imgH="241300" progId="Equation.KSEE3">
                  <p:embed/>
                </p:oleObj>
              </mc:Choice>
              <mc:Fallback>
                <p:oleObj name="" r:id="rId65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1058545" y="1896110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5940" y="1895475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" name="" r:id="rId67" imgW="457200" imgH="241300" progId="Equation.KSEE3">
                  <p:embed/>
                </p:oleObj>
              </mc:Choice>
              <mc:Fallback>
                <p:oleObj name="" r:id="rId67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805940" y="1895475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8490" y="192468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" name="" r:id="rId69" imgW="457200" imgH="177165" progId="Equation.KSEE3">
                  <p:embed/>
                </p:oleObj>
              </mc:Choice>
              <mc:Fallback>
                <p:oleObj name="" r:id="rId69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3158490" y="192468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8573" y="19246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" name="" r:id="rId71" imgW="368300" imgH="177165" progId="Equation.KSEE3">
                  <p:embed/>
                </p:oleObj>
              </mc:Choice>
              <mc:Fallback>
                <p:oleObj name="" r:id="rId71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3818573" y="19246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8726" y="1888173"/>
          <a:ext cx="261620" cy="20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" name="" r:id="rId73" imgW="266700" imgH="228600" progId="Equation.KSEE3">
                  <p:embed/>
                </p:oleObj>
              </mc:Choice>
              <mc:Fallback>
                <p:oleObj name="" r:id="rId73" imgW="266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2498726" y="1888173"/>
                        <a:ext cx="261620" cy="20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Conclusions: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19075" y="2610485"/>
            <a:ext cx="43148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 Vz smearing doesn't work for SHAM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ELG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, and even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gets worse</a:t>
            </a:r>
            <a:endParaRPr lang="en-US" altLang="zh-CN" sz="1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possible explanation: erroneously introduce the z uncertainty, because their real z uncertainty is very small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74015" y="721360"/>
          <a:ext cx="3973830" cy="97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55"/>
                <a:gridCol w="662305"/>
                <a:gridCol w="636905"/>
                <a:gridCol w="731520"/>
                <a:gridCol w="586105"/>
                <a:gridCol w="701040"/>
              </a:tblGrid>
              <a:tr h="1758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rgbClr val="FF0000"/>
                          </a:solidFill>
                        </a:rPr>
                        <a:t>no smear</a:t>
                      </a:r>
                      <a:endParaRPr lang="en-US" altLang="zh-CN" sz="9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8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04900" y="1281430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647700" imgH="241300" progId="Equation.KSEE3">
                  <p:embed/>
                </p:oleObj>
              </mc:Choice>
              <mc:Fallback>
                <p:oleObj name="" r:id="rId2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4900" y="1281430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8638" y="1281430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482600" imgH="241300" progId="Equation.KSEE3">
                  <p:embed/>
                </p:oleObj>
              </mc:Choice>
              <mc:Fallback>
                <p:oleObj name="" r:id="rId4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638" y="1281430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31000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457200" imgH="177165" progId="Equation.KSEE3">
                  <p:embed/>
                </p:oleObj>
              </mc:Choice>
              <mc:Fallback>
                <p:oleObj name="" r:id="rId6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8495" y="131000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8893" y="131064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8" imgW="368300" imgH="177165" progId="Equation.KSEE3">
                  <p:embed/>
                </p:oleObj>
              </mc:Choice>
              <mc:Fallback>
                <p:oleObj name="" r:id="rId8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8893" y="131064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148780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0" imgW="647700" imgH="241300" progId="Equation.KSEE3">
                  <p:embed/>
                </p:oleObj>
              </mc:Choice>
              <mc:Fallback>
                <p:oleObj name="" r:id="rId10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4425" y="148780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1498" y="148780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2" imgW="457200" imgH="228600" progId="Equation.KSEE3">
                  <p:embed/>
                </p:oleObj>
              </mc:Choice>
              <mc:Fallback>
                <p:oleObj name="" r:id="rId12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21498" y="148780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5106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4" imgW="457200" imgH="177165" progId="Equation.KSEE3">
                  <p:embed/>
                </p:oleObj>
              </mc:Choice>
              <mc:Fallback>
                <p:oleObj name="" r:id="rId14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98495" y="15106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8893" y="151066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6" imgW="381000" imgH="177165" progId="Equation.KSEE3">
                  <p:embed/>
                </p:oleObj>
              </mc:Choice>
              <mc:Fallback>
                <p:oleObj name="" r:id="rId16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38893" y="151066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4900" y="1092200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8" imgW="647700" imgH="241300" progId="Equation.KSEE3">
                  <p:embed/>
                </p:oleObj>
              </mc:Choice>
              <mc:Fallback>
                <p:oleObj name="" r:id="rId18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4900" y="1092200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7530" y="1092200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0" imgW="419100" imgH="241300" progId="Equation.KSEE3">
                  <p:embed/>
                </p:oleObj>
              </mc:Choice>
              <mc:Fallback>
                <p:oleObj name="" r:id="rId20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27530" y="1092200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1042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2" imgW="457200" imgH="177165" progId="Equation.KSEE3">
                  <p:embed/>
                </p:oleObj>
              </mc:Choice>
              <mc:Fallback>
                <p:oleObj name="" r:id="rId22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98495" y="11042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4608" y="110426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4" imgW="368300" imgH="177165" progId="Equation.KSEE3">
                  <p:embed/>
                </p:oleObj>
              </mc:Choice>
              <mc:Fallback>
                <p:oleObj name="" r:id="rId24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44608" y="110426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4900" y="888365"/>
          <a:ext cx="562610" cy="20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26" imgW="914400" imgH="215900" progId="Equation.KSEE3">
                  <p:embed/>
                </p:oleObj>
              </mc:Choice>
              <mc:Fallback>
                <p:oleObj name="" r:id="rId2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04900" y="888365"/>
                        <a:ext cx="562610" cy="20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2925" y="88519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28" imgW="469900" imgH="241300" progId="Equation.KSEE3">
                  <p:embed/>
                </p:oleObj>
              </mc:Choice>
              <mc:Fallback>
                <p:oleObj name="" r:id="rId28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812925" y="88519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2145" y="89725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30" imgW="457200" imgH="177165" progId="Equation.KSEE3">
                  <p:embed/>
                </p:oleObj>
              </mc:Choice>
              <mc:Fallback>
                <p:oleObj name="" r:id="rId30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192145" y="89725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7463" y="89725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32" imgW="368300" imgH="177165" progId="Equation.KSEE3">
                  <p:embed/>
                </p:oleObj>
              </mc:Choice>
              <mc:Fallback>
                <p:oleObj name="" r:id="rId32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827463" y="89725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34"/>
            </p:custDataLst>
          </p:nvPr>
        </p:nvGraphicFramePr>
        <p:xfrm>
          <a:off x="374015" y="1711960"/>
          <a:ext cx="3973830" cy="97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45"/>
                <a:gridCol w="671195"/>
                <a:gridCol w="633095"/>
                <a:gridCol w="729615"/>
                <a:gridCol w="590550"/>
                <a:gridCol w="697230"/>
              </a:tblGrid>
              <a:tr h="1758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rgbClr val="FF0000"/>
                          </a:solidFill>
                        </a:rPr>
                        <a:t>Vz smeared</a:t>
                      </a:r>
                      <a:endParaRPr lang="en-US" altLang="zh-CN" sz="9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245" y="24669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35" imgW="634365" imgH="241300" progId="Equation.KSEE3">
                  <p:embed/>
                </p:oleObj>
              </mc:Choice>
              <mc:Fallback>
                <p:oleObj name="" r:id="rId35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071245" y="24669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5545" y="2491105"/>
          <a:ext cx="39751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37" imgW="405765" imgH="241300" progId="Equation.KSEE3">
                  <p:embed/>
                </p:oleObj>
              </mc:Choice>
              <mc:Fallback>
                <p:oleObj name="" r:id="rId37" imgW="4057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455545" y="2491105"/>
                        <a:ext cx="39751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9125" y="24955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39" imgW="469900" imgH="177165" progId="Equation.KSEE3">
                  <p:embed/>
                </p:oleObj>
              </mc:Choice>
              <mc:Fallback>
                <p:oleObj name="" r:id="rId39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159125" y="24955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3811" y="2495550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41" imgW="393700" imgH="177165" progId="Equation.KSEE3">
                  <p:embed/>
                </p:oleObj>
              </mc:Choice>
              <mc:Fallback>
                <p:oleObj name="" r:id="rId41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813811" y="2495550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4983" y="2490153"/>
          <a:ext cx="52260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43" imgW="533400" imgH="241300" progId="Equation.KSEE3">
                  <p:embed/>
                </p:oleObj>
              </mc:Choice>
              <mc:Fallback>
                <p:oleObj name="" r:id="rId43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764983" y="2490153"/>
                        <a:ext cx="52260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4840" y="230568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45" imgW="457200" imgH="177165" progId="Equation.KSEE3">
                  <p:embed/>
                </p:oleObj>
              </mc:Choice>
              <mc:Fallback>
                <p:oleObj name="" r:id="rId45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164840" y="230568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9208" y="230568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" name="" r:id="rId47" imgW="381000" imgH="177165" progId="Equation.KSEE3">
                  <p:embed/>
                </p:oleObj>
              </mc:Choice>
              <mc:Fallback>
                <p:oleObj name="" r:id="rId47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819208" y="230568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5228" y="2263458"/>
          <a:ext cx="36131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49" imgW="368300" imgH="241300" progId="Equation.KSEE3">
                  <p:embed/>
                </p:oleObj>
              </mc:Choice>
              <mc:Fallback>
                <p:oleObj name="" r:id="rId49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455228" y="2263458"/>
                        <a:ext cx="36131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245" y="2277110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51" imgW="634365" imgH="241300" progId="Equation.KSEE3">
                  <p:embed/>
                </p:oleObj>
              </mc:Choice>
              <mc:Fallback>
                <p:oleObj name="" r:id="rId51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071245" y="2277110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825" y="2276475"/>
          <a:ext cx="5219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3" imgW="533400" imgH="241300" progId="Equation.KSEE3">
                  <p:embed/>
                </p:oleObj>
              </mc:Choice>
              <mc:Fallback>
                <p:oleObj name="" r:id="rId53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774825" y="2276475"/>
                        <a:ext cx="5219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895" y="20859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" name="" r:id="rId55" imgW="647700" imgH="241300" progId="Equation.KSEE3">
                  <p:embed/>
                </p:oleObj>
              </mc:Choice>
              <mc:Fallback>
                <p:oleObj name="" r:id="rId55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064895" y="20859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2290" y="20853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" name="" r:id="rId57" imgW="457200" imgH="241300" progId="Equation.KSEE3">
                  <p:embed/>
                </p:oleObj>
              </mc:Choice>
              <mc:Fallback>
                <p:oleObj name="" r:id="rId57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1812290" y="20853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4840" y="21145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" name="" r:id="rId59" imgW="469900" imgH="177165" progId="Equation.KSEE3">
                  <p:embed/>
                </p:oleObj>
              </mc:Choice>
              <mc:Fallback>
                <p:oleObj name="" r:id="rId59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164840" y="21145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5713" y="21151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" name="" r:id="rId61" imgW="368300" imgH="177165" progId="Equation.KSEE3">
                  <p:embed/>
                </p:oleObj>
              </mc:Choice>
              <mc:Fallback>
                <p:oleObj name="" r:id="rId61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3795713" y="21151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1426" y="2072323"/>
          <a:ext cx="24892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" name="" r:id="rId63" imgW="254000" imgH="241300" progId="Equation.KSEE3">
                  <p:embed/>
                </p:oleObj>
              </mc:Choice>
              <mc:Fallback>
                <p:oleObj name="" r:id="rId63" imgW="2540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2511426" y="2072323"/>
                        <a:ext cx="24892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8545" y="1896110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65" imgW="647700" imgH="241300" progId="Equation.KSEE3">
                  <p:embed/>
                </p:oleObj>
              </mc:Choice>
              <mc:Fallback>
                <p:oleObj name="" r:id="rId65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1058545" y="1896110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5940" y="1895475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" name="" r:id="rId67" imgW="457200" imgH="241300" progId="Equation.KSEE3">
                  <p:embed/>
                </p:oleObj>
              </mc:Choice>
              <mc:Fallback>
                <p:oleObj name="" r:id="rId67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805940" y="1895475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8490" y="192468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" name="" r:id="rId69" imgW="457200" imgH="177165" progId="Equation.KSEE3">
                  <p:embed/>
                </p:oleObj>
              </mc:Choice>
              <mc:Fallback>
                <p:oleObj name="" r:id="rId69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3158490" y="192468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8573" y="19246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" name="" r:id="rId71" imgW="368300" imgH="177165" progId="Equation.KSEE3">
                  <p:embed/>
                </p:oleObj>
              </mc:Choice>
              <mc:Fallback>
                <p:oleObj name="" r:id="rId71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3818573" y="19246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8726" y="1888173"/>
          <a:ext cx="261620" cy="20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" name="" r:id="rId73" imgW="266700" imgH="228600" progId="Equation.KSEE3">
                  <p:embed/>
                </p:oleObj>
              </mc:Choice>
              <mc:Fallback>
                <p:oleObj name="" r:id="rId73" imgW="266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2498726" y="1888173"/>
                        <a:ext cx="261620" cy="20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Outlooks: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182880" y="705485"/>
            <a:ext cx="4427220" cy="2656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Reliable eBOSS LRG &amp; ELG SHAM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Robust SHAM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Reduce the statistical fluctuation with 60 realisations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Implement SHAM models with σ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pec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ELG&amp;LRG stellar mass w.r.t scattered halo mass (V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peak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C-SHAM scripts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SHAM LRG and ELG in the same redshift bins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Multi-tracer SHAM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Generate multiple tracers simultaneously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Cross-Correlation Studies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Difficulties: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182880" y="1238885"/>
            <a:ext cx="4427220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Generate multiple tracers simultaneously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Single-tracer tests completed in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different redshift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LRG and ELG has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different sigma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to scattering Vpeak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Vz smearing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only works for LRG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but not ELG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Prerequisite tests for multi-tracer SHAM: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157480" y="908685"/>
            <a:ext cx="4427220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LRG and ELG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single-tracer tests in the same redshift bins:</a:t>
            </a:r>
            <a:endParaRPr lang="en-US" altLang="zh-CN" sz="1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is it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necessary?</a:t>
            </a:r>
            <a:endParaRPr lang="en-US" altLang="zh-CN" sz="1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simplest multi-tracer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implementation(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5 parameters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in total):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scattering &amp; cut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&amp; select &amp; 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vz smearing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for SHAM LRG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remove LRG halos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cattering &amp; cut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 select for SHAM ELG from the remaining halos 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Comparison: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Vpeak from the halo catalogue</a:t>
            </a:r>
            <a:endParaRPr lang="en-US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182880" y="629285"/>
            <a:ext cx="4427220" cy="2656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No smearing (master thesis):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Vpeak scattering (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sigma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) and largest-end truncation (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Vcut</a:t>
            </a:r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Select the N-th largest value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SHAM 2PCF calculation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Vz smearing (3-parameter model):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Vpeak scattering (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sigma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and largest-end truncation (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Vceil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 the N-th largest value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Gaussian smearing Vz (</a:t>
            </a:r>
            <a:r>
              <a:rPr lang="en-US" altLang="zh-CN" sz="1200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Vsmear</a:t>
            </a:r>
            <a:r>
              <a:rPr lang="en-US" altLang="zh-CN" sz="12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) for the selected halos</a:t>
            </a:r>
            <a:endParaRPr lang="en-US" altLang="zh-CN" sz="12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SHAM 2PCF calculation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内容占位符 7" descr="LRGvsELG_NGC"/>
          <p:cNvPicPr>
            <a:picLocks noChangeAspect="1"/>
          </p:cNvPicPr>
          <p:nvPr>
            <p:ph sz="half" idx="2"/>
          </p:nvPr>
        </p:nvPicPr>
        <p:blipFill>
          <a:blip r:embed="rId1"/>
          <a:srcRect l="33815"/>
          <a:stretch>
            <a:fillRect/>
          </a:stretch>
        </p:blipFill>
        <p:spPr>
          <a:xfrm>
            <a:off x="36830" y="745490"/>
            <a:ext cx="4490720" cy="231711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内容占位符 1" descr="LRGvsELG_SGC"/>
          <p:cNvPicPr>
            <a:picLocks noChangeAspect="1"/>
          </p:cNvPicPr>
          <p:nvPr>
            <p:ph sz="half" idx="2"/>
          </p:nvPr>
        </p:nvPicPr>
        <p:blipFill>
          <a:blip r:embed="rId1"/>
          <a:srcRect l="35408" r="8189"/>
          <a:stretch>
            <a:fillRect/>
          </a:stretch>
        </p:blipFill>
        <p:spPr>
          <a:xfrm>
            <a:off x="36195" y="575945"/>
            <a:ext cx="4570730" cy="243078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Prerequisite tests for multi-tracer SHAM: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157480" y="680085"/>
            <a:ext cx="4427220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simplest multi-tracer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implementation: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LRG first or ELG first may need a 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physical explanation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Seen from the single-tracer probability distributions, LRG and ELG only occupies a small amount of halos, so the probability for two types of galaxy residing in one halo is small, i.e., 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we don't have to worry about the overlapped LRG and ELG probability distribution.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1551305" y="1444625"/>
            <a:ext cx="138811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NGC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cf_quad_bestfit_ELG_NGC.png2v3param_cf_quad_bestfit_ELG_NGC"/>
          <p:cNvPicPr>
            <a:picLocks noChangeAspect="1"/>
          </p:cNvPicPr>
          <p:nvPr>
            <p:ph sz="half" idx="2"/>
          </p:nvPr>
        </p:nvPicPr>
        <p:blipFill>
          <a:blip r:embed="rId1"/>
          <a:srcRect l="6617" t="8091" r="8682"/>
          <a:stretch>
            <a:fillRect/>
          </a:stretch>
        </p:blipFill>
        <p:spPr>
          <a:xfrm>
            <a:off x="443230" y="1009015"/>
            <a:ext cx="3843020" cy="238252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598805"/>
          <a:ext cx="626745" cy="1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295" y="598805"/>
                        <a:ext cx="626745" cy="19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3215" y="58674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5" imgW="469900" imgH="241300" progId="Equation.KSEE3">
                  <p:embed/>
                </p:oleObj>
              </mc:Choice>
              <mc:Fallback>
                <p:oleObj name="" r:id="rId5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215" y="58674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159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3840" y="6159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6159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7723" y="6159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1" imgW="647700" imgH="241300" progId="Equation.KSEE3">
                  <p:embed/>
                </p:oleObj>
              </mc:Choice>
              <mc:Fallback>
                <p:oleObj name="" r:id="rId11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3" imgW="457200" imgH="241300" progId="Equation.KSEE3">
                  <p:embed/>
                </p:oleObj>
              </mc:Choice>
              <mc:Fallback>
                <p:oleObj name="" r:id="rId13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5" imgW="457200" imgH="177165" progId="Equation.KSEE3">
                  <p:embed/>
                </p:oleObj>
              </mc:Choice>
              <mc:Fallback>
                <p:oleObj name="" r:id="rId15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8191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7" imgW="368300" imgH="177165" progId="Equation.KSEE3">
                  <p:embed/>
                </p:oleObj>
              </mc:Choice>
              <mc:Fallback>
                <p:oleObj name="" r:id="rId17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67723" y="8191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6476" y="782638"/>
          <a:ext cx="261620" cy="20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19" imgW="266700" imgH="228600" progId="Equation.KSEE3">
                  <p:embed/>
                </p:oleObj>
              </mc:Choice>
              <mc:Fallback>
                <p:oleObj name="" r:id="rId19" imgW="266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76476" y="782638"/>
                        <a:ext cx="261620" cy="20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NGC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distr_ELG_NGC.png2v3param_distr_ELG_NGC"/>
          <p:cNvPicPr>
            <a:picLocks noChangeAspect="1"/>
          </p:cNvPicPr>
          <p:nvPr>
            <p:ph sz="half" idx="2"/>
          </p:nvPr>
        </p:nvPicPr>
        <p:blipFill>
          <a:blip r:embed="rId1"/>
          <a:srcRect l="7788" r="8091"/>
          <a:stretch>
            <a:fillRect/>
          </a:stretch>
        </p:blipFill>
        <p:spPr>
          <a:xfrm>
            <a:off x="248285" y="1102360"/>
            <a:ext cx="4225925" cy="188404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598805"/>
          <a:ext cx="626745" cy="1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295" y="598805"/>
                        <a:ext cx="626745" cy="19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3215" y="58674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5" imgW="469900" imgH="241300" progId="Equation.KSEE3">
                  <p:embed/>
                </p:oleObj>
              </mc:Choice>
              <mc:Fallback>
                <p:oleObj name="" r:id="rId5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215" y="58674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159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3840" y="6159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6159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7723" y="6159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1" imgW="647700" imgH="241300" progId="Equation.KSEE3">
                  <p:embed/>
                </p:oleObj>
              </mc:Choice>
              <mc:Fallback>
                <p:oleObj name="" r:id="rId11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3" imgW="457200" imgH="241300" progId="Equation.KSEE3">
                  <p:embed/>
                </p:oleObj>
              </mc:Choice>
              <mc:Fallback>
                <p:oleObj name="" r:id="rId13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5" imgW="457200" imgH="177165" progId="Equation.KSEE3">
                  <p:embed/>
                </p:oleObj>
              </mc:Choice>
              <mc:Fallback>
                <p:oleObj name="" r:id="rId15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8191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7" imgW="368300" imgH="177165" progId="Equation.KSEE3">
                  <p:embed/>
                </p:oleObj>
              </mc:Choice>
              <mc:Fallback>
                <p:oleObj name="" r:id="rId17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67723" y="8191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6476" y="782638"/>
          <a:ext cx="261620" cy="20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9" imgW="266700" imgH="228600" progId="Equation.KSEE3">
                  <p:embed/>
                </p:oleObj>
              </mc:Choice>
              <mc:Fallback>
                <p:oleObj name="" r:id="rId19" imgW="266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76476" y="782638"/>
                        <a:ext cx="261620" cy="20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NGC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598805"/>
          <a:ext cx="626745" cy="1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6295" y="598805"/>
                        <a:ext cx="626745" cy="19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3215" y="58674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4" imgW="469900" imgH="241300" progId="Equation.KSEE3">
                  <p:embed/>
                </p:oleObj>
              </mc:Choice>
              <mc:Fallback>
                <p:oleObj name="" r:id="rId4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3215" y="58674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159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6" imgW="457200" imgH="177165" progId="Equation.KSEE3">
                  <p:embed/>
                </p:oleObj>
              </mc:Choice>
              <mc:Fallback>
                <p:oleObj name="" r:id="rId6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3840" y="6159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6159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8" imgW="368300" imgH="177165" progId="Equation.KSEE3">
                  <p:embed/>
                </p:oleObj>
              </mc:Choice>
              <mc:Fallback>
                <p:oleObj name="" r:id="rId8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7723" y="6159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0" imgW="457200" imgH="241300" progId="Equation.KSEE3">
                  <p:embed/>
                </p:oleObj>
              </mc:Choice>
              <mc:Fallback>
                <p:oleObj name="" r:id="rId10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2" imgW="457200" imgH="177165" progId="Equation.KSEE3">
                  <p:embed/>
                </p:oleObj>
              </mc:Choice>
              <mc:Fallback>
                <p:oleObj name="" r:id="rId12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8191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4" imgW="368300" imgH="177165" progId="Equation.KSEE3">
                  <p:embed/>
                </p:oleObj>
              </mc:Choice>
              <mc:Fallback>
                <p:oleObj name="" r:id="rId14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67723" y="8191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6476" y="782638"/>
          <a:ext cx="261620" cy="20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6" imgW="266700" imgH="228600" progId="Equation.KSEE3">
                  <p:embed/>
                </p:oleObj>
              </mc:Choice>
              <mc:Fallback>
                <p:oleObj name="" r:id="rId16" imgW="266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76476" y="782638"/>
                        <a:ext cx="261620" cy="20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内容占位符 3" descr="E:\Master\OneDrive\master_thesis\presentation\examination\posterior_ELG_NGC.PNGposterior_ELG_NGC"/>
          <p:cNvPicPr>
            <a:picLocks noChangeAspect="1"/>
          </p:cNvPicPr>
          <p:nvPr>
            <p:ph sz="half" idx="2"/>
          </p:nvPr>
        </p:nvPicPr>
        <p:blipFill>
          <a:blip r:embed="rId18"/>
          <a:srcRect/>
          <a:stretch>
            <a:fillRect/>
          </a:stretch>
        </p:blipFill>
        <p:spPr>
          <a:xfrm>
            <a:off x="492760" y="1705610"/>
            <a:ext cx="1583055" cy="1588770"/>
          </a:xfrm>
          <a:prstGeom prst="rect">
            <a:avLst/>
          </a:prstGeom>
        </p:spPr>
      </p:pic>
      <p:pic>
        <p:nvPicPr>
          <p:cNvPr id="11" name="内容占位符 10" descr="ELG_NGC_posterior"/>
          <p:cNvPicPr>
            <a:picLocks noChangeAspect="1"/>
          </p:cNvPicPr>
          <p:nvPr>
            <p:ph sz="half" idx="3"/>
          </p:nvPr>
        </p:nvPicPr>
        <p:blipFill>
          <a:blip r:embed="rId19"/>
          <a:stretch>
            <a:fillRect/>
          </a:stretch>
        </p:blipFill>
        <p:spPr>
          <a:xfrm>
            <a:off x="2098040" y="1023620"/>
            <a:ext cx="2258060" cy="2270760"/>
          </a:xfrm>
          <a:prstGeom prst="rect">
            <a:avLst/>
          </a:prstGeom>
        </p:spPr>
      </p:pic>
      <p:sp>
        <p:nvSpPr>
          <p:cNvPr id="13" name="object 6"/>
          <p:cNvSpPr txBox="1">
            <a:spLocks noGrp="1"/>
          </p:cNvSpPr>
          <p:nvPr/>
        </p:nvSpPr>
        <p:spPr>
          <a:xfrm>
            <a:off x="1667510" y="3294380"/>
            <a:ext cx="1859915" cy="170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(Vcut ==Vceil)</a:t>
            </a:r>
            <a:endParaRPr lang="en-US" sz="1000" spc="-1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0" imgW="647700" imgH="241300" progId="Equation.KSEE3">
                  <p:embed/>
                </p:oleObj>
              </mc:Choice>
              <mc:Fallback>
                <p:oleObj name="" r:id="rId20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内容占位符 9" descr="E:\Master\OneDrive\master_thesis\master\HAMmodel\Vzsmear_vs_nosmear\2v3param_cf_quad_bestfit_ELG_SGC.png2v3param_cf_quad_bestfit_EL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2545" y="790575"/>
            <a:ext cx="4511675" cy="2640965"/>
          </a:xfrm>
          <a:prstGeom prst="rect">
            <a:avLst/>
          </a:prstGeom>
        </p:spPr>
      </p:pic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SGC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5" imgW="457200" imgH="241300" progId="Equation.KSEE3">
                  <p:embed/>
                </p:oleObj>
              </mc:Choice>
              <mc:Fallback>
                <p:oleObj name="" r:id="rId5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7" imgW="469900" imgH="177165" progId="Equation.KSEE3">
                  <p:embed/>
                </p:oleObj>
              </mc:Choice>
              <mc:Fallback>
                <p:oleObj name="" r:id="rId7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971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8197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6933" y="8197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2826" y="776923"/>
          <a:ext cx="24892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1" imgW="254000" imgH="241300" progId="Equation.KSEE3">
                  <p:embed/>
                </p:oleObj>
              </mc:Choice>
              <mc:Fallback>
                <p:oleObj name="" r:id="rId11" imgW="2540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2826" y="776923"/>
                        <a:ext cx="24892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87312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5755" y="572135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5" imgW="419100" imgH="241300" progId="Equation.KSEE3">
                  <p:embed/>
                </p:oleObj>
              </mc:Choice>
              <mc:Fallback>
                <p:oleObj name="" r:id="rId15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5755" y="572135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58420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99715" y="58420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60071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368300" imgH="177165" progId="Equation.KSEE3">
                  <p:embed/>
                </p:oleObj>
              </mc:Choice>
              <mc:Fallback>
                <p:oleObj name="" r:id="rId1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96933" y="60071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SGC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distr_ELG_SGC.png2v3param_distr_ELG_SGC"/>
          <p:cNvPicPr>
            <a:picLocks noChangeAspect="1"/>
          </p:cNvPicPr>
          <p:nvPr>
            <p:ph sz="half" idx="2"/>
          </p:nvPr>
        </p:nvPicPr>
        <p:blipFill>
          <a:blip r:embed="rId1"/>
          <a:srcRect l="6229" r="9582"/>
          <a:stretch>
            <a:fillRect/>
          </a:stretch>
        </p:blipFill>
        <p:spPr>
          <a:xfrm>
            <a:off x="233680" y="1155065"/>
            <a:ext cx="4117340" cy="183388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457200" imgH="241300" progId="Equation.KSEE3">
                  <p:embed/>
                </p:oleObj>
              </mc:Choice>
              <mc:Fallback>
                <p:oleObj name="" r:id="rId5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469900" imgH="177165" progId="Equation.KSEE3">
                  <p:embed/>
                </p:oleObj>
              </mc:Choice>
              <mc:Fallback>
                <p:oleObj name="" r:id="rId7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971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8197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6933" y="8197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2826" y="776923"/>
          <a:ext cx="24892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254000" imgH="241300" progId="Equation.KSEE3">
                  <p:embed/>
                </p:oleObj>
              </mc:Choice>
              <mc:Fallback>
                <p:oleObj name="" r:id="rId11" imgW="2540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2826" y="776923"/>
                        <a:ext cx="24892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87312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5755" y="572135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5" imgW="419100" imgH="241300" progId="Equation.KSEE3">
                  <p:embed/>
                </p:oleObj>
              </mc:Choice>
              <mc:Fallback>
                <p:oleObj name="" r:id="rId15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5755" y="572135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58420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99715" y="58420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60071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368300" imgH="177165" progId="Equation.KSEE3">
                  <p:embed/>
                </p:oleObj>
              </mc:Choice>
              <mc:Fallback>
                <p:oleObj name="" r:id="rId1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96933" y="60071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内容占位符 10" descr="E:\Master\OneDrive\master_thesis\master\HAMmodel\3-param results\ELG_SGC_posterior.pngELG_SGC_posterior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2099945" y="1032828"/>
            <a:ext cx="2262505" cy="22885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SGC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6"/>
          <p:cNvSpPr txBox="1">
            <a:spLocks noGrp="1"/>
          </p:cNvSpPr>
          <p:nvPr/>
        </p:nvSpPr>
        <p:spPr>
          <a:xfrm>
            <a:off x="1667510" y="3294380"/>
            <a:ext cx="1859915" cy="170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(Vcut ==Vceil)</a:t>
            </a:r>
            <a:endParaRPr lang="en-US" sz="1000" spc="-1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presentation\examination\posterior_ELG_SGC.PNGposterior_ELG_SG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1800" y="1713865"/>
            <a:ext cx="1600835" cy="160083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4" imgW="647700" imgH="241300" progId="Equation.KSEE3">
                  <p:embed/>
                </p:oleObj>
              </mc:Choice>
              <mc:Fallback>
                <p:oleObj name="" r:id="rId4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457200" imgH="241300" progId="Equation.KSEE3">
                  <p:embed/>
                </p:oleObj>
              </mc:Choice>
              <mc:Fallback>
                <p:oleObj name="" r:id="rId6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8" imgW="469900" imgH="177165" progId="Equation.KSEE3">
                  <p:embed/>
                </p:oleObj>
              </mc:Choice>
              <mc:Fallback>
                <p:oleObj name="" r:id="rId8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971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8197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0" imgW="368300" imgH="177165" progId="Equation.KSEE3">
                  <p:embed/>
                </p:oleObj>
              </mc:Choice>
              <mc:Fallback>
                <p:oleObj name="" r:id="rId10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96933" y="8197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2826" y="776923"/>
          <a:ext cx="24892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2" imgW="254000" imgH="241300" progId="Equation.KSEE3">
                  <p:embed/>
                </p:oleObj>
              </mc:Choice>
              <mc:Fallback>
                <p:oleObj name="" r:id="rId12" imgW="2540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2826" y="776923"/>
                        <a:ext cx="24892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312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4" imgW="647700" imgH="241300" progId="Equation.KSEE3">
                  <p:embed/>
                </p:oleObj>
              </mc:Choice>
              <mc:Fallback>
                <p:oleObj name="" r:id="rId14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5755" y="572135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6" imgW="419100" imgH="241300" progId="Equation.KSEE3">
                  <p:embed/>
                </p:oleObj>
              </mc:Choice>
              <mc:Fallback>
                <p:oleObj name="" r:id="rId16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95755" y="572135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58420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8" imgW="457200" imgH="177165" progId="Equation.KSEE3">
                  <p:embed/>
                </p:oleObj>
              </mc:Choice>
              <mc:Fallback>
                <p:oleObj name="" r:id="rId18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99715" y="58420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60071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0" imgW="368300" imgH="177165" progId="Equation.KSEE3">
                  <p:embed/>
                </p:oleObj>
              </mc:Choice>
              <mc:Fallback>
                <p:oleObj name="" r:id="rId20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96933" y="60071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NGC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cf_quad_bestfit_LRG_NGC.png2v3param_cf_quad_bestfit_LRG_NGC"/>
          <p:cNvPicPr>
            <a:picLocks noChangeAspect="1"/>
          </p:cNvPicPr>
          <p:nvPr>
            <p:ph sz="half" idx="2"/>
          </p:nvPr>
        </p:nvPicPr>
        <p:blipFill>
          <a:blip r:embed="rId1"/>
          <a:srcRect l="5735" t="8122"/>
          <a:stretch>
            <a:fillRect/>
          </a:stretch>
        </p:blipFill>
        <p:spPr>
          <a:xfrm>
            <a:off x="340360" y="1019810"/>
            <a:ext cx="4258310" cy="237172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" imgW="457200" imgH="177165" progId="Equation.KSEE3">
                  <p:embed/>
                </p:oleObj>
              </mc:Choice>
              <mc:Fallback>
                <p:oleObj name="" r:id="rId3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2008" y="819150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5" imgW="381000" imgH="177165" progId="Equation.KSEE3">
                  <p:embed/>
                </p:oleObj>
              </mc:Choice>
              <mc:Fallback>
                <p:oleObj name="" r:id="rId5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2008" y="819150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6628" y="776923"/>
          <a:ext cx="36131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7" imgW="368300" imgH="241300" progId="Equation.KSEE3">
                  <p:embed/>
                </p:oleObj>
              </mc:Choice>
              <mc:Fallback>
                <p:oleObj name="" r:id="rId7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6628" y="776923"/>
                        <a:ext cx="36131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3125" y="57213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647700" imgH="241300" progId="Equation.KSEE3">
                  <p:embed/>
                </p:oleObj>
              </mc:Choice>
              <mc:Fallback>
                <p:oleObj name="" r:id="rId9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6863" y="57213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482600" imgH="241300" progId="Equation.KSEE3">
                  <p:embed/>
                </p:oleObj>
              </mc:Choice>
              <mc:Fallback>
                <p:oleObj name="" r:id="rId11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6863" y="57213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457200" imgH="177165" progId="Equation.KSEE3">
                  <p:embed/>
                </p:oleObj>
              </mc:Choice>
              <mc:Fallback>
                <p:oleObj name="" r:id="rId13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9950" y="60134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368300" imgH="177165" progId="Equation.KSEE3">
                  <p:embed/>
                </p:oleObj>
              </mc:Choice>
              <mc:Fallback>
                <p:oleObj name="" r:id="rId15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09950" y="60134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7" imgW="634365" imgH="241300" progId="Equation.KSEE3">
                  <p:embed/>
                </p:oleObj>
              </mc:Choice>
              <mc:Fallback>
                <p:oleObj name="" r:id="rId17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225" y="789940"/>
          <a:ext cx="5219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9" imgW="533400" imgH="241300" progId="Equation.KSEE3">
                  <p:embed/>
                </p:oleObj>
              </mc:Choice>
              <mc:Fallback>
                <p:oleObj name="" r:id="rId19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6225" y="789940"/>
                        <a:ext cx="5219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UNIT_TABLE_BEAUTIFY" val="smartTable{fb26e17d-af0f-4ee3-b251-7add416a02e6}"/>
</p:tagLst>
</file>

<file path=ppt/tags/tag10.xml><?xml version="1.0" encoding="utf-8"?>
<p:tagLst xmlns:p="http://schemas.openxmlformats.org/presentationml/2006/main">
  <p:tag name="KSO_WM_UNIT_TABLE_BEAUTIFY" val="smartTable{fb26e17d-af0f-4ee3-b251-7add416a02e6}"/>
</p:tagLst>
</file>

<file path=ppt/tags/tag11.xml><?xml version="1.0" encoding="utf-8"?>
<p:tagLst xmlns:p="http://schemas.openxmlformats.org/presentationml/2006/main">
  <p:tag name="KSO_WM_UNIT_TABLE_BEAUTIFY" val="smartTable{fb26e17d-af0f-4ee3-b251-7add416a02e6}"/>
</p:tagLst>
</file>

<file path=ppt/tags/tag12.xml><?xml version="1.0" encoding="utf-8"?>
<p:tagLst xmlns:p="http://schemas.openxmlformats.org/presentationml/2006/main">
  <p:tag name="KSO_WM_UNIT_TABLE_BEAUTIFY" val="smartTable{fb26e17d-af0f-4ee3-b251-7add416a02e6}"/>
</p:tagLst>
</file>

<file path=ppt/tags/tag13.xml><?xml version="1.0" encoding="utf-8"?>
<p:tagLst xmlns:p="http://schemas.openxmlformats.org/presentationml/2006/main">
  <p:tag name="KSO_WM_UNIT_TABLE_BEAUTIFY" val="smartTable{fb26e17d-af0f-4ee3-b251-7add416a02e6}"/>
</p:tagLst>
</file>

<file path=ppt/tags/tag14.xml><?xml version="1.0" encoding="utf-8"?>
<p:tagLst xmlns:p="http://schemas.openxmlformats.org/presentationml/2006/main">
  <p:tag name="KSO_WM_UNIT_TABLE_BEAUTIFY" val="smartTable{fb26e17d-af0f-4ee3-b251-7add416a02e6}"/>
</p:tagLst>
</file>

<file path=ppt/tags/tag15.xml><?xml version="1.0" encoding="utf-8"?>
<p:tagLst xmlns:p="http://schemas.openxmlformats.org/presentationml/2006/main">
  <p:tag name="KSO_WM_UNIT_TABLE_BEAUTIFY" val="smartTable{fb26e17d-af0f-4ee3-b251-7add416a02e6}"/>
</p:tagLst>
</file>

<file path=ppt/tags/tag16.xml><?xml version="1.0" encoding="utf-8"?>
<p:tagLst xmlns:p="http://schemas.openxmlformats.org/presentationml/2006/main">
  <p:tag name="KSO_WM_UNIT_TABLE_BEAUTIFY" val="smartTable{fb26e17d-af0f-4ee3-b251-7add416a02e6}"/>
</p:tagLst>
</file>

<file path=ppt/tags/tag2.xml><?xml version="1.0" encoding="utf-8"?>
<p:tagLst xmlns:p="http://schemas.openxmlformats.org/presentationml/2006/main">
  <p:tag name="KSO_WM_UNIT_TABLE_BEAUTIFY" val="smartTable{fb26e17d-af0f-4ee3-b251-7add416a02e6}"/>
</p:tagLst>
</file>

<file path=ppt/tags/tag3.xml><?xml version="1.0" encoding="utf-8"?>
<p:tagLst xmlns:p="http://schemas.openxmlformats.org/presentationml/2006/main">
  <p:tag name="KSO_WM_UNIT_TABLE_BEAUTIFY" val="smartTable{fb26e17d-af0f-4ee3-b251-7add416a02e6}"/>
</p:tagLst>
</file>

<file path=ppt/tags/tag4.xml><?xml version="1.0" encoding="utf-8"?>
<p:tagLst xmlns:p="http://schemas.openxmlformats.org/presentationml/2006/main">
  <p:tag name="KSO_WM_UNIT_TABLE_BEAUTIFY" val="smartTable{fb26e17d-af0f-4ee3-b251-7add416a02e6}"/>
</p:tagLst>
</file>

<file path=ppt/tags/tag5.xml><?xml version="1.0" encoding="utf-8"?>
<p:tagLst xmlns:p="http://schemas.openxmlformats.org/presentationml/2006/main">
  <p:tag name="KSO_WM_UNIT_TABLE_BEAUTIFY" val="smartTable{fb26e17d-af0f-4ee3-b251-7add416a02e6}"/>
</p:tagLst>
</file>

<file path=ppt/tags/tag6.xml><?xml version="1.0" encoding="utf-8"?>
<p:tagLst xmlns:p="http://schemas.openxmlformats.org/presentationml/2006/main">
  <p:tag name="KSO_WM_UNIT_TABLE_BEAUTIFY" val="smartTable{fb26e17d-af0f-4ee3-b251-7add416a02e6}"/>
</p:tagLst>
</file>

<file path=ppt/tags/tag7.xml><?xml version="1.0" encoding="utf-8"?>
<p:tagLst xmlns:p="http://schemas.openxmlformats.org/presentationml/2006/main">
  <p:tag name="KSO_WM_UNIT_TABLE_BEAUTIFY" val="smartTable{fb26e17d-af0f-4ee3-b251-7add416a02e6}"/>
</p:tagLst>
</file>

<file path=ppt/tags/tag8.xml><?xml version="1.0" encoding="utf-8"?>
<p:tagLst xmlns:p="http://schemas.openxmlformats.org/presentationml/2006/main">
  <p:tag name="KSO_WM_UNIT_TABLE_BEAUTIFY" val="smartTable{fb26e17d-af0f-4ee3-b251-7add416a02e6}"/>
</p:tagLst>
</file>

<file path=ppt/tags/tag9.xml><?xml version="1.0" encoding="utf-8"?>
<p:tagLst xmlns:p="http://schemas.openxmlformats.org/presentationml/2006/main">
  <p:tag name="KSO_WM_UNIT_TABLE_BEAUTIFY" val="smartTable{fb26e17d-af0f-4ee3-b251-7add416a02e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3155</Words>
  <Application>WPS 演示</Application>
  <PresentationFormat>On-screen Show (4:3)</PresentationFormat>
  <Paragraphs>390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180</vt:i4>
      </vt:variant>
      <vt:variant>
        <vt:lpstr>幻灯片标题</vt:lpstr>
      </vt:variant>
      <vt:variant>
        <vt:i4>23</vt:i4>
      </vt:variant>
    </vt:vector>
  </HeadingPairs>
  <TitlesOfParts>
    <vt:vector size="213" baseType="lpstr">
      <vt:lpstr>Arial</vt:lpstr>
      <vt:lpstr>宋体</vt:lpstr>
      <vt:lpstr>Wingdings</vt:lpstr>
      <vt:lpstr>Calibri</vt:lpstr>
      <vt:lpstr>Tahoma</vt:lpstr>
      <vt:lpstr>Wingdings</vt:lpstr>
      <vt:lpstr>Times New Roman</vt:lpstr>
      <vt:lpstr>微软雅黑</vt:lpstr>
      <vt:lpstr>Arial Unicode MS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 Comparison: Vpeak from the halo catalogue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Conclusions:</vt:lpstr>
      <vt:lpstr> Conclusions:</vt:lpstr>
      <vt:lpstr> Outlooks:</vt:lpstr>
      <vt:lpstr> Difficulties:</vt:lpstr>
      <vt:lpstr> Prerequisite tests for multi-tracer SHAM:</vt:lpstr>
      <vt:lpstr>PowerPoint 演示文稿</vt:lpstr>
      <vt:lpstr>PowerPoint 演示文稿</vt:lpstr>
      <vt:lpstr> Prerequisite tests for multi-tracer SHAM: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eBOSS and DESI Sky Model Construction Using the Wavelet Filtering Method</dc:title>
  <dc:creator>Jiaxi Yu</dc:creator>
  <cp:lastModifiedBy>For ζ ever</cp:lastModifiedBy>
  <cp:revision>81</cp:revision>
  <dcterms:created xsi:type="dcterms:W3CDTF">2020-01-24T23:27:00Z</dcterms:created>
  <dcterms:modified xsi:type="dcterms:W3CDTF">2020-08-26T13:03:19Z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2020-01-24T00:00:00Z</vt:filetime>
  </property>
  <property fmtid="{D5CDD505-2E9C-101B-9397-08002B2CF9AE}" pid="5" name="KSOProductBuildVer">
    <vt:lpwstr>2052-11.1.0.9912</vt:lpwstr>
  </property>
</Properties>
</file>