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58" r:id="rId6"/>
    <p:sldId id="257" r:id="rId7"/>
    <p:sldId id="282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7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HAM iminuit &amp; Multinest</a:t>
            </a:r>
            <a:br>
              <a:rPr lang="en-US" altLang="zh-CN"/>
            </a:br>
            <a:r>
              <a:rPr lang="en-US" altLang="zh-CN"/>
              <a:t>Results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Jiaxi</a:t>
            </a:r>
            <a:endParaRPr lang="en-US" altLang="zh-CN"/>
          </a:p>
          <a:p>
            <a:r>
              <a:rPr lang="en-US" altLang="zh-CN"/>
              <a:t>25 May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parameters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LRG_NGC.PNG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36905" y="1422400"/>
            <a:ext cx="5027930" cy="5170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7848" y="2489200"/>
          <a:ext cx="156654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01700" imgH="203200" progId="Equation.KSEE3">
                  <p:embed/>
                </p:oleObj>
              </mc:Choice>
              <mc:Fallback>
                <p:oleObj name="" r:id="rId3" imgW="901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7848" y="2489200"/>
                        <a:ext cx="156654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370" y="3111500"/>
          <a:ext cx="170561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41400" imgH="177165" progId="Equation.KSEE3">
                  <p:embed/>
                </p:oleObj>
              </mc:Choice>
              <mc:Fallback>
                <p:oleObj name="" r:id="rId5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7370" y="3111500"/>
                        <a:ext cx="170561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36610" y="1837690"/>
            <a:ext cx="105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5110" y="2028825"/>
            <a:ext cx="1374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94300" y="3523615"/>
            <a:ext cx="255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(near the prior boundary)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LRG_NGC.pngHAM-MCMC_cf_quad_bestfit_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68985" y="904558"/>
            <a:ext cx="10083800" cy="5761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correlation function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LRG_NGC.pngHAM-MCMC_distr_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8895" y="1131570"/>
            <a:ext cx="12107545" cy="520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Vpeak distribution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parameters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LRG_SGC_posterior.PNGLR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98805" y="1461453"/>
            <a:ext cx="5104130" cy="509206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053" y="2489200"/>
          <a:ext cx="158813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7053" y="2489200"/>
                        <a:ext cx="158813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7530" y="3111500"/>
          <a:ext cx="168529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28700" imgH="177165" progId="Equation.KSEE3">
                  <p:embed/>
                </p:oleObj>
              </mc:Choice>
              <mc:Fallback>
                <p:oleObj name="" r:id="rId5" imgW="1028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77530" y="3111500"/>
                        <a:ext cx="168529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36610" y="1837690"/>
            <a:ext cx="105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02430" y="2028825"/>
            <a:ext cx="1374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0970" y="3514725"/>
            <a:ext cx="255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(near the prior boundary)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042910" y="3401695"/>
            <a:ext cx="255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(near the prior boundary)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LRG_SGC.pngHAM-MCMC_cf_quad_bestfit_LR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68985" y="895350"/>
            <a:ext cx="10083800" cy="5761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correlation function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LRG_SGC.pngHAM-MCMC_distr_LR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8895" y="1289050"/>
            <a:ext cx="12107545" cy="48177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Vpeak distribution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Conclusions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65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Monopoles are sensitive to parameters while quadrupoles are not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Multinest &amp; iminuit results are </a:t>
            </a:r>
            <a:r>
              <a:rPr lang="en-US" altLang="zh-CN">
                <a:solidFill>
                  <a:srgbClr val="FF0000"/>
                </a:solidFill>
              </a:rPr>
              <a:t>not consistent</a:t>
            </a:r>
            <a:r>
              <a:rPr lang="en-US" altLang="zh-CN"/>
              <a:t> except the ELG NGC result.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iminuit LRG SGC results seems unrealiable because it hits the boundary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Due to the non-Guassian shape posterior, may be it is not appropriate to determine results as </a:t>
            </a:r>
            <a:r>
              <a:rPr lang="en-US" altLang="zh-CN">
                <a:solidFill>
                  <a:srgbClr val="FF0000"/>
                </a:solidFill>
              </a:rPr>
              <a:t>parameter.mean</a:t>
            </a:r>
            <a:r>
              <a:rPr lang="en-US" altLang="zh-CN"/>
              <a:t>, errors as </a:t>
            </a:r>
            <a:r>
              <a:rPr lang="en-US" altLang="zh-CN">
                <a:solidFill>
                  <a:srgbClr val="FF0000"/>
                </a:solidFill>
              </a:rPr>
              <a:t>parameter.err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65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The parameters are </a:t>
            </a:r>
            <a:r>
              <a:rPr lang="en-US" altLang="zh-CN">
                <a:solidFill>
                  <a:srgbClr val="FF0000"/>
                </a:solidFill>
              </a:rPr>
              <a:t>sigma</a:t>
            </a:r>
            <a:r>
              <a:rPr lang="en-US" altLang="zh-CN"/>
              <a:t> for scattering Vpeak; </a:t>
            </a:r>
            <a:r>
              <a:rPr lang="en-US" altLang="zh-CN">
                <a:solidFill>
                  <a:srgbClr val="FF0000"/>
                </a:solidFill>
              </a:rPr>
              <a:t>vcut</a:t>
            </a:r>
            <a:r>
              <a:rPr lang="en-US" altLang="zh-CN"/>
              <a:t> for cutting large scattering Vpeak end; prior: sigma [0,1]; vcut [100,1000]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Multinest results are</a:t>
            </a:r>
            <a:r>
              <a:rPr lang="en-US" altLang="zh-CN">
                <a:solidFill>
                  <a:srgbClr val="FF0000"/>
                </a:solidFill>
              </a:rPr>
              <a:t> analyzer.get_bestfit()['parameters']</a:t>
            </a:r>
            <a:r>
              <a:rPr lang="en-US" altLang="zh-CN"/>
              <a:t>, errors are not provided because they may not be reliable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Vpeak distribution functions</a:t>
            </a:r>
            <a:r>
              <a:rPr lang="en-US" altLang="zh-CN"/>
              <a:t> present the average of 15 realisations with the best fitting results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 altLang="zh-CN"/>
              <a:t>The parameters are </a:t>
            </a:r>
            <a:r>
              <a:rPr lang="en-US" altLang="zh-CN">
                <a:solidFill>
                  <a:srgbClr val="FF0000"/>
                </a:solidFill>
              </a:rPr>
              <a:t>sigma</a:t>
            </a:r>
            <a:r>
              <a:rPr lang="en-US" altLang="zh-CN"/>
              <a:t> for scattering Vpeak; </a:t>
            </a:r>
            <a:r>
              <a:rPr lang="en-US" altLang="zh-CN">
                <a:solidFill>
                  <a:srgbClr val="FF0000"/>
                </a:solidFill>
              </a:rPr>
              <a:t>vcut</a:t>
            </a:r>
            <a:r>
              <a:rPr lang="en-US" altLang="zh-CN"/>
              <a:t> for cutting large scattering Vpeak end</a:t>
            </a:r>
            <a:endParaRPr lang="en-US" altLang="zh-CN"/>
          </a:p>
          <a:p>
            <a:r>
              <a:rPr lang="en-US" altLang="zh-CN"/>
              <a:t>Multinest results are </a:t>
            </a:r>
            <a:r>
              <a:rPr lang="en-US" altLang="zh-CN">
                <a:solidFill>
                  <a:srgbClr val="FF0000"/>
                </a:solidFill>
              </a:rPr>
              <a:t>parameter.mean</a:t>
            </a:r>
            <a:r>
              <a:rPr lang="en-US" altLang="zh-CN"/>
              <a:t>, errors are </a:t>
            </a:r>
            <a:r>
              <a:rPr lang="en-US" altLang="zh-CN">
                <a:solidFill>
                  <a:srgbClr val="FF0000"/>
                </a:solidFill>
              </a:rPr>
              <a:t>parameter.err</a:t>
            </a:r>
            <a:endParaRPr lang="en-US" altLang="zh-CN"/>
          </a:p>
          <a:p>
            <a:r>
              <a:rPr lang="en-US" altLang="zh-CN"/>
              <a:t>Multinest errors are considered instead of iminuit because all iminuit results are not converged (Hesse error meaningless)</a:t>
            </a:r>
            <a:endParaRPr lang="en-US" altLang="zh-CN"/>
          </a:p>
          <a:p>
            <a:r>
              <a:rPr lang="en-US" altLang="zh-CN"/>
              <a:t>Galaxy distribution functions present 10 realisations with the best fitting results</a:t>
            </a:r>
            <a:endParaRPr lang="en-US" altLang="zh-CN"/>
          </a:p>
        </p:txBody>
      </p:sp>
      <p:pic>
        <p:nvPicPr>
          <p:cNvPr id="4" name="内容占位符 3" descr="HAM-MCMC_distr_LRG_NGC"/>
          <p:cNvPicPr>
            <a:picLocks noChangeAspect="1"/>
          </p:cNvPicPr>
          <p:nvPr>
            <p:ph sz="half" idx="2"/>
          </p:nvPr>
        </p:nvPicPr>
        <p:blipFill>
          <a:blip r:embed="rId1"/>
          <a:srcRect l="6642" t="4248" r="7831"/>
          <a:stretch>
            <a:fillRect/>
          </a:stretch>
        </p:blipFill>
        <p:spPr>
          <a:xfrm>
            <a:off x="838200" y="1510030"/>
            <a:ext cx="10908665" cy="4580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70315" y="2838450"/>
            <a:ext cx="1816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UNIT Vpeak distr. 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9086215" y="3996690"/>
            <a:ext cx="2025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best-fit Vpeak distr. 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2963545" y="2992755"/>
            <a:ext cx="20250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u="sng">
                <a:sym typeface="+mn-ea"/>
              </a:rPr>
              <a:t>best-fit Vpeak distr.</a:t>
            </a:r>
            <a:r>
              <a:rPr lang="en-US" altLang="zh-CN" b="1">
                <a:sym typeface="+mn-ea"/>
              </a:rPr>
              <a:t> </a:t>
            </a:r>
            <a:endParaRPr lang="en-US" altLang="zh-CN" b="1">
              <a:sym typeface="+mn-ea"/>
            </a:endParaRPr>
          </a:p>
          <a:p>
            <a:pPr algn="l"/>
            <a:r>
              <a:rPr lang="en-US" altLang="zh-CN" b="1"/>
              <a:t>UNIT Vpeak distr. 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NGC: parameters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ELG_NGC_posterior.PNGELG_N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80390" y="1422400"/>
            <a:ext cx="5140960" cy="5170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053" y="2489200"/>
          <a:ext cx="158813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7053" y="2489200"/>
                        <a:ext cx="158813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370" y="3111500"/>
          <a:ext cx="170561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41400" imgH="177165" progId="Equation.KSEE3">
                  <p:embed/>
                </p:oleObj>
              </mc:Choice>
              <mc:Fallback>
                <p:oleObj name="" r:id="rId5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7370" y="3111500"/>
                        <a:ext cx="170561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36610" y="1837690"/>
            <a:ext cx="105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02430" y="2028825"/>
            <a:ext cx="1374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ELG_NGC.pngHAM-MCMC_cf_quad_bestfit_EL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68985" y="904240"/>
            <a:ext cx="10083800" cy="576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NGC: correlation function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ELG_NGC.pngHAM-MCMC_distr_EL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8895" y="979805"/>
            <a:ext cx="12107545" cy="4843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NGC: Vpeak distribution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SGC: parameters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ELG_SGC_posterior.PNGEL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98805" y="1422400"/>
            <a:ext cx="5104130" cy="5170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053" y="2489200"/>
          <a:ext cx="158813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7053" y="2489200"/>
                        <a:ext cx="158813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370" y="3111500"/>
          <a:ext cx="170561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41400" imgH="177165" progId="Equation.KSEE3">
                  <p:embed/>
                </p:oleObj>
              </mc:Choice>
              <mc:Fallback>
                <p:oleObj name="" r:id="rId5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7370" y="3111500"/>
                        <a:ext cx="170561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36610" y="1837690"/>
            <a:ext cx="105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02430" y="2028825"/>
            <a:ext cx="1374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ELG_SGC.pngHAM-MCMC_cf_quad_bestfit_EL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68985" y="885825"/>
            <a:ext cx="10083800" cy="5781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SGC: correlation function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ELG_SGC.pngHAM-MCMC_distr_EL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8895" y="1131570"/>
            <a:ext cx="12107545" cy="4854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SGC: Vpeak distribution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10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11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12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2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3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4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5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6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7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8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9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WPS 演示</Application>
  <PresentationFormat>宽屏</PresentationFormat>
  <Paragraphs>79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HAM iminuit &amp; Multinest Results</vt:lpstr>
      <vt:lpstr>NOTE：</vt:lpstr>
      <vt:lpstr>NOTE：</vt:lpstr>
      <vt:lpstr>ELG NGC: iminuit(error meaningless)</vt:lpstr>
      <vt:lpstr>ELG NGC: multinest</vt:lpstr>
      <vt:lpstr>ELG NGC: correlation function</vt:lpstr>
      <vt:lpstr>ELG NGC: parameters</vt:lpstr>
      <vt:lpstr>ELG NGC: correlation function</vt:lpstr>
      <vt:lpstr>ELG NGC: Vpeak distribution</vt:lpstr>
      <vt:lpstr>ELG NGC: parameters</vt:lpstr>
      <vt:lpstr>ELG NGC: correlation function</vt:lpstr>
      <vt:lpstr>ELG NGC: Vpeak distribution</vt:lpstr>
      <vt:lpstr>ELG SGC: parameters</vt:lpstr>
      <vt:lpstr>ELG SGC: correlation function</vt:lpstr>
      <vt:lpstr>ELG SGC: Vpeak distribution</vt:lpstr>
      <vt:lpstr>Conclusions：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JIAXI YU</dc:creator>
  <cp:lastModifiedBy>For ζ ever</cp:lastModifiedBy>
  <cp:revision>4</cp:revision>
  <dcterms:created xsi:type="dcterms:W3CDTF">2020-05-25T09:05:00Z</dcterms:created>
  <dcterms:modified xsi:type="dcterms:W3CDTF">2020-05-25T17:37:42Z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