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1"/>
  </p:notesMasterIdLst>
  <p:sldIdLst>
    <p:sldId id="2122" r:id="rId2"/>
    <p:sldId id="2110" r:id="rId3"/>
    <p:sldId id="298" r:id="rId4"/>
    <p:sldId id="258" r:id="rId5"/>
    <p:sldId id="261" r:id="rId6"/>
    <p:sldId id="299" r:id="rId7"/>
    <p:sldId id="262" r:id="rId8"/>
    <p:sldId id="300" r:id="rId9"/>
    <p:sldId id="263" r:id="rId10"/>
    <p:sldId id="306" r:id="rId11"/>
    <p:sldId id="301" r:id="rId12"/>
    <p:sldId id="307" r:id="rId13"/>
    <p:sldId id="305" r:id="rId14"/>
    <p:sldId id="304" r:id="rId15"/>
    <p:sldId id="302" r:id="rId16"/>
    <p:sldId id="264" r:id="rId17"/>
    <p:sldId id="303" r:id="rId18"/>
    <p:sldId id="2098" r:id="rId19"/>
    <p:sldId id="2106" r:id="rId20"/>
    <p:sldId id="2107" r:id="rId21"/>
    <p:sldId id="266" r:id="rId22"/>
    <p:sldId id="309" r:id="rId23"/>
    <p:sldId id="310" r:id="rId24"/>
    <p:sldId id="295" r:id="rId25"/>
    <p:sldId id="259" r:id="rId26"/>
    <p:sldId id="260" r:id="rId27"/>
    <p:sldId id="311" r:id="rId28"/>
    <p:sldId id="2109" r:id="rId29"/>
    <p:sldId id="31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1A6EC-AB59-AC4B-B3C7-0B61D3F26D0E}" v="41" dt="2022-08-31T22:32:54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9"/>
    <p:restoredTop sz="94708"/>
  </p:normalViewPr>
  <p:slideViewPr>
    <p:cSldViewPr>
      <p:cViewPr varScale="1">
        <p:scale>
          <a:sx n="118" d="100"/>
          <a:sy n="118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C001A6EC-AB59-AC4B-B3C7-0B61D3F26D0E}"/>
    <pc:docChg chg="undo custSel addSld delSld modSld modMainMaster">
      <pc:chgData name="Mehdi Davoodi" userId="374eff1b-b6cf-4832-b347-6d58b624eb25" providerId="ADAL" clId="{C001A6EC-AB59-AC4B-B3C7-0B61D3F26D0E}" dt="2022-09-01T16:34:10.558" v="359" actId="20577"/>
      <pc:docMkLst>
        <pc:docMk/>
      </pc:docMkLst>
      <pc:sldChg chg="del">
        <pc:chgData name="Mehdi Davoodi" userId="374eff1b-b6cf-4832-b347-6d58b624eb25" providerId="ADAL" clId="{C001A6EC-AB59-AC4B-B3C7-0B61D3F26D0E}" dt="2022-08-24T17:50:38.908" v="18" actId="2696"/>
        <pc:sldMkLst>
          <pc:docMk/>
          <pc:sldMk cId="0" sldId="256"/>
        </pc:sldMkLst>
      </pc:sldChg>
      <pc:sldChg chg="addSp delSp modSp mod modClrScheme chgLayout">
        <pc:chgData name="Mehdi Davoodi" userId="374eff1b-b6cf-4832-b347-6d58b624eb25" providerId="ADAL" clId="{C001A6EC-AB59-AC4B-B3C7-0B61D3F26D0E}" dt="2022-08-31T21:57:58.637" v="185" actId="20577"/>
        <pc:sldMkLst>
          <pc:docMk/>
          <pc:sldMk cId="0" sldId="258"/>
        </pc:sldMkLst>
        <pc:spChg chg="add mod ord">
          <ac:chgData name="Mehdi Davoodi" userId="374eff1b-b6cf-4832-b347-6d58b624eb25" providerId="ADAL" clId="{C001A6EC-AB59-AC4B-B3C7-0B61D3F26D0E}" dt="2022-08-27T19:52:04.985" v="112" actId="700"/>
          <ac:spMkLst>
            <pc:docMk/>
            <pc:sldMk cId="0" sldId="258"/>
            <ac:spMk id="2" creationId="{E7184F5A-0633-F7BD-B16F-8050875A2C8C}"/>
          </ac:spMkLst>
        </pc:spChg>
        <pc:spChg chg="add del mod ord">
          <ac:chgData name="Mehdi Davoodi" userId="374eff1b-b6cf-4832-b347-6d58b624eb25" providerId="ADAL" clId="{C001A6EC-AB59-AC4B-B3C7-0B61D3F26D0E}" dt="2022-08-27T18:16:21.236" v="33" actId="700"/>
          <ac:spMkLst>
            <pc:docMk/>
            <pc:sldMk cId="0" sldId="258"/>
            <ac:spMk id="3" creationId="{523E67E6-AB50-5A23-9F85-76A8E41DC3C5}"/>
          </ac:spMkLst>
        </pc:spChg>
        <pc:spChg chg="add mod">
          <ac:chgData name="Mehdi Davoodi" userId="374eff1b-b6cf-4832-b347-6d58b624eb25" providerId="ADAL" clId="{C001A6EC-AB59-AC4B-B3C7-0B61D3F26D0E}" dt="2022-08-27T18:16:53.939" v="41" actId="404"/>
          <ac:spMkLst>
            <pc:docMk/>
            <pc:sldMk cId="0" sldId="258"/>
            <ac:spMk id="5" creationId="{98AA856F-F8B2-B083-FAE0-77A859A30E6D}"/>
          </ac:spMkLst>
        </pc:spChg>
        <pc:spChg chg="mod ord">
          <ac:chgData name="Mehdi Davoodi" userId="374eff1b-b6cf-4832-b347-6d58b624eb25" providerId="ADAL" clId="{C001A6EC-AB59-AC4B-B3C7-0B61D3F26D0E}" dt="2022-08-27T19:52:04.985" v="112" actId="700"/>
          <ac:spMkLst>
            <pc:docMk/>
            <pc:sldMk cId="0" sldId="258"/>
            <ac:spMk id="717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31T21:57:58.637" v="185" actId="20577"/>
          <ac:spMkLst>
            <pc:docMk/>
            <pc:sldMk cId="0" sldId="258"/>
            <ac:spMk id="7171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21:22:19.432" v="134" actId="1036"/>
        <pc:sldMkLst>
          <pc:docMk/>
          <pc:sldMk cId="3210428662" sldId="259"/>
        </pc:sldMkLst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2" creationId="{CC778CA2-AA58-4ACE-8072-87D6E9EE1D7B}"/>
          </ac:spMkLst>
        </pc:spChg>
        <pc:spChg chg="add mod ord">
          <ac:chgData name="Mehdi Davoodi" userId="374eff1b-b6cf-4832-b347-6d58b624eb25" providerId="ADAL" clId="{C001A6EC-AB59-AC4B-B3C7-0B61D3F26D0E}" dt="2022-08-27T21:21:09.564" v="131" actId="700"/>
          <ac:spMkLst>
            <pc:docMk/>
            <pc:sldMk cId="3210428662" sldId="259"/>
            <ac:spMk id="3" creationId="{A9A4B0E9-7D35-F65F-B6E8-B1B2DB204B4F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5" creationId="{521E18F6-FD81-458A-97D4-80979FC7880C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6" creationId="{C9CFB2F4-3818-4035-A636-B261D48E239E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7" creationId="{06A15BB8-BF63-43E7-85CF-9124A2EF76D1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8" creationId="{90EA8A90-2309-4B39-9943-D94D3C68F83C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1" creationId="{307BE5B9-3BC9-43BA-8D2F-2F8E4A817010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3" creationId="{F63A0337-89B1-4476-8D31-AA8DF5BC8182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4" creationId="{0392A456-BC6B-4792-85AB-E870893E4E4D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5" creationId="{F9B44156-5F55-40E6-97B0-25809EF34C04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7" creationId="{FF9D9475-3D9C-4022-B501-4E1EF1AB7984}"/>
          </ac:spMkLst>
        </pc:spChg>
        <pc:spChg chg="mod">
          <ac:chgData name="Mehdi Davoodi" userId="374eff1b-b6cf-4832-b347-6d58b624eb25" providerId="ADAL" clId="{C001A6EC-AB59-AC4B-B3C7-0B61D3F26D0E}" dt="2022-08-27T21:22:19.432" v="134" actId="1036"/>
          <ac:spMkLst>
            <pc:docMk/>
            <pc:sldMk cId="3210428662" sldId="259"/>
            <ac:spMk id="19" creationId="{E1B5D77D-5E51-4092-A748-328FFF87719C}"/>
          </ac:spMkLst>
        </pc:spChg>
        <pc:spChg chg="mod ord">
          <ac:chgData name="Mehdi Davoodi" userId="374eff1b-b6cf-4832-b347-6d58b624eb25" providerId="ADAL" clId="{C001A6EC-AB59-AC4B-B3C7-0B61D3F26D0E}" dt="2022-08-27T21:21:09.564" v="131" actId="700"/>
          <ac:spMkLst>
            <pc:docMk/>
            <pc:sldMk cId="3210428662" sldId="259"/>
            <ac:spMk id="819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1:21:09.564" v="131" actId="700"/>
          <ac:spMkLst>
            <pc:docMk/>
            <pc:sldMk cId="3210428662" sldId="259"/>
            <ac:spMk id="8195" creationId="{00000000-0000-0000-0000-000000000000}"/>
          </ac:spMkLst>
        </pc:spChg>
        <pc:cxnChg chg="mod">
          <ac:chgData name="Mehdi Davoodi" userId="374eff1b-b6cf-4832-b347-6d58b624eb25" providerId="ADAL" clId="{C001A6EC-AB59-AC4B-B3C7-0B61D3F26D0E}" dt="2022-08-27T21:22:19.432" v="134" actId="1036"/>
          <ac:cxnSpMkLst>
            <pc:docMk/>
            <pc:sldMk cId="3210428662" sldId="259"/>
            <ac:cxnSpMk id="4" creationId="{27E30776-6DA7-4C97-9F9A-83AB5888A78C}"/>
          </ac:cxnSpMkLst>
        </pc:cxnChg>
        <pc:cxnChg chg="mod">
          <ac:chgData name="Mehdi Davoodi" userId="374eff1b-b6cf-4832-b347-6d58b624eb25" providerId="ADAL" clId="{C001A6EC-AB59-AC4B-B3C7-0B61D3F26D0E}" dt="2022-08-27T21:22:19.432" v="134" actId="1036"/>
          <ac:cxnSpMkLst>
            <pc:docMk/>
            <pc:sldMk cId="3210428662" sldId="259"/>
            <ac:cxnSpMk id="10" creationId="{3C467AE8-4A2A-4120-807D-013573247290}"/>
          </ac:cxnSpMkLst>
        </pc:cxnChg>
        <pc:cxnChg chg="mod">
          <ac:chgData name="Mehdi Davoodi" userId="374eff1b-b6cf-4832-b347-6d58b624eb25" providerId="ADAL" clId="{C001A6EC-AB59-AC4B-B3C7-0B61D3F26D0E}" dt="2022-08-27T21:22:19.432" v="134" actId="1036"/>
          <ac:cxnSpMkLst>
            <pc:docMk/>
            <pc:sldMk cId="3210428662" sldId="259"/>
            <ac:cxnSpMk id="12" creationId="{81A05790-E34B-4D15-8C0D-E945194E1EA7}"/>
          </ac:cxnSpMkLst>
        </pc:cxnChg>
      </pc:sldChg>
      <pc:sldChg chg="addSp modSp mod chgLayout">
        <pc:chgData name="Mehdi Davoodi" userId="374eff1b-b6cf-4832-b347-6d58b624eb25" providerId="ADAL" clId="{C001A6EC-AB59-AC4B-B3C7-0B61D3F26D0E}" dt="2022-08-27T21:25:19.411" v="135" actId="700"/>
        <pc:sldMkLst>
          <pc:docMk/>
          <pc:sldMk cId="870818795" sldId="260"/>
        </pc:sldMkLst>
        <pc:spChg chg="add mod ord">
          <ac:chgData name="Mehdi Davoodi" userId="374eff1b-b6cf-4832-b347-6d58b624eb25" providerId="ADAL" clId="{C001A6EC-AB59-AC4B-B3C7-0B61D3F26D0E}" dt="2022-08-27T21:25:19.411" v="135" actId="700"/>
          <ac:spMkLst>
            <pc:docMk/>
            <pc:sldMk cId="870818795" sldId="260"/>
            <ac:spMk id="2" creationId="{90C09313-C12F-31DC-B620-6D619596F3E4}"/>
          </ac:spMkLst>
        </pc:spChg>
        <pc:spChg chg="mod ord">
          <ac:chgData name="Mehdi Davoodi" userId="374eff1b-b6cf-4832-b347-6d58b624eb25" providerId="ADAL" clId="{C001A6EC-AB59-AC4B-B3C7-0B61D3F26D0E}" dt="2022-08-27T21:25:19.411" v="135" actId="700"/>
          <ac:spMkLst>
            <pc:docMk/>
            <pc:sldMk cId="870818795" sldId="260"/>
            <ac:spMk id="9218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1:25:19.411" v="135" actId="700"/>
          <ac:spMkLst>
            <pc:docMk/>
            <pc:sldMk cId="870818795" sldId="260"/>
            <ac:spMk id="9219" creationId="{00000000-0000-0000-0000-000000000000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61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61"/>
            <ac:spMk id="2" creationId="{AAF12E38-B7BD-D576-5F29-6EC0575FAC2F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62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62"/>
            <ac:spMk id="2" creationId="{2EA6F5E9-91DE-048A-97D1-786E250D2FCF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63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63"/>
            <ac:spMk id="2" creationId="{816C8EFD-02C7-147F-6A61-0122A3B5EA72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52:38.061" v="117" actId="1076"/>
        <pc:sldMkLst>
          <pc:docMk/>
          <pc:sldMk cId="0" sldId="264"/>
        </pc:sldMkLst>
        <pc:spChg chg="add mod ord">
          <ac:chgData name="Mehdi Davoodi" userId="374eff1b-b6cf-4832-b347-6d58b624eb25" providerId="ADAL" clId="{C001A6EC-AB59-AC4B-B3C7-0B61D3F26D0E}" dt="2022-08-27T19:52:32.969" v="116" actId="700"/>
          <ac:spMkLst>
            <pc:docMk/>
            <pc:sldMk cId="0" sldId="264"/>
            <ac:spMk id="2" creationId="{37AAF298-970B-5974-863C-6561E8888708}"/>
          </ac:spMkLst>
        </pc:spChg>
        <pc:spChg chg="mod ord">
          <ac:chgData name="Mehdi Davoodi" userId="374eff1b-b6cf-4832-b347-6d58b624eb25" providerId="ADAL" clId="{C001A6EC-AB59-AC4B-B3C7-0B61D3F26D0E}" dt="2022-08-27T19:52:32.969" v="116" actId="700"/>
          <ac:spMkLst>
            <pc:docMk/>
            <pc:sldMk cId="0" sldId="264"/>
            <ac:spMk id="1331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52:32.969" v="116" actId="700"/>
          <ac:spMkLst>
            <pc:docMk/>
            <pc:sldMk cId="0" sldId="264"/>
            <ac:spMk id="13315" creationId="{00000000-0000-0000-0000-000000000000}"/>
          </ac:spMkLst>
        </pc:spChg>
        <pc:picChg chg="mod">
          <ac:chgData name="Mehdi Davoodi" userId="374eff1b-b6cf-4832-b347-6d58b624eb25" providerId="ADAL" clId="{C001A6EC-AB59-AC4B-B3C7-0B61D3F26D0E}" dt="2022-08-27T19:52:38.061" v="117" actId="1076"/>
          <ac:picMkLst>
            <pc:docMk/>
            <pc:sldMk cId="0" sldId="264"/>
            <ac:picMk id="3" creationId="{9E027538-338B-47C7-9489-CF9B18502D95}"/>
          </ac:picMkLst>
        </pc:picChg>
        <pc:picChg chg="mod">
          <ac:chgData name="Mehdi Davoodi" userId="374eff1b-b6cf-4832-b347-6d58b624eb25" providerId="ADAL" clId="{C001A6EC-AB59-AC4B-B3C7-0B61D3F26D0E}" dt="2022-08-27T19:52:38.061" v="117" actId="1076"/>
          <ac:picMkLst>
            <pc:docMk/>
            <pc:sldMk cId="0" sldId="264"/>
            <ac:picMk id="5" creationId="{F61DDA59-C109-4B2E-9FE3-1470F9B71BFF}"/>
          </ac:picMkLst>
        </pc:pic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0" sldId="266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66"/>
            <ac:spMk id="2" creationId="{6AE08078-D32D-3DF5-24EC-92FDD414D3F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58:28.789" v="344" actId="2696"/>
        <pc:sldMkLst>
          <pc:docMk/>
          <pc:sldMk cId="0" sldId="267"/>
        </pc:sldMkLst>
        <pc:spChg chg="add mod ord">
          <ac:chgData name="Mehdi Davoodi" userId="374eff1b-b6cf-4832-b347-6d58b624eb25" providerId="ADAL" clId="{C001A6EC-AB59-AC4B-B3C7-0B61D3F26D0E}" dt="2022-08-31T22:24:45.024" v="276" actId="700"/>
          <ac:spMkLst>
            <pc:docMk/>
            <pc:sldMk cId="0" sldId="267"/>
            <ac:spMk id="2" creationId="{CD232330-0940-5428-3B64-B015F6381316}"/>
          </ac:spMkLst>
        </pc:spChg>
        <pc:spChg chg="mod ord">
          <ac:chgData name="Mehdi Davoodi" userId="374eff1b-b6cf-4832-b347-6d58b624eb25" providerId="ADAL" clId="{C001A6EC-AB59-AC4B-B3C7-0B61D3F26D0E}" dt="2022-08-31T22:24:45.024" v="276" actId="700"/>
          <ac:spMkLst>
            <pc:docMk/>
            <pc:sldMk cId="0" sldId="267"/>
            <ac:spMk id="1741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31T22:28:56.323" v="309" actId="20577"/>
          <ac:spMkLst>
            <pc:docMk/>
            <pc:sldMk cId="0" sldId="267"/>
            <ac:spMk id="17411" creationId="{00000000-0000-0000-0000-00000000000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31:58.311" v="314" actId="2696"/>
        <pc:sldMkLst>
          <pc:docMk/>
          <pc:sldMk cId="0" sldId="270"/>
        </pc:sldMkLst>
        <pc:spChg chg="add mod ord">
          <ac:chgData name="Mehdi Davoodi" userId="374eff1b-b6cf-4832-b347-6d58b624eb25" providerId="ADAL" clId="{C001A6EC-AB59-AC4B-B3C7-0B61D3F26D0E}" dt="2022-08-27T22:54:33.003" v="161" actId="700"/>
          <ac:spMkLst>
            <pc:docMk/>
            <pc:sldMk cId="0" sldId="270"/>
            <ac:spMk id="2" creationId="{E25ED761-8B3E-C4D1-FBCA-190A072F932D}"/>
          </ac:spMkLst>
        </pc:spChg>
        <pc:spChg chg="mod ord">
          <ac:chgData name="Mehdi Davoodi" userId="374eff1b-b6cf-4832-b347-6d58b624eb25" providerId="ADAL" clId="{C001A6EC-AB59-AC4B-B3C7-0B61D3F26D0E}" dt="2022-08-27T22:54:33.003" v="161" actId="700"/>
          <ac:spMkLst>
            <pc:docMk/>
            <pc:sldMk cId="0" sldId="270"/>
            <ac:spMk id="21506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33.003" v="161" actId="700"/>
          <ac:spMkLst>
            <pc:docMk/>
            <pc:sldMk cId="0" sldId="270"/>
            <ac:spMk id="21507" creationId="{00000000-0000-0000-0000-00000000000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32:03.370" v="315" actId="2696"/>
        <pc:sldMkLst>
          <pc:docMk/>
          <pc:sldMk cId="0" sldId="271"/>
        </pc:sldMkLst>
        <pc:spChg chg="add mod ord">
          <ac:chgData name="Mehdi Davoodi" userId="374eff1b-b6cf-4832-b347-6d58b624eb25" providerId="ADAL" clId="{C001A6EC-AB59-AC4B-B3C7-0B61D3F26D0E}" dt="2022-08-27T22:54:29.835" v="160" actId="700"/>
          <ac:spMkLst>
            <pc:docMk/>
            <pc:sldMk cId="0" sldId="271"/>
            <ac:spMk id="2" creationId="{8F318222-B717-4E4C-91F3-7A06CA087442}"/>
          </ac:spMkLst>
        </pc:spChg>
        <pc:spChg chg="mod ord">
          <ac:chgData name="Mehdi Davoodi" userId="374eff1b-b6cf-4832-b347-6d58b624eb25" providerId="ADAL" clId="{C001A6EC-AB59-AC4B-B3C7-0B61D3F26D0E}" dt="2022-08-27T22:54:29.835" v="160" actId="700"/>
          <ac:spMkLst>
            <pc:docMk/>
            <pc:sldMk cId="0" sldId="271"/>
            <ac:spMk id="2253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29.835" v="160" actId="700"/>
          <ac:spMkLst>
            <pc:docMk/>
            <pc:sldMk cId="0" sldId="271"/>
            <ac:spMk id="22531" creationId="{00000000-0000-0000-0000-00000000000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0" sldId="275"/>
        </pc:sldMkLst>
        <pc:spChg chg="add mod ord">
          <ac:chgData name="Mehdi Davoodi" userId="374eff1b-b6cf-4832-b347-6d58b624eb25" providerId="ADAL" clId="{C001A6EC-AB59-AC4B-B3C7-0B61D3F26D0E}" dt="2022-08-27T22:54:26.888" v="159" actId="700"/>
          <ac:spMkLst>
            <pc:docMk/>
            <pc:sldMk cId="0" sldId="275"/>
            <ac:spMk id="2" creationId="{E9E55E22-34AD-2B7D-AF3F-E5657215B8FE}"/>
          </ac:spMkLst>
        </pc:spChg>
        <pc:spChg chg="mod">
          <ac:chgData name="Mehdi Davoodi" userId="374eff1b-b6cf-4832-b347-6d58b624eb25" providerId="ADAL" clId="{C001A6EC-AB59-AC4B-B3C7-0B61D3F26D0E}" dt="2022-08-27T22:53:28.485" v="151" actId="1076"/>
          <ac:spMkLst>
            <pc:docMk/>
            <pc:sldMk cId="0" sldId="275"/>
            <ac:spMk id="5" creationId="{8ED30DC5-E11E-442F-A872-38FAC46D1737}"/>
          </ac:spMkLst>
        </pc:spChg>
        <pc:spChg chg="mod ord">
          <ac:chgData name="Mehdi Davoodi" userId="374eff1b-b6cf-4832-b347-6d58b624eb25" providerId="ADAL" clId="{C001A6EC-AB59-AC4B-B3C7-0B61D3F26D0E}" dt="2022-08-27T22:54:26.888" v="159" actId="700"/>
          <ac:spMkLst>
            <pc:docMk/>
            <pc:sldMk cId="0" sldId="275"/>
            <ac:spMk id="2355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26.888" v="159" actId="700"/>
          <ac:spMkLst>
            <pc:docMk/>
            <pc:sldMk cId="0" sldId="275"/>
            <ac:spMk id="23555" creationId="{00000000-0000-0000-0000-000000000000}"/>
          </ac:spMkLst>
        </pc:spChg>
        <pc:picChg chg="mod">
          <ac:chgData name="Mehdi Davoodi" userId="374eff1b-b6cf-4832-b347-6d58b624eb25" providerId="ADAL" clId="{C001A6EC-AB59-AC4B-B3C7-0B61D3F26D0E}" dt="2022-08-27T22:53:38.761" v="153"/>
          <ac:picMkLst>
            <pc:docMk/>
            <pc:sldMk cId="0" sldId="275"/>
            <ac:picMk id="4" creationId="{E5C52A2C-E6C4-404C-B3A9-2D075B011AF9}"/>
          </ac:picMkLst>
        </pc:picChg>
      </pc:sldChg>
      <pc:sldChg chg="addSp modSp add del mod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0" sldId="276"/>
        </pc:sldMkLst>
        <pc:spChg chg="add mod ord">
          <ac:chgData name="Mehdi Davoodi" userId="374eff1b-b6cf-4832-b347-6d58b624eb25" providerId="ADAL" clId="{C001A6EC-AB59-AC4B-B3C7-0B61D3F26D0E}" dt="2022-08-27T22:54:15.198" v="156" actId="700"/>
          <ac:spMkLst>
            <pc:docMk/>
            <pc:sldMk cId="0" sldId="276"/>
            <ac:spMk id="2" creationId="{0855DCAC-4719-DAFE-41B7-9F9F541972AE}"/>
          </ac:spMkLst>
        </pc:spChg>
        <pc:spChg chg="mod ord">
          <ac:chgData name="Mehdi Davoodi" userId="374eff1b-b6cf-4832-b347-6d58b624eb25" providerId="ADAL" clId="{C001A6EC-AB59-AC4B-B3C7-0B61D3F26D0E}" dt="2022-08-27T22:54:15.198" v="156" actId="700"/>
          <ac:spMkLst>
            <pc:docMk/>
            <pc:sldMk cId="0" sldId="276"/>
            <ac:spMk id="25602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15.198" v="156" actId="700"/>
          <ac:spMkLst>
            <pc:docMk/>
            <pc:sldMk cId="0" sldId="276"/>
            <ac:spMk id="25603" creationId="{00000000-0000-0000-0000-00000000000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0" sldId="277"/>
        </pc:sldMkLst>
        <pc:spChg chg="add mod ord">
          <ac:chgData name="Mehdi Davoodi" userId="374eff1b-b6cf-4832-b347-6d58b624eb25" providerId="ADAL" clId="{C001A6EC-AB59-AC4B-B3C7-0B61D3F26D0E}" dt="2022-08-27T22:54:10.899" v="155" actId="700"/>
          <ac:spMkLst>
            <pc:docMk/>
            <pc:sldMk cId="0" sldId="277"/>
            <ac:spMk id="2" creationId="{BC475B31-D4A1-72B5-4855-5AAA48B98BA6}"/>
          </ac:spMkLst>
        </pc:spChg>
        <pc:spChg chg="mod ord">
          <ac:chgData name="Mehdi Davoodi" userId="374eff1b-b6cf-4832-b347-6d58b624eb25" providerId="ADAL" clId="{C001A6EC-AB59-AC4B-B3C7-0B61D3F26D0E}" dt="2022-08-27T22:54:10.899" v="155" actId="700"/>
          <ac:spMkLst>
            <pc:docMk/>
            <pc:sldMk cId="0" sldId="277"/>
            <ac:spMk id="26626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10.899" v="155" actId="700"/>
          <ac:spMkLst>
            <pc:docMk/>
            <pc:sldMk cId="0" sldId="277"/>
            <ac:spMk id="26627" creationId="{00000000-0000-0000-0000-00000000000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0" sldId="278"/>
        </pc:sldMkLst>
        <pc:spChg chg="add mod ord">
          <ac:chgData name="Mehdi Davoodi" userId="374eff1b-b6cf-4832-b347-6d58b624eb25" providerId="ADAL" clId="{C001A6EC-AB59-AC4B-B3C7-0B61D3F26D0E}" dt="2022-08-27T22:56:04.113" v="167" actId="700"/>
          <ac:spMkLst>
            <pc:docMk/>
            <pc:sldMk cId="0" sldId="278"/>
            <ac:spMk id="2" creationId="{FA1DC2D6-FD8E-AB72-9E97-3E2DF5A03B27}"/>
          </ac:spMkLst>
        </pc:spChg>
        <pc:spChg chg="mod ord">
          <ac:chgData name="Mehdi Davoodi" userId="374eff1b-b6cf-4832-b347-6d58b624eb25" providerId="ADAL" clId="{C001A6EC-AB59-AC4B-B3C7-0B61D3F26D0E}" dt="2022-08-27T22:56:04.113" v="167" actId="700"/>
          <ac:spMkLst>
            <pc:docMk/>
            <pc:sldMk cId="0" sldId="278"/>
            <ac:spMk id="30722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6:10.668" v="168" actId="14100"/>
          <ac:spMkLst>
            <pc:docMk/>
            <pc:sldMk cId="0" sldId="278"/>
            <ac:spMk id="30723" creationId="{00000000-0000-0000-0000-000000000000}"/>
          </ac:spMkLst>
        </pc:spChg>
      </pc:sldChg>
      <pc:sldChg chg="addSp modSp del mod chgLayout">
        <pc:chgData name="Mehdi Davoodi" userId="374eff1b-b6cf-4832-b347-6d58b624eb25" providerId="ADAL" clId="{C001A6EC-AB59-AC4B-B3C7-0B61D3F26D0E}" dt="2022-08-31T22:43:00.426" v="321" actId="2696"/>
        <pc:sldMkLst>
          <pc:docMk/>
          <pc:sldMk cId="0" sldId="279"/>
        </pc:sldMkLst>
        <pc:spChg chg="add mod ord">
          <ac:chgData name="Mehdi Davoodi" userId="374eff1b-b6cf-4832-b347-6d58b624eb25" providerId="ADAL" clId="{C001A6EC-AB59-AC4B-B3C7-0B61D3F26D0E}" dt="2022-08-27T22:56:15.166" v="169" actId="700"/>
          <ac:spMkLst>
            <pc:docMk/>
            <pc:sldMk cId="0" sldId="279"/>
            <ac:spMk id="2" creationId="{55DB41A5-B7D7-526B-B31B-9C7D77970BC7}"/>
          </ac:spMkLst>
        </pc:spChg>
        <pc:spChg chg="mod ord">
          <ac:chgData name="Mehdi Davoodi" userId="374eff1b-b6cf-4832-b347-6d58b624eb25" providerId="ADAL" clId="{C001A6EC-AB59-AC4B-B3C7-0B61D3F26D0E}" dt="2022-08-27T22:56:15.166" v="169" actId="700"/>
          <ac:spMkLst>
            <pc:docMk/>
            <pc:sldMk cId="0" sldId="279"/>
            <ac:spMk id="31747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6:18.398" v="170" actId="14100"/>
          <ac:spMkLst>
            <pc:docMk/>
            <pc:sldMk cId="0" sldId="279"/>
            <ac:spMk id="31748" creationId="{00000000-0000-0000-0000-000000000000}"/>
          </ac:spMkLst>
        </pc:spChg>
        <pc:picChg chg="mod">
          <ac:chgData name="Mehdi Davoodi" userId="374eff1b-b6cf-4832-b347-6d58b624eb25" providerId="ADAL" clId="{C001A6EC-AB59-AC4B-B3C7-0B61D3F26D0E}" dt="2022-08-27T22:56:24.182" v="171" actId="1076"/>
          <ac:picMkLst>
            <pc:docMk/>
            <pc:sldMk cId="0" sldId="279"/>
            <ac:picMk id="31746" creationId="{00000000-0000-0000-0000-000000000000}"/>
          </ac:picMkLst>
        </pc:picChg>
      </pc:sldChg>
      <pc:sldChg chg="addSp modSp add del">
        <pc:chgData name="Mehdi Davoodi" userId="374eff1b-b6cf-4832-b347-6d58b624eb25" providerId="ADAL" clId="{C001A6EC-AB59-AC4B-B3C7-0B61D3F26D0E}" dt="2022-08-31T22:58:17.583" v="343" actId="2696"/>
        <pc:sldMkLst>
          <pc:docMk/>
          <pc:sldMk cId="0" sldId="290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90"/>
            <ac:spMk id="2" creationId="{3BCA5D0E-EFD5-D403-2E87-419D0ABC7817}"/>
          </ac:spMkLst>
        </pc:spChg>
      </pc:sldChg>
      <pc:sldChg chg="addSp modSp del mod modClrScheme chgLayout">
        <pc:chgData name="Mehdi Davoodi" userId="374eff1b-b6cf-4832-b347-6d58b624eb25" providerId="ADAL" clId="{C001A6EC-AB59-AC4B-B3C7-0B61D3F26D0E}" dt="2022-08-31T22:32:59.486" v="320" actId="2696"/>
        <pc:sldMkLst>
          <pc:docMk/>
          <pc:sldMk cId="0" sldId="291"/>
        </pc:sldMkLst>
        <pc:spChg chg="add mod ord">
          <ac:chgData name="Mehdi Davoodi" userId="374eff1b-b6cf-4832-b347-6d58b624eb25" providerId="ADAL" clId="{C001A6EC-AB59-AC4B-B3C7-0B61D3F26D0E}" dt="2022-08-27T22:54:18.911" v="157" actId="700"/>
          <ac:spMkLst>
            <pc:docMk/>
            <pc:sldMk cId="0" sldId="291"/>
            <ac:spMk id="2" creationId="{CB809B09-AA10-77BE-A5E6-846DCECA7C63}"/>
          </ac:spMkLst>
        </pc:spChg>
        <pc:spChg chg="mod ord">
          <ac:chgData name="Mehdi Davoodi" userId="374eff1b-b6cf-4832-b347-6d58b624eb25" providerId="ADAL" clId="{C001A6EC-AB59-AC4B-B3C7-0B61D3F26D0E}" dt="2022-08-27T22:54:18.911" v="157" actId="700"/>
          <ac:spMkLst>
            <pc:docMk/>
            <pc:sldMk cId="0" sldId="291"/>
            <ac:spMk id="24578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18.911" v="157" actId="700"/>
          <ac:spMkLst>
            <pc:docMk/>
            <pc:sldMk cId="0" sldId="291"/>
            <ac:spMk id="24579" creationId="{00000000-0000-0000-0000-000000000000}"/>
          </ac:spMkLst>
        </pc:spChg>
      </pc:sldChg>
      <pc:sldChg chg="addSp modSp add del mod modClrScheme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0" sldId="292"/>
        </pc:sldMkLst>
        <pc:spChg chg="add mod ord">
          <ac:chgData name="Mehdi Davoodi" userId="374eff1b-b6cf-4832-b347-6d58b624eb25" providerId="ADAL" clId="{C001A6EC-AB59-AC4B-B3C7-0B61D3F26D0E}" dt="2022-08-27T22:55:45.131" v="162" actId="700"/>
          <ac:spMkLst>
            <pc:docMk/>
            <pc:sldMk cId="0" sldId="292"/>
            <ac:spMk id="2" creationId="{33F6B9F8-6B08-7ED1-76F3-607B0E9EF9F6}"/>
          </ac:spMkLst>
        </pc:spChg>
        <pc:spChg chg="mod ord">
          <ac:chgData name="Mehdi Davoodi" userId="374eff1b-b6cf-4832-b347-6d58b624eb25" providerId="ADAL" clId="{C001A6EC-AB59-AC4B-B3C7-0B61D3F26D0E}" dt="2022-08-27T22:55:45.131" v="162" actId="700"/>
          <ac:spMkLst>
            <pc:docMk/>
            <pc:sldMk cId="0" sldId="292"/>
            <ac:spMk id="2765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5:45.131" v="162" actId="700"/>
          <ac:spMkLst>
            <pc:docMk/>
            <pc:sldMk cId="0" sldId="292"/>
            <ac:spMk id="27651" creationId="{00000000-0000-0000-0000-000000000000}"/>
          </ac:spMkLst>
        </pc:spChg>
      </pc:sldChg>
      <pc:sldChg chg="addSp delSp modSp add del mod modClrScheme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0" sldId="293"/>
        </pc:sldMkLst>
        <pc:spChg chg="add mod ord">
          <ac:chgData name="Mehdi Davoodi" userId="374eff1b-b6cf-4832-b347-6d58b624eb25" providerId="ADAL" clId="{C001A6EC-AB59-AC4B-B3C7-0B61D3F26D0E}" dt="2022-08-27T22:55:49.710" v="163" actId="700"/>
          <ac:spMkLst>
            <pc:docMk/>
            <pc:sldMk cId="0" sldId="293"/>
            <ac:spMk id="2" creationId="{884AC8E7-C095-7BE4-F620-ED0F89AE4C3F}"/>
          </ac:spMkLst>
        </pc:spChg>
        <pc:spChg chg="add del mod">
          <ac:chgData name="Mehdi Davoodi" userId="374eff1b-b6cf-4832-b347-6d58b624eb25" providerId="ADAL" clId="{C001A6EC-AB59-AC4B-B3C7-0B61D3F26D0E}" dt="2022-08-27T22:55:53.295" v="165"/>
          <ac:spMkLst>
            <pc:docMk/>
            <pc:sldMk cId="0" sldId="293"/>
            <ac:spMk id="5" creationId="{36DFDE1C-8E25-3606-16CB-822F36E57ACF}"/>
          </ac:spMkLst>
        </pc:spChg>
        <pc:spChg chg="mod ord">
          <ac:chgData name="Mehdi Davoodi" userId="374eff1b-b6cf-4832-b347-6d58b624eb25" providerId="ADAL" clId="{C001A6EC-AB59-AC4B-B3C7-0B61D3F26D0E}" dt="2022-08-27T22:55:49.710" v="163" actId="700"/>
          <ac:spMkLst>
            <pc:docMk/>
            <pc:sldMk cId="0" sldId="293"/>
            <ac:spMk id="28674" creationId="{00000000-0000-0000-0000-000000000000}"/>
          </ac:spMkLst>
        </pc:spChg>
        <pc:graphicFrameChg chg="del mod ord">
          <ac:chgData name="Mehdi Davoodi" userId="374eff1b-b6cf-4832-b347-6d58b624eb25" providerId="ADAL" clId="{C001A6EC-AB59-AC4B-B3C7-0B61D3F26D0E}" dt="2022-08-27T22:55:52.461" v="164" actId="21"/>
          <ac:graphicFrameMkLst>
            <pc:docMk/>
            <pc:sldMk cId="0" sldId="293"/>
            <ac:graphicFrameMk id="4" creationId="{00000000-0000-0000-0000-000000000000}"/>
          </ac:graphicFrameMkLst>
        </pc:graphicFrameChg>
        <pc:graphicFrameChg chg="add mod">
          <ac:chgData name="Mehdi Davoodi" userId="374eff1b-b6cf-4832-b347-6d58b624eb25" providerId="ADAL" clId="{C001A6EC-AB59-AC4B-B3C7-0B61D3F26D0E}" dt="2022-08-27T22:55:53.295" v="165"/>
          <ac:graphicFrameMkLst>
            <pc:docMk/>
            <pc:sldMk cId="0" sldId="293"/>
            <ac:graphicFrameMk id="6" creationId="{2EE5F4C1-EE82-9389-041C-8222FE245287}"/>
          </ac:graphicFrameMkLst>
        </pc:graphicFrameChg>
      </pc:sldChg>
      <pc:sldChg chg="addSp modSp add del mod modClrScheme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0" sldId="294"/>
        </pc:sldMkLst>
        <pc:spChg chg="add mod ord">
          <ac:chgData name="Mehdi Davoodi" userId="374eff1b-b6cf-4832-b347-6d58b624eb25" providerId="ADAL" clId="{C001A6EC-AB59-AC4B-B3C7-0B61D3F26D0E}" dt="2022-08-27T22:55:59.666" v="166" actId="700"/>
          <ac:spMkLst>
            <pc:docMk/>
            <pc:sldMk cId="0" sldId="294"/>
            <ac:spMk id="2" creationId="{CDDC45DD-55BD-1B86-45F0-72F02C51A76D}"/>
          </ac:spMkLst>
        </pc:spChg>
        <pc:spChg chg="mod ord">
          <ac:chgData name="Mehdi Davoodi" userId="374eff1b-b6cf-4832-b347-6d58b624eb25" providerId="ADAL" clId="{C001A6EC-AB59-AC4B-B3C7-0B61D3F26D0E}" dt="2022-08-27T22:55:59.666" v="166" actId="700"/>
          <ac:spMkLst>
            <pc:docMk/>
            <pc:sldMk cId="0" sldId="294"/>
            <ac:spMk id="29698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5:59.666" v="166" actId="700"/>
          <ac:spMkLst>
            <pc:docMk/>
            <pc:sldMk cId="0" sldId="294"/>
            <ac:spMk id="29699" creationId="{00000000-0000-0000-0000-000000000000}"/>
          </ac:spMkLst>
        </pc:spChg>
      </pc:sldChg>
      <pc:sldChg chg="addSp delSp modSp mod chgLayout">
        <pc:chgData name="Mehdi Davoodi" userId="374eff1b-b6cf-4832-b347-6d58b624eb25" providerId="ADAL" clId="{C001A6EC-AB59-AC4B-B3C7-0B61D3F26D0E}" dt="2022-08-31T22:10:36.536" v="253"/>
        <pc:sldMkLst>
          <pc:docMk/>
          <pc:sldMk cId="2405071116" sldId="295"/>
        </pc:sldMkLst>
        <pc:spChg chg="add mod ord">
          <ac:chgData name="Mehdi Davoodi" userId="374eff1b-b6cf-4832-b347-6d58b624eb25" providerId="ADAL" clId="{C001A6EC-AB59-AC4B-B3C7-0B61D3F26D0E}" dt="2022-08-31T22:10:05.418" v="249" actId="700"/>
          <ac:spMkLst>
            <pc:docMk/>
            <pc:sldMk cId="2405071116" sldId="295"/>
            <ac:spMk id="2" creationId="{0418833D-65AB-E85E-A002-A37CA0E9A5A2}"/>
          </ac:spMkLst>
        </pc:spChg>
        <pc:spChg chg="add mod ord">
          <ac:chgData name="Mehdi Davoodi" userId="374eff1b-b6cf-4832-b347-6d58b624eb25" providerId="ADAL" clId="{C001A6EC-AB59-AC4B-B3C7-0B61D3F26D0E}" dt="2022-08-31T22:10:36.536" v="253"/>
          <ac:spMkLst>
            <pc:docMk/>
            <pc:sldMk cId="2405071116" sldId="295"/>
            <ac:spMk id="3" creationId="{DE715A90-0CE7-CE3C-BE7D-5CBECDF85451}"/>
          </ac:spMkLst>
        </pc:spChg>
        <pc:spChg chg="add del mod ord">
          <ac:chgData name="Mehdi Davoodi" userId="374eff1b-b6cf-4832-b347-6d58b624eb25" providerId="ADAL" clId="{C001A6EC-AB59-AC4B-B3C7-0B61D3F26D0E}" dt="2022-08-31T22:10:08.370" v="250" actId="478"/>
          <ac:spMkLst>
            <pc:docMk/>
            <pc:sldMk cId="2405071116" sldId="295"/>
            <ac:spMk id="4" creationId="{A2196141-03CF-FCE9-2D34-6443D13733EC}"/>
          </ac:spMkLst>
        </pc:spChg>
      </pc:sldChg>
      <pc:sldChg chg="addSp modSp add del">
        <pc:chgData name="Mehdi Davoodi" userId="374eff1b-b6cf-4832-b347-6d58b624eb25" providerId="ADAL" clId="{C001A6EC-AB59-AC4B-B3C7-0B61D3F26D0E}" dt="2022-08-31T22:58:28.789" v="344" actId="2696"/>
        <pc:sldMkLst>
          <pc:docMk/>
          <pc:sldMk cId="0" sldId="296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96"/>
            <ac:spMk id="2" creationId="{378305D8-66F3-D89C-6F59-24BF6EC68857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378970477" sldId="298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378970477" sldId="298"/>
            <ac:spMk id="2" creationId="{97AE0554-F0F7-45CE-A5E9-72125E1A09E5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47:39.180" v="111" actId="700"/>
        <pc:sldMkLst>
          <pc:docMk/>
          <pc:sldMk cId="1787177370" sldId="299"/>
        </pc:sldMkLst>
        <pc:spChg chg="add mod ord">
          <ac:chgData name="Mehdi Davoodi" userId="374eff1b-b6cf-4832-b347-6d58b624eb25" providerId="ADAL" clId="{C001A6EC-AB59-AC4B-B3C7-0B61D3F26D0E}" dt="2022-08-27T19:47:39.180" v="111" actId="700"/>
          <ac:spMkLst>
            <pc:docMk/>
            <pc:sldMk cId="1787177370" sldId="299"/>
            <ac:spMk id="2" creationId="{FA75DB6B-7143-2266-5C71-6226C5FAD936}"/>
          </ac:spMkLst>
        </pc:spChg>
        <pc:spChg chg="mod ord">
          <ac:chgData name="Mehdi Davoodi" userId="374eff1b-b6cf-4832-b347-6d58b624eb25" providerId="ADAL" clId="{C001A6EC-AB59-AC4B-B3C7-0B61D3F26D0E}" dt="2022-08-27T19:47:39.180" v="111" actId="700"/>
          <ac:spMkLst>
            <pc:docMk/>
            <pc:sldMk cId="1787177370" sldId="299"/>
            <ac:spMk id="10242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47:39.180" v="111" actId="700"/>
          <ac:spMkLst>
            <pc:docMk/>
            <pc:sldMk cId="1787177370" sldId="299"/>
            <ac:spMk id="10243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47:34.250" v="110" actId="700"/>
        <pc:sldMkLst>
          <pc:docMk/>
          <pc:sldMk cId="1093560857" sldId="300"/>
        </pc:sldMkLst>
        <pc:spChg chg="add mod ord">
          <ac:chgData name="Mehdi Davoodi" userId="374eff1b-b6cf-4832-b347-6d58b624eb25" providerId="ADAL" clId="{C001A6EC-AB59-AC4B-B3C7-0B61D3F26D0E}" dt="2022-08-27T19:47:34.250" v="110" actId="700"/>
          <ac:spMkLst>
            <pc:docMk/>
            <pc:sldMk cId="1093560857" sldId="300"/>
            <ac:spMk id="2" creationId="{12BF47A0-1BCE-6B61-1C75-EE7EF708054C}"/>
          </ac:spMkLst>
        </pc:spChg>
        <pc:spChg chg="mod ord">
          <ac:chgData name="Mehdi Davoodi" userId="374eff1b-b6cf-4832-b347-6d58b624eb25" providerId="ADAL" clId="{C001A6EC-AB59-AC4B-B3C7-0B61D3F26D0E}" dt="2022-08-27T19:47:34.250" v="110" actId="700"/>
          <ac:spMkLst>
            <pc:docMk/>
            <pc:sldMk cId="1093560857" sldId="300"/>
            <ac:spMk id="11266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47:34.250" v="110" actId="700"/>
          <ac:spMkLst>
            <pc:docMk/>
            <pc:sldMk cId="1093560857" sldId="300"/>
            <ac:spMk id="11267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47:27.398" v="109" actId="700"/>
        <pc:sldMkLst>
          <pc:docMk/>
          <pc:sldMk cId="822119456" sldId="301"/>
        </pc:sldMkLst>
        <pc:spChg chg="add mod ord">
          <ac:chgData name="Mehdi Davoodi" userId="374eff1b-b6cf-4832-b347-6d58b624eb25" providerId="ADAL" clId="{C001A6EC-AB59-AC4B-B3C7-0B61D3F26D0E}" dt="2022-08-27T19:47:27.398" v="109" actId="700"/>
          <ac:spMkLst>
            <pc:docMk/>
            <pc:sldMk cId="822119456" sldId="301"/>
            <ac:spMk id="2" creationId="{93D60B28-BC1B-4335-CAEC-338866026F12}"/>
          </ac:spMkLst>
        </pc:spChg>
        <pc:spChg chg="mod ord">
          <ac:chgData name="Mehdi Davoodi" userId="374eff1b-b6cf-4832-b347-6d58b624eb25" providerId="ADAL" clId="{C001A6EC-AB59-AC4B-B3C7-0B61D3F26D0E}" dt="2022-08-27T19:47:27.398" v="109" actId="700"/>
          <ac:spMkLst>
            <pc:docMk/>
            <pc:sldMk cId="822119456" sldId="301"/>
            <ac:spMk id="1229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47:27.398" v="109" actId="700"/>
          <ac:spMkLst>
            <pc:docMk/>
            <pc:sldMk cId="822119456" sldId="301"/>
            <ac:spMk id="12291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52:25.324" v="114" actId="700"/>
        <pc:sldMkLst>
          <pc:docMk/>
          <pc:sldMk cId="1448570638" sldId="302"/>
        </pc:sldMkLst>
        <pc:spChg chg="add mod ord">
          <ac:chgData name="Mehdi Davoodi" userId="374eff1b-b6cf-4832-b347-6d58b624eb25" providerId="ADAL" clId="{C001A6EC-AB59-AC4B-B3C7-0B61D3F26D0E}" dt="2022-08-27T19:52:25.324" v="114" actId="700"/>
          <ac:spMkLst>
            <pc:docMk/>
            <pc:sldMk cId="1448570638" sldId="302"/>
            <ac:spMk id="2" creationId="{46683849-507E-A45C-E5E7-8A390F9A1D6E}"/>
          </ac:spMkLst>
        </pc:spChg>
        <pc:spChg chg="mod ord">
          <ac:chgData name="Mehdi Davoodi" userId="374eff1b-b6cf-4832-b347-6d58b624eb25" providerId="ADAL" clId="{C001A6EC-AB59-AC4B-B3C7-0B61D3F26D0E}" dt="2022-08-27T19:52:25.324" v="114" actId="700"/>
          <ac:spMkLst>
            <pc:docMk/>
            <pc:sldMk cId="1448570638" sldId="302"/>
            <ac:spMk id="1331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52:25.324" v="114" actId="700"/>
          <ac:spMkLst>
            <pc:docMk/>
            <pc:sldMk cId="1448570638" sldId="302"/>
            <ac:spMk id="13315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52:41.542" v="118" actId="700"/>
        <pc:sldMkLst>
          <pc:docMk/>
          <pc:sldMk cId="2946393624" sldId="303"/>
        </pc:sldMkLst>
        <pc:spChg chg="add mod ord">
          <ac:chgData name="Mehdi Davoodi" userId="374eff1b-b6cf-4832-b347-6d58b624eb25" providerId="ADAL" clId="{C001A6EC-AB59-AC4B-B3C7-0B61D3F26D0E}" dt="2022-08-27T19:52:41.542" v="118" actId="700"/>
          <ac:spMkLst>
            <pc:docMk/>
            <pc:sldMk cId="2946393624" sldId="303"/>
            <ac:spMk id="2" creationId="{5ECF566F-20EA-84D4-D24D-9FE2A62701D7}"/>
          </ac:spMkLst>
        </pc:spChg>
        <pc:spChg chg="mod ord">
          <ac:chgData name="Mehdi Davoodi" userId="374eff1b-b6cf-4832-b347-6d58b624eb25" providerId="ADAL" clId="{C001A6EC-AB59-AC4B-B3C7-0B61D3F26D0E}" dt="2022-08-27T19:52:41.542" v="118" actId="700"/>
          <ac:spMkLst>
            <pc:docMk/>
            <pc:sldMk cId="2946393624" sldId="303"/>
            <ac:spMk id="14338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52:41.542" v="118" actId="700"/>
          <ac:spMkLst>
            <pc:docMk/>
            <pc:sldMk cId="2946393624" sldId="303"/>
            <ac:spMk id="14339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52:29.196" v="115" actId="700"/>
        <pc:sldMkLst>
          <pc:docMk/>
          <pc:sldMk cId="1356430111" sldId="304"/>
        </pc:sldMkLst>
        <pc:spChg chg="add mod ord">
          <ac:chgData name="Mehdi Davoodi" userId="374eff1b-b6cf-4832-b347-6d58b624eb25" providerId="ADAL" clId="{C001A6EC-AB59-AC4B-B3C7-0B61D3F26D0E}" dt="2022-08-27T19:52:29.196" v="115" actId="700"/>
          <ac:spMkLst>
            <pc:docMk/>
            <pc:sldMk cId="1356430111" sldId="304"/>
            <ac:spMk id="2" creationId="{5796FDEA-E7B5-F1BE-C456-DA06DAA998FD}"/>
          </ac:spMkLst>
        </pc:spChg>
        <pc:spChg chg="mod ord">
          <ac:chgData name="Mehdi Davoodi" userId="374eff1b-b6cf-4832-b347-6d58b624eb25" providerId="ADAL" clId="{C001A6EC-AB59-AC4B-B3C7-0B61D3F26D0E}" dt="2022-08-27T19:52:29.196" v="115" actId="700"/>
          <ac:spMkLst>
            <pc:docMk/>
            <pc:sldMk cId="1356430111" sldId="304"/>
            <ac:spMk id="15362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19:52:29.196" v="115" actId="700"/>
          <ac:spMkLst>
            <pc:docMk/>
            <pc:sldMk cId="1356430111" sldId="304"/>
            <ac:spMk id="15363" creationId="{00000000-0000-0000-0000-000000000000}"/>
          </ac:spMkLst>
        </pc:spChg>
      </pc:sldChg>
      <pc:sldChg chg="addSp modSp mod modShow chgLayout">
        <pc:chgData name="Mehdi Davoodi" userId="374eff1b-b6cf-4832-b347-6d58b624eb25" providerId="ADAL" clId="{C001A6EC-AB59-AC4B-B3C7-0B61D3F26D0E}" dt="2022-08-31T22:32:24.189" v="316" actId="729"/>
        <pc:sldMkLst>
          <pc:docMk/>
          <pc:sldMk cId="2531955225" sldId="305"/>
        </pc:sldMkLst>
        <pc:spChg chg="mod ord">
          <ac:chgData name="Mehdi Davoodi" userId="374eff1b-b6cf-4832-b347-6d58b624eb25" providerId="ADAL" clId="{C001A6EC-AB59-AC4B-B3C7-0B61D3F26D0E}" dt="2022-08-31T21:52:26.767" v="181" actId="20577"/>
          <ac:spMkLst>
            <pc:docMk/>
            <pc:sldMk cId="2531955225" sldId="305"/>
            <ac:spMk id="2" creationId="{B5DE44AE-591B-46D2-9197-676B124FE7BF}"/>
          </ac:spMkLst>
        </pc:spChg>
        <pc:spChg chg="mod ord">
          <ac:chgData name="Mehdi Davoodi" userId="374eff1b-b6cf-4832-b347-6d58b624eb25" providerId="ADAL" clId="{C001A6EC-AB59-AC4B-B3C7-0B61D3F26D0E}" dt="2022-08-31T21:59:09.215" v="190"/>
          <ac:spMkLst>
            <pc:docMk/>
            <pc:sldMk cId="2531955225" sldId="305"/>
            <ac:spMk id="3" creationId="{8FFE4830-D3B7-428A-B8EC-B93ED23C627C}"/>
          </ac:spMkLst>
        </pc:spChg>
        <pc:spChg chg="add mod ord">
          <ac:chgData name="Mehdi Davoodi" userId="374eff1b-b6cf-4832-b347-6d58b624eb25" providerId="ADAL" clId="{C001A6EC-AB59-AC4B-B3C7-0B61D3F26D0E}" dt="2022-08-27T19:41:57.932" v="97" actId="700"/>
          <ac:spMkLst>
            <pc:docMk/>
            <pc:sldMk cId="2531955225" sldId="305"/>
            <ac:spMk id="4" creationId="{4B528091-0073-60CA-D979-624DDA64A796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3196950889" sldId="306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3196950889" sldId="306"/>
            <ac:spMk id="3" creationId="{2D8584F2-A161-8B2C-BCAC-F0891DAB8B34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19:47:22.548" v="108" actId="700"/>
        <pc:sldMkLst>
          <pc:docMk/>
          <pc:sldMk cId="1881509831" sldId="307"/>
        </pc:sldMkLst>
        <pc:spChg chg="mod ord">
          <ac:chgData name="Mehdi Davoodi" userId="374eff1b-b6cf-4832-b347-6d58b624eb25" providerId="ADAL" clId="{C001A6EC-AB59-AC4B-B3C7-0B61D3F26D0E}" dt="2022-08-27T19:47:22.548" v="108" actId="700"/>
          <ac:spMkLst>
            <pc:docMk/>
            <pc:sldMk cId="1881509831" sldId="307"/>
            <ac:spMk id="2" creationId="{AF6B3318-D7D2-4E65-85C2-5F3598208881}"/>
          </ac:spMkLst>
        </pc:spChg>
        <pc:spChg chg="mod ord">
          <ac:chgData name="Mehdi Davoodi" userId="374eff1b-b6cf-4832-b347-6d58b624eb25" providerId="ADAL" clId="{C001A6EC-AB59-AC4B-B3C7-0B61D3F26D0E}" dt="2022-08-27T19:47:22.548" v="108" actId="700"/>
          <ac:spMkLst>
            <pc:docMk/>
            <pc:sldMk cId="1881509831" sldId="307"/>
            <ac:spMk id="3" creationId="{6D8201D8-9AB7-44BD-8390-1DC755FFFE59}"/>
          </ac:spMkLst>
        </pc:spChg>
        <pc:spChg chg="add mod ord">
          <ac:chgData name="Mehdi Davoodi" userId="374eff1b-b6cf-4832-b347-6d58b624eb25" providerId="ADAL" clId="{C001A6EC-AB59-AC4B-B3C7-0B61D3F26D0E}" dt="2022-08-27T19:47:22.548" v="108" actId="700"/>
          <ac:spMkLst>
            <pc:docMk/>
            <pc:sldMk cId="1881509831" sldId="307"/>
            <ac:spMk id="4" creationId="{02DFECC0-C85C-B7E7-7C67-B67159248A0D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3019477710" sldId="309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3019477710" sldId="309"/>
            <ac:spMk id="3" creationId="{A28851D9-9A84-F4B7-244B-2AD52E1DEF39}"/>
          </ac:spMkLst>
        </pc:spChg>
      </pc:sldChg>
      <pc:sldChg chg="addSp modSp">
        <pc:chgData name="Mehdi Davoodi" userId="374eff1b-b6cf-4832-b347-6d58b624eb25" providerId="ADAL" clId="{C001A6EC-AB59-AC4B-B3C7-0B61D3F26D0E}" dt="2022-08-27T16:56:09.454" v="27"/>
        <pc:sldMkLst>
          <pc:docMk/>
          <pc:sldMk cId="99072708" sldId="310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99072708" sldId="310"/>
            <ac:spMk id="2" creationId="{1E52F3F4-A4DB-A689-BFA5-8E58E15BB5AC}"/>
          </ac:spMkLst>
        </pc:spChg>
      </pc:sldChg>
      <pc:sldChg chg="addSp delSp modSp mod chgLayout">
        <pc:chgData name="Mehdi Davoodi" userId="374eff1b-b6cf-4832-b347-6d58b624eb25" providerId="ADAL" clId="{C001A6EC-AB59-AC4B-B3C7-0B61D3F26D0E}" dt="2022-08-31T22:11:08.712" v="260" actId="20577"/>
        <pc:sldMkLst>
          <pc:docMk/>
          <pc:sldMk cId="948138186" sldId="311"/>
        </pc:sldMkLst>
        <pc:spChg chg="del mod ord">
          <ac:chgData name="Mehdi Davoodi" userId="374eff1b-b6cf-4832-b347-6d58b624eb25" providerId="ADAL" clId="{C001A6EC-AB59-AC4B-B3C7-0B61D3F26D0E}" dt="2022-08-31T22:10:57.993" v="255" actId="478"/>
          <ac:spMkLst>
            <pc:docMk/>
            <pc:sldMk cId="948138186" sldId="311"/>
            <ac:spMk id="2" creationId="{C57F176F-7563-4810-AA55-0A8722EBCF5E}"/>
          </ac:spMkLst>
        </pc:spChg>
        <pc:spChg chg="mod ord">
          <ac:chgData name="Mehdi Davoodi" userId="374eff1b-b6cf-4832-b347-6d58b624eb25" providerId="ADAL" clId="{C001A6EC-AB59-AC4B-B3C7-0B61D3F26D0E}" dt="2022-08-31T22:11:08.712" v="260" actId="20577"/>
          <ac:spMkLst>
            <pc:docMk/>
            <pc:sldMk cId="948138186" sldId="311"/>
            <ac:spMk id="3" creationId="{1E97D066-9C3B-475F-81B1-E9F8AE253D3E}"/>
          </ac:spMkLst>
        </pc:spChg>
        <pc:spChg chg="add mod ord">
          <ac:chgData name="Mehdi Davoodi" userId="374eff1b-b6cf-4832-b347-6d58b624eb25" providerId="ADAL" clId="{C001A6EC-AB59-AC4B-B3C7-0B61D3F26D0E}" dt="2022-08-31T22:11:06.375" v="257" actId="700"/>
          <ac:spMkLst>
            <pc:docMk/>
            <pc:sldMk cId="948138186" sldId="311"/>
            <ac:spMk id="4" creationId="{EDFC33DD-C273-871F-7CB6-A83F6CAA3C03}"/>
          </ac:spMkLst>
        </pc:spChg>
        <pc:spChg chg="add mod ord">
          <ac:chgData name="Mehdi Davoodi" userId="374eff1b-b6cf-4832-b347-6d58b624eb25" providerId="ADAL" clId="{C001A6EC-AB59-AC4B-B3C7-0B61D3F26D0E}" dt="2022-08-31T22:11:06.375" v="257" actId="700"/>
          <ac:spMkLst>
            <pc:docMk/>
            <pc:sldMk cId="948138186" sldId="311"/>
            <ac:spMk id="6" creationId="{2DEDAA7F-972C-8403-33E7-AAAE5C56EDE8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3340988033" sldId="313"/>
        </pc:sldMkLst>
        <pc:spChg chg="add mod ord">
          <ac:chgData name="Mehdi Davoodi" userId="374eff1b-b6cf-4832-b347-6d58b624eb25" providerId="ADAL" clId="{C001A6EC-AB59-AC4B-B3C7-0B61D3F26D0E}" dt="2022-08-27T22:54:07.864" v="154" actId="700"/>
          <ac:spMkLst>
            <pc:docMk/>
            <pc:sldMk cId="3340988033" sldId="313"/>
            <ac:spMk id="2" creationId="{2CD66140-2841-8CD9-A004-30CE5D9AFB7C}"/>
          </ac:spMkLst>
        </pc:spChg>
        <pc:spChg chg="mod ord">
          <ac:chgData name="Mehdi Davoodi" userId="374eff1b-b6cf-4832-b347-6d58b624eb25" providerId="ADAL" clId="{C001A6EC-AB59-AC4B-B3C7-0B61D3F26D0E}" dt="2022-08-27T22:54:07.864" v="154" actId="700"/>
          <ac:spMkLst>
            <pc:docMk/>
            <pc:sldMk cId="3340988033" sldId="313"/>
            <ac:spMk id="4301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4:07.864" v="154" actId="700"/>
          <ac:spMkLst>
            <pc:docMk/>
            <pc:sldMk cId="3340988033" sldId="313"/>
            <ac:spMk id="43011" creationId="{00000000-0000-0000-0000-00000000000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1657206295" sldId="314"/>
        </pc:sldMkLst>
        <pc:spChg chg="add mod ord">
          <ac:chgData name="Mehdi Davoodi" userId="374eff1b-b6cf-4832-b347-6d58b624eb25" providerId="ADAL" clId="{C001A6EC-AB59-AC4B-B3C7-0B61D3F26D0E}" dt="2022-08-27T22:56:29.246" v="172" actId="700"/>
          <ac:spMkLst>
            <pc:docMk/>
            <pc:sldMk cId="1657206295" sldId="314"/>
            <ac:spMk id="2" creationId="{2A3D0B75-E0C5-D2A8-5CDF-0C145422CC83}"/>
          </ac:spMkLst>
        </pc:spChg>
        <pc:spChg chg="mod ord">
          <ac:chgData name="Mehdi Davoodi" userId="374eff1b-b6cf-4832-b347-6d58b624eb25" providerId="ADAL" clId="{C001A6EC-AB59-AC4B-B3C7-0B61D3F26D0E}" dt="2022-08-27T22:56:29.246" v="172" actId="700"/>
          <ac:spMkLst>
            <pc:docMk/>
            <pc:sldMk cId="1657206295" sldId="314"/>
            <ac:spMk id="43010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27T22:56:29.246" v="172" actId="700"/>
          <ac:spMkLst>
            <pc:docMk/>
            <pc:sldMk cId="1657206295" sldId="314"/>
            <ac:spMk id="43011" creationId="{00000000-0000-0000-0000-000000000000}"/>
          </ac:spMkLst>
        </pc:spChg>
      </pc:sldChg>
      <pc:sldChg chg="addSp modSp add del mod chgLayout">
        <pc:chgData name="Mehdi Davoodi" userId="374eff1b-b6cf-4832-b347-6d58b624eb25" providerId="ADAL" clId="{C001A6EC-AB59-AC4B-B3C7-0B61D3F26D0E}" dt="2022-09-01T16:34:10.558" v="359" actId="20577"/>
        <pc:sldMkLst>
          <pc:docMk/>
          <pc:sldMk cId="2992872520" sldId="315"/>
        </pc:sldMkLst>
        <pc:spChg chg="mod ord">
          <ac:chgData name="Mehdi Davoodi" userId="374eff1b-b6cf-4832-b347-6d58b624eb25" providerId="ADAL" clId="{C001A6EC-AB59-AC4B-B3C7-0B61D3F26D0E}" dt="2022-09-01T16:34:10.558" v="359" actId="20577"/>
          <ac:spMkLst>
            <pc:docMk/>
            <pc:sldMk cId="2992872520" sldId="315"/>
            <ac:spMk id="2" creationId="{847830F6-19AA-4521-9532-E3239FA02D7E}"/>
          </ac:spMkLst>
        </pc:spChg>
        <pc:spChg chg="mod ord">
          <ac:chgData name="Mehdi Davoodi" userId="374eff1b-b6cf-4832-b347-6d58b624eb25" providerId="ADAL" clId="{C001A6EC-AB59-AC4B-B3C7-0B61D3F26D0E}" dt="2022-08-31T22:43:47.428" v="340" actId="20577"/>
          <ac:spMkLst>
            <pc:docMk/>
            <pc:sldMk cId="2992872520" sldId="315"/>
            <ac:spMk id="3" creationId="{B5D0E178-3D39-4959-8F90-931DAF1AA072}"/>
          </ac:spMkLst>
        </pc:spChg>
        <pc:spChg chg="add mod ord">
          <ac:chgData name="Mehdi Davoodi" userId="374eff1b-b6cf-4832-b347-6d58b624eb25" providerId="ADAL" clId="{C001A6EC-AB59-AC4B-B3C7-0B61D3F26D0E}" dt="2022-08-27T22:56:32.650" v="173" actId="700"/>
          <ac:spMkLst>
            <pc:docMk/>
            <pc:sldMk cId="2992872520" sldId="315"/>
            <ac:spMk id="4" creationId="{7F480632-4CE2-2725-BA64-BE603FC5CCEF}"/>
          </ac:spMkLst>
        </pc:spChg>
      </pc:sldChg>
      <pc:sldChg chg="addSp delSp modSp mod modClrScheme chgLayout">
        <pc:chgData name="Mehdi Davoodi" userId="374eff1b-b6cf-4832-b347-6d58b624eb25" providerId="ADAL" clId="{C001A6EC-AB59-AC4B-B3C7-0B61D3F26D0E}" dt="2022-08-31T22:13:32.315" v="275" actId="1076"/>
        <pc:sldMkLst>
          <pc:docMk/>
          <pc:sldMk cId="2504471200" sldId="2098"/>
        </pc:sldMkLst>
        <pc:spChg chg="add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2" creationId="{1A0A9F2B-63A3-B7DC-B34A-04246A937C28}"/>
          </ac:spMkLst>
        </pc:spChg>
        <pc:spChg chg="del mod ord">
          <ac:chgData name="Mehdi Davoodi" userId="374eff1b-b6cf-4832-b347-6d58b624eb25" providerId="ADAL" clId="{C001A6EC-AB59-AC4B-B3C7-0B61D3F26D0E}" dt="2022-08-31T22:05:19.512" v="216" actId="700"/>
          <ac:spMkLst>
            <pc:docMk/>
            <pc:sldMk cId="2504471200" sldId="2098"/>
            <ac:spMk id="3" creationId="{C83D0E2C-4669-4570-BEF8-AB587D8721AB}"/>
          </ac:spMkLst>
        </pc:spChg>
        <pc:spChg chg="add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5" creationId="{49E640CB-91CB-E179-9684-160887FD1520}"/>
          </ac:spMkLst>
        </pc:spChg>
        <pc:spChg chg="add del mod">
          <ac:chgData name="Mehdi Davoodi" userId="374eff1b-b6cf-4832-b347-6d58b624eb25" providerId="ADAL" clId="{C001A6EC-AB59-AC4B-B3C7-0B61D3F26D0E}" dt="2022-08-31T22:13:08.576" v="268" actId="478"/>
          <ac:spMkLst>
            <pc:docMk/>
            <pc:sldMk cId="2504471200" sldId="2098"/>
            <ac:spMk id="7" creationId="{41DC247C-528F-4532-A385-1E1CDB0B2E34}"/>
          </ac:spMkLst>
        </pc:spChg>
        <pc:spChg chg="add del mod">
          <ac:chgData name="Mehdi Davoodi" userId="374eff1b-b6cf-4832-b347-6d58b624eb25" providerId="ADAL" clId="{C001A6EC-AB59-AC4B-B3C7-0B61D3F26D0E}" dt="2022-08-31T22:05:11.318" v="214" actId="478"/>
          <ac:spMkLst>
            <pc:docMk/>
            <pc:sldMk cId="2504471200" sldId="2098"/>
            <ac:spMk id="8" creationId="{73EA5B46-FE8A-49C0-AA62-E1B5808E5A5B}"/>
          </ac:spMkLst>
        </pc:spChg>
        <pc:spChg chg="add del mod ord">
          <ac:chgData name="Mehdi Davoodi" userId="374eff1b-b6cf-4832-b347-6d58b624eb25" providerId="ADAL" clId="{C001A6EC-AB59-AC4B-B3C7-0B61D3F26D0E}" dt="2022-08-31T22:05:20.613" v="217"/>
          <ac:spMkLst>
            <pc:docMk/>
            <pc:sldMk cId="2504471200" sldId="2098"/>
            <ac:spMk id="9" creationId="{A4EA0EE7-B43C-99AF-D5F0-0B484933D1FA}"/>
          </ac:spMkLst>
        </pc:spChg>
        <pc:spChg chg="add del mod ord">
          <ac:chgData name="Mehdi Davoodi" userId="374eff1b-b6cf-4832-b347-6d58b624eb25" providerId="ADAL" clId="{C001A6EC-AB59-AC4B-B3C7-0B61D3F26D0E}" dt="2022-08-31T22:05:48.240" v="224" actId="478"/>
          <ac:spMkLst>
            <pc:docMk/>
            <pc:sldMk cId="2504471200" sldId="2098"/>
            <ac:spMk id="11" creationId="{5F78F3C5-C0B4-C294-5339-1BBAEB1793E9}"/>
          </ac:spMkLst>
        </pc:spChg>
        <pc:spChg chg="add del mod">
          <ac:chgData name="Mehdi Davoodi" userId="374eff1b-b6cf-4832-b347-6d58b624eb25" providerId="ADAL" clId="{C001A6EC-AB59-AC4B-B3C7-0B61D3F26D0E}" dt="2022-08-31T22:05:46.190" v="222"/>
          <ac:spMkLst>
            <pc:docMk/>
            <pc:sldMk cId="2504471200" sldId="2098"/>
            <ac:spMk id="12" creationId="{C7A64C6E-A190-BD9F-2AD1-EDE9E60BE7FD}"/>
          </ac:spMkLst>
        </pc:spChg>
        <pc:spChg chg="add mod">
          <ac:chgData name="Mehdi Davoodi" userId="374eff1b-b6cf-4832-b347-6d58b624eb25" providerId="ADAL" clId="{C001A6EC-AB59-AC4B-B3C7-0B61D3F26D0E}" dt="2022-08-31T22:07:56.245" v="233" actId="14100"/>
          <ac:spMkLst>
            <pc:docMk/>
            <pc:sldMk cId="2504471200" sldId="2098"/>
            <ac:spMk id="13" creationId="{1D6C6C89-B971-B30C-7DAE-B6518A81AA83}"/>
          </ac:spMkLst>
        </pc:spChg>
        <pc:spChg chg="add mod">
          <ac:chgData name="Mehdi Davoodi" userId="374eff1b-b6cf-4832-b347-6d58b624eb25" providerId="ADAL" clId="{C001A6EC-AB59-AC4B-B3C7-0B61D3F26D0E}" dt="2022-08-31T22:09:17.521" v="242" actId="1076"/>
          <ac:spMkLst>
            <pc:docMk/>
            <pc:sldMk cId="2504471200" sldId="2098"/>
            <ac:spMk id="15" creationId="{C094EDF0-F763-C800-A7F3-6F04E5D0BF0B}"/>
          </ac:spMkLst>
        </pc:spChg>
        <pc:spChg chg="add del mod">
          <ac:chgData name="Mehdi Davoodi" userId="374eff1b-b6cf-4832-b347-6d58b624eb25" providerId="ADAL" clId="{C001A6EC-AB59-AC4B-B3C7-0B61D3F26D0E}" dt="2022-08-31T22:12:44.265" v="264"/>
          <ac:spMkLst>
            <pc:docMk/>
            <pc:sldMk cId="2504471200" sldId="2098"/>
            <ac:spMk id="17" creationId="{29FB8163-3F0D-C5A5-2B22-80CD70F4406A}"/>
          </ac:spMkLst>
        </pc:spChg>
        <pc:spChg chg="add del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20" creationId="{5B9F74AA-62B6-0757-7EA8-10A849361A9F}"/>
          </ac:spMkLst>
        </pc:spChg>
        <pc:spChg chg="add del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21" creationId="{1B329A55-9DDC-3D2C-12A3-BE8F1FE49DB2}"/>
          </ac:spMkLst>
        </pc:spChg>
        <pc:spChg chg="add del mod ord">
          <ac:chgData name="Mehdi Davoodi" userId="374eff1b-b6cf-4832-b347-6d58b624eb25" providerId="ADAL" clId="{C001A6EC-AB59-AC4B-B3C7-0B61D3F26D0E}" dt="2022-08-31T22:13:13.481" v="270" actId="700"/>
          <ac:spMkLst>
            <pc:docMk/>
            <pc:sldMk cId="2504471200" sldId="2098"/>
            <ac:spMk id="22" creationId="{C27B264C-E251-CA6F-E603-3AEB496B8628}"/>
          </ac:spMkLst>
        </pc:spChg>
        <pc:spChg chg="add del mod ord">
          <ac:chgData name="Mehdi Davoodi" userId="374eff1b-b6cf-4832-b347-6d58b624eb25" providerId="ADAL" clId="{C001A6EC-AB59-AC4B-B3C7-0B61D3F26D0E}" dt="2022-08-31T22:13:14.683" v="271"/>
          <ac:spMkLst>
            <pc:docMk/>
            <pc:sldMk cId="2504471200" sldId="2098"/>
            <ac:spMk id="23" creationId="{950DAA59-3822-EBC3-F186-4E776C63BDC8}"/>
          </ac:spMkLst>
        </pc:spChg>
        <pc:spChg chg="add mod">
          <ac:chgData name="Mehdi Davoodi" userId="374eff1b-b6cf-4832-b347-6d58b624eb25" providerId="ADAL" clId="{C001A6EC-AB59-AC4B-B3C7-0B61D3F26D0E}" dt="2022-08-31T22:13:32.315" v="275" actId="1076"/>
          <ac:spMkLst>
            <pc:docMk/>
            <pc:sldMk cId="2504471200" sldId="2098"/>
            <ac:spMk id="24" creationId="{1EBCE711-A730-D8FF-E88B-C9275A585C92}"/>
          </ac:spMkLst>
        </pc:spChg>
        <pc:picChg chg="del">
          <ac:chgData name="Mehdi Davoodi" userId="374eff1b-b6cf-4832-b347-6d58b624eb25" providerId="ADAL" clId="{C001A6EC-AB59-AC4B-B3C7-0B61D3F26D0E}" dt="2022-08-31T22:05:16.143" v="215" actId="21"/>
          <ac:picMkLst>
            <pc:docMk/>
            <pc:sldMk cId="2504471200" sldId="2098"/>
            <ac:picMk id="4" creationId="{206D432C-5429-4321-AFC4-AC6E2140EDF0}"/>
          </ac:picMkLst>
        </pc:picChg>
        <pc:picChg chg="add del mod ord">
          <ac:chgData name="Mehdi Davoodi" userId="374eff1b-b6cf-4832-b347-6d58b624eb25" providerId="ADAL" clId="{C001A6EC-AB59-AC4B-B3C7-0B61D3F26D0E}" dt="2022-08-31T22:12:32.908" v="261" actId="478"/>
          <ac:picMkLst>
            <pc:docMk/>
            <pc:sldMk cId="2504471200" sldId="2098"/>
            <ac:picMk id="10" creationId="{DA076A25-3938-F053-B378-36F8E3F3F42E}"/>
          </ac:picMkLst>
        </pc:picChg>
        <pc:picChg chg="add del mod">
          <ac:chgData name="Mehdi Davoodi" userId="374eff1b-b6cf-4832-b347-6d58b624eb25" providerId="ADAL" clId="{C001A6EC-AB59-AC4B-B3C7-0B61D3F26D0E}" dt="2022-08-31T22:12:43.415" v="263"/>
          <ac:picMkLst>
            <pc:docMk/>
            <pc:sldMk cId="2504471200" sldId="2098"/>
            <ac:picMk id="18" creationId="{971D5BA7-6F54-BAA6-8CC6-E1BA5B546ABE}"/>
          </ac:picMkLst>
        </pc:picChg>
        <pc:picChg chg="add mod ord">
          <ac:chgData name="Mehdi Davoodi" userId="374eff1b-b6cf-4832-b347-6d58b624eb25" providerId="ADAL" clId="{C001A6EC-AB59-AC4B-B3C7-0B61D3F26D0E}" dt="2022-08-31T22:13:13.481" v="270" actId="700"/>
          <ac:picMkLst>
            <pc:docMk/>
            <pc:sldMk cId="2504471200" sldId="2098"/>
            <ac:picMk id="19" creationId="{11E6144F-8986-FF0E-2F9C-A72D491EB80C}"/>
          </ac:picMkLst>
        </pc:picChg>
      </pc:sldChg>
      <pc:sldChg chg="addSp modSp add del mod chgLayout">
        <pc:chgData name="Mehdi Davoodi" userId="374eff1b-b6cf-4832-b347-6d58b624eb25" providerId="ADAL" clId="{C001A6EC-AB59-AC4B-B3C7-0B61D3F26D0E}" dt="2022-08-31T22:58:17.583" v="343" actId="2696"/>
        <pc:sldMkLst>
          <pc:docMk/>
          <pc:sldMk cId="246567882" sldId="2101"/>
        </pc:sldMkLst>
        <pc:spChg chg="add mod ord">
          <ac:chgData name="Mehdi Davoodi" userId="374eff1b-b6cf-4832-b347-6d58b624eb25" providerId="ADAL" clId="{C001A6EC-AB59-AC4B-B3C7-0B61D3F26D0E}" dt="2022-08-27T22:54:23.351" v="158" actId="700"/>
          <ac:spMkLst>
            <pc:docMk/>
            <pc:sldMk cId="246567882" sldId="2101"/>
            <ac:spMk id="2" creationId="{97852887-4820-E9A2-EDBC-EEBCA2B064B2}"/>
          </ac:spMkLst>
        </pc:spChg>
        <pc:spChg chg="mod ord">
          <ac:chgData name="Mehdi Davoodi" userId="374eff1b-b6cf-4832-b347-6d58b624eb25" providerId="ADAL" clId="{C001A6EC-AB59-AC4B-B3C7-0B61D3F26D0E}" dt="2022-08-27T22:54:23.351" v="158" actId="700"/>
          <ac:spMkLst>
            <pc:docMk/>
            <pc:sldMk cId="246567882" sldId="2101"/>
            <ac:spMk id="23554" creationId="{00000000-0000-0000-0000-000000000000}"/>
          </ac:spMkLst>
        </pc:spChg>
        <pc:spChg chg="mod ord">
          <ac:chgData name="Mehdi Davoodi" userId="374eff1b-b6cf-4832-b347-6d58b624eb25" providerId="ADAL" clId="{C001A6EC-AB59-AC4B-B3C7-0B61D3F26D0E}" dt="2022-08-31T22:32:54.008" v="319"/>
          <ac:spMkLst>
            <pc:docMk/>
            <pc:sldMk cId="246567882" sldId="2101"/>
            <ac:spMk id="23555" creationId="{00000000-0000-0000-0000-000000000000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31T22:09:40.718" v="245"/>
        <pc:sldMkLst>
          <pc:docMk/>
          <pc:sldMk cId="2852485730" sldId="2106"/>
        </pc:sldMkLst>
        <pc:spChg chg="mod ord">
          <ac:chgData name="Mehdi Davoodi" userId="374eff1b-b6cf-4832-b347-6d58b624eb25" providerId="ADAL" clId="{C001A6EC-AB59-AC4B-B3C7-0B61D3F26D0E}" dt="2022-08-31T22:09:40.718" v="245"/>
          <ac:spMkLst>
            <pc:docMk/>
            <pc:sldMk cId="2852485730" sldId="2106"/>
            <ac:spMk id="2" creationId="{B121570A-485C-4D19-BFC3-5179A8A7CC03}"/>
          </ac:spMkLst>
        </pc:spChg>
        <pc:spChg chg="add mod ord">
          <ac:chgData name="Mehdi Davoodi" userId="374eff1b-b6cf-4832-b347-6d58b624eb25" providerId="ADAL" clId="{C001A6EC-AB59-AC4B-B3C7-0B61D3F26D0E}" dt="2022-08-27T19:52:53.725" v="120" actId="700"/>
          <ac:spMkLst>
            <pc:docMk/>
            <pc:sldMk cId="2852485730" sldId="2106"/>
            <ac:spMk id="3" creationId="{9B11EC31-6DAF-74CE-81E9-482C76956F7B}"/>
          </ac:spMkLst>
        </pc:spChg>
        <pc:spChg chg="add mod">
          <ac:chgData name="Mehdi Davoodi" userId="374eff1b-b6cf-4832-b347-6d58b624eb25" providerId="ADAL" clId="{C001A6EC-AB59-AC4B-B3C7-0B61D3F26D0E}" dt="2022-08-31T22:09:34.975" v="244" actId="1076"/>
          <ac:spMkLst>
            <pc:docMk/>
            <pc:sldMk cId="2852485730" sldId="2106"/>
            <ac:spMk id="6" creationId="{79497976-0E47-EA30-0421-D2A4CFD37758}"/>
          </ac:spMkLst>
        </pc:spChg>
        <pc:picChg chg="mod ord">
          <ac:chgData name="Mehdi Davoodi" userId="374eff1b-b6cf-4832-b347-6d58b624eb25" providerId="ADAL" clId="{C001A6EC-AB59-AC4B-B3C7-0B61D3F26D0E}" dt="2022-08-27T19:52:53.725" v="120" actId="700"/>
          <ac:picMkLst>
            <pc:docMk/>
            <pc:sldMk cId="2852485730" sldId="2106"/>
            <ac:picMk id="5" creationId="{5423F5EE-76FB-4D48-BF3F-DE790E996CE9}"/>
          </ac:picMkLst>
        </pc:picChg>
      </pc:sldChg>
      <pc:sldChg chg="addSp modSp mod">
        <pc:chgData name="Mehdi Davoodi" userId="374eff1b-b6cf-4832-b347-6d58b624eb25" providerId="ADAL" clId="{C001A6EC-AB59-AC4B-B3C7-0B61D3F26D0E}" dt="2022-08-31T22:09:56.063" v="248" actId="1076"/>
        <pc:sldMkLst>
          <pc:docMk/>
          <pc:sldMk cId="2301913028" sldId="2107"/>
        </pc:sldMkLst>
        <pc:spChg chg="mod">
          <ac:chgData name="Mehdi Davoodi" userId="374eff1b-b6cf-4832-b347-6d58b624eb25" providerId="ADAL" clId="{C001A6EC-AB59-AC4B-B3C7-0B61D3F26D0E}" dt="2022-08-31T22:09:47.281" v="246"/>
          <ac:spMkLst>
            <pc:docMk/>
            <pc:sldMk cId="2301913028" sldId="2107"/>
            <ac:spMk id="2" creationId="{B121570A-485C-4D19-BFC3-5179A8A7CC03}"/>
          </ac:spMkLst>
        </pc:spChg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2301913028" sldId="2107"/>
            <ac:spMk id="3" creationId="{A382FB51-DB7D-85C3-E1DD-34706B7E2D3F}"/>
          </ac:spMkLst>
        </pc:spChg>
        <pc:spChg chg="add mod">
          <ac:chgData name="Mehdi Davoodi" userId="374eff1b-b6cf-4832-b347-6d58b624eb25" providerId="ADAL" clId="{C001A6EC-AB59-AC4B-B3C7-0B61D3F26D0E}" dt="2022-08-31T22:09:56.063" v="248" actId="1076"/>
          <ac:spMkLst>
            <pc:docMk/>
            <pc:sldMk cId="2301913028" sldId="2107"/>
            <ac:spMk id="4" creationId="{75BBCB92-4841-C7ED-3185-754B1A47F342}"/>
          </ac:spMkLst>
        </pc:spChg>
      </pc:sldChg>
      <pc:sldChg chg="addSp modSp del">
        <pc:chgData name="Mehdi Davoodi" userId="374eff1b-b6cf-4832-b347-6d58b624eb25" providerId="ADAL" clId="{C001A6EC-AB59-AC4B-B3C7-0B61D3F26D0E}" dt="2022-08-31T22:06:39.587" v="226" actId="2696"/>
        <pc:sldMkLst>
          <pc:docMk/>
          <pc:sldMk cId="495896478" sldId="2108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495896478" sldId="2108"/>
            <ac:spMk id="3" creationId="{2D595925-6F15-1D8B-3D03-8FFEC4BFF96C}"/>
          </ac:spMkLst>
        </pc:spChg>
      </pc:sldChg>
      <pc:sldChg chg="addSp modSp mod chgLayout">
        <pc:chgData name="Mehdi Davoodi" userId="374eff1b-b6cf-4832-b347-6d58b624eb25" providerId="ADAL" clId="{C001A6EC-AB59-AC4B-B3C7-0B61D3F26D0E}" dt="2022-08-27T22:50:07.652" v="138" actId="700"/>
        <pc:sldMkLst>
          <pc:docMk/>
          <pc:sldMk cId="1260071779" sldId="2109"/>
        </pc:sldMkLst>
        <pc:spChg chg="mod ord">
          <ac:chgData name="Mehdi Davoodi" userId="374eff1b-b6cf-4832-b347-6d58b624eb25" providerId="ADAL" clId="{C001A6EC-AB59-AC4B-B3C7-0B61D3F26D0E}" dt="2022-08-27T22:50:07.652" v="138" actId="700"/>
          <ac:spMkLst>
            <pc:docMk/>
            <pc:sldMk cId="1260071779" sldId="2109"/>
            <ac:spMk id="2" creationId="{107B54A9-C5C3-4C1D-A354-6019C29638D2}"/>
          </ac:spMkLst>
        </pc:spChg>
        <pc:spChg chg="mod ord">
          <ac:chgData name="Mehdi Davoodi" userId="374eff1b-b6cf-4832-b347-6d58b624eb25" providerId="ADAL" clId="{C001A6EC-AB59-AC4B-B3C7-0B61D3F26D0E}" dt="2022-08-27T22:50:07.652" v="138" actId="700"/>
          <ac:spMkLst>
            <pc:docMk/>
            <pc:sldMk cId="1260071779" sldId="2109"/>
            <ac:spMk id="3" creationId="{B490D1FE-C41F-4121-A57B-EA07799A2D98}"/>
          </ac:spMkLst>
        </pc:spChg>
        <pc:spChg chg="add mod ord">
          <ac:chgData name="Mehdi Davoodi" userId="374eff1b-b6cf-4832-b347-6d58b624eb25" providerId="ADAL" clId="{C001A6EC-AB59-AC4B-B3C7-0B61D3F26D0E}" dt="2022-08-27T22:50:07.652" v="138" actId="700"/>
          <ac:spMkLst>
            <pc:docMk/>
            <pc:sldMk cId="1260071779" sldId="2109"/>
            <ac:spMk id="4" creationId="{89F6D233-46EC-68C8-CC4B-737670C6896A}"/>
          </ac:spMkLst>
        </pc:spChg>
      </pc:sldChg>
      <pc:sldChg chg="addSp modSp mod chgLayout">
        <pc:chgData name="Mehdi Davoodi" userId="374eff1b-b6cf-4832-b347-6d58b624eb25" providerId="ADAL" clId="{C001A6EC-AB59-AC4B-B3C7-0B61D3F26D0E}" dt="2022-09-01T16:33:48.314" v="349" actId="2710"/>
        <pc:sldMkLst>
          <pc:docMk/>
          <pc:sldMk cId="3504547612" sldId="2110"/>
        </pc:sldMkLst>
        <pc:spChg chg="mod ord">
          <ac:chgData name="Mehdi Davoodi" userId="374eff1b-b6cf-4832-b347-6d58b624eb25" providerId="ADAL" clId="{C001A6EC-AB59-AC4B-B3C7-0B61D3F26D0E}" dt="2022-08-27T19:52:09.560" v="113" actId="700"/>
          <ac:spMkLst>
            <pc:docMk/>
            <pc:sldMk cId="3504547612" sldId="2110"/>
            <ac:spMk id="2" creationId="{764D6DB8-A2F0-495E-8443-13ACBD845896}"/>
          </ac:spMkLst>
        </pc:spChg>
        <pc:spChg chg="mod ord">
          <ac:chgData name="Mehdi Davoodi" userId="374eff1b-b6cf-4832-b347-6d58b624eb25" providerId="ADAL" clId="{C001A6EC-AB59-AC4B-B3C7-0B61D3F26D0E}" dt="2022-09-01T16:33:48.314" v="349" actId="2710"/>
          <ac:spMkLst>
            <pc:docMk/>
            <pc:sldMk cId="3504547612" sldId="2110"/>
            <ac:spMk id="3" creationId="{49681A9A-6FB6-4A94-9A1E-758AA0AF0D10}"/>
          </ac:spMkLst>
        </pc:spChg>
        <pc:spChg chg="add mod ord">
          <ac:chgData name="Mehdi Davoodi" userId="374eff1b-b6cf-4832-b347-6d58b624eb25" providerId="ADAL" clId="{C001A6EC-AB59-AC4B-B3C7-0B61D3F26D0E}" dt="2022-08-27T19:52:09.560" v="113" actId="700"/>
          <ac:spMkLst>
            <pc:docMk/>
            <pc:sldMk cId="3504547612" sldId="2110"/>
            <ac:spMk id="4" creationId="{575935A9-0CB0-F50D-7C59-6B24F1AE97DD}"/>
          </ac:spMkLst>
        </pc:spChg>
      </pc:sldChg>
      <pc:sldChg chg="addSp modSp add del">
        <pc:chgData name="Mehdi Davoodi" userId="374eff1b-b6cf-4832-b347-6d58b624eb25" providerId="ADAL" clId="{C001A6EC-AB59-AC4B-B3C7-0B61D3F26D0E}" dt="2022-08-31T22:58:17.583" v="343" actId="2696"/>
        <pc:sldMkLst>
          <pc:docMk/>
          <pc:sldMk cId="3665618314" sldId="2111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3665618314" sldId="2111"/>
            <ac:spMk id="2" creationId="{44C13B31-769B-B944-8BB1-C6A23D0C4121}"/>
          </ac:spMkLst>
        </pc:spChg>
      </pc:sldChg>
      <pc:sldChg chg="addSp modSp add del mod setBg">
        <pc:chgData name="Mehdi Davoodi" userId="374eff1b-b6cf-4832-b347-6d58b624eb25" providerId="ADAL" clId="{C001A6EC-AB59-AC4B-B3C7-0B61D3F26D0E}" dt="2022-08-27T16:56:09.454" v="27"/>
        <pc:sldMkLst>
          <pc:docMk/>
          <pc:sldMk cId="0" sldId="2122"/>
        </pc:sldMkLst>
        <pc:spChg chg="add mod">
          <ac:chgData name="Mehdi Davoodi" userId="374eff1b-b6cf-4832-b347-6d58b624eb25" providerId="ADAL" clId="{C001A6EC-AB59-AC4B-B3C7-0B61D3F26D0E}" dt="2022-08-27T16:56:09.454" v="27"/>
          <ac:spMkLst>
            <pc:docMk/>
            <pc:sldMk cId="0" sldId="2122"/>
            <ac:spMk id="3" creationId="{0C0564D0-380F-50F0-7BDA-02040138ABF9}"/>
          </ac:spMkLst>
        </pc:spChg>
        <pc:spChg chg="mod">
          <ac:chgData name="Mehdi Davoodi" userId="374eff1b-b6cf-4832-b347-6d58b624eb25" providerId="ADAL" clId="{C001A6EC-AB59-AC4B-B3C7-0B61D3F26D0E}" dt="2022-08-24T17:50:36.884" v="17" actId="20577"/>
          <ac:spMkLst>
            <pc:docMk/>
            <pc:sldMk cId="0" sldId="2122"/>
            <ac:spMk id="54" creationId="{00000000-0000-0000-0000-000000000000}"/>
          </ac:spMkLst>
        </pc:spChg>
      </pc:sldChg>
      <pc:sldMasterChg chg="addSp delSp modSp mod delSldLayout">
        <pc:chgData name="Mehdi Davoodi" userId="374eff1b-b6cf-4832-b347-6d58b624eb25" providerId="ADAL" clId="{C001A6EC-AB59-AC4B-B3C7-0B61D3F26D0E}" dt="2022-08-27T22:50:36.088" v="144" actId="2696"/>
        <pc:sldMasterMkLst>
          <pc:docMk/>
          <pc:sldMasterMk cId="1261618668" sldId="2147483767"/>
        </pc:sldMasterMkLst>
        <pc:picChg chg="del">
          <ac:chgData name="Mehdi Davoodi" userId="374eff1b-b6cf-4832-b347-6d58b624eb25" providerId="ADAL" clId="{C001A6EC-AB59-AC4B-B3C7-0B61D3F26D0E}" dt="2022-08-24T17:51:16.137" v="19" actId="478"/>
          <ac:picMkLst>
            <pc:docMk/>
            <pc:sldMasterMk cId="1261618668" sldId="2147483767"/>
            <ac:picMk id="2" creationId="{C3F48980-BCD8-5B7A-9471-CAABC316B5A6}"/>
          </ac:picMkLst>
        </pc:picChg>
        <pc:picChg chg="add mod">
          <ac:chgData name="Mehdi Davoodi" userId="374eff1b-b6cf-4832-b347-6d58b624eb25" providerId="ADAL" clId="{C001A6EC-AB59-AC4B-B3C7-0B61D3F26D0E}" dt="2022-08-24T17:51:16.675" v="20"/>
          <ac:picMkLst>
            <pc:docMk/>
            <pc:sldMasterMk cId="1261618668" sldId="2147483767"/>
            <ac:picMk id="3" creationId="{A0BA23D1-E252-4900-54C4-17F79DE43D11}"/>
          </ac:picMkLst>
        </pc:picChg>
        <pc:sldLayoutChg chg="del">
          <pc:chgData name="Mehdi Davoodi" userId="374eff1b-b6cf-4832-b347-6d58b624eb25" providerId="ADAL" clId="{C001A6EC-AB59-AC4B-B3C7-0B61D3F26D0E}" dt="2022-08-27T22:50:36.088" v="144" actId="2696"/>
          <pc:sldLayoutMkLst>
            <pc:docMk/>
            <pc:sldMasterMk cId="1261618668" sldId="2147483767"/>
            <pc:sldLayoutMk cId="1362669789" sldId="2147483776"/>
          </pc:sldLayoutMkLst>
        </pc:sldLayoutChg>
        <pc:sldLayoutChg chg="del">
          <pc:chgData name="Mehdi Davoodi" userId="374eff1b-b6cf-4832-b347-6d58b624eb25" providerId="ADAL" clId="{C001A6EC-AB59-AC4B-B3C7-0B61D3F26D0E}" dt="2022-08-27T22:50:31.299" v="142" actId="2696"/>
          <pc:sldLayoutMkLst>
            <pc:docMk/>
            <pc:sldMasterMk cId="1261618668" sldId="2147483767"/>
            <pc:sldLayoutMk cId="3990363266" sldId="2147483777"/>
          </pc:sldLayoutMkLst>
        </pc:sldLayoutChg>
        <pc:sldLayoutChg chg="del">
          <pc:chgData name="Mehdi Davoodi" userId="374eff1b-b6cf-4832-b347-6d58b624eb25" providerId="ADAL" clId="{C001A6EC-AB59-AC4B-B3C7-0B61D3F26D0E}" dt="2022-08-27T22:50:34.243" v="143" actId="2696"/>
          <pc:sldLayoutMkLst>
            <pc:docMk/>
            <pc:sldMasterMk cId="1261618668" sldId="2147483767"/>
            <pc:sldLayoutMk cId="4205245074" sldId="2147483778"/>
          </pc:sldLayoutMkLst>
        </pc:sldLayoutChg>
        <pc:sldLayoutChg chg="del">
          <pc:chgData name="Mehdi Davoodi" userId="374eff1b-b6cf-4832-b347-6d58b624eb25" providerId="ADAL" clId="{C001A6EC-AB59-AC4B-B3C7-0B61D3F26D0E}" dt="2022-08-27T22:50:22.869" v="139" actId="2696"/>
          <pc:sldLayoutMkLst>
            <pc:docMk/>
            <pc:sldMasterMk cId="1261618668" sldId="2147483767"/>
            <pc:sldLayoutMk cId="2004839658" sldId="2147483779"/>
          </pc:sldLayoutMkLst>
        </pc:sldLayoutChg>
        <pc:sldLayoutChg chg="del">
          <pc:chgData name="Mehdi Davoodi" userId="374eff1b-b6cf-4832-b347-6d58b624eb25" providerId="ADAL" clId="{C001A6EC-AB59-AC4B-B3C7-0B61D3F26D0E}" dt="2022-08-27T22:50:27.539" v="140" actId="2696"/>
          <pc:sldLayoutMkLst>
            <pc:docMk/>
            <pc:sldMasterMk cId="1261618668" sldId="2147483767"/>
            <pc:sldLayoutMk cId="967614676" sldId="2147483780"/>
          </pc:sldLayoutMkLst>
        </pc:sldLayoutChg>
        <pc:sldLayoutChg chg="del">
          <pc:chgData name="Mehdi Davoodi" userId="374eff1b-b6cf-4832-b347-6d58b624eb25" providerId="ADAL" clId="{C001A6EC-AB59-AC4B-B3C7-0B61D3F26D0E}" dt="2022-08-27T22:50:29.100" v="141" actId="2696"/>
          <pc:sldLayoutMkLst>
            <pc:docMk/>
            <pc:sldMasterMk cId="1261618668" sldId="2147483767"/>
            <pc:sldLayoutMk cId="4203412117" sldId="2147483793"/>
          </pc:sldLayoutMkLst>
        </pc:sldLayoutChg>
      </pc:sldMasterChg>
    </pc:docChg>
  </pc:docChgLst>
  <pc:docChgLst>
    <pc:chgData name="Mehdi Davoodi" userId="374eff1b-b6cf-4832-b347-6d58b624eb25" providerId="ADAL" clId="{57A1E843-EA06-BA41-9518-E5F07C2BDDF8}"/>
    <pc:docChg chg="custSel modSld modMainMaster">
      <pc:chgData name="Mehdi Davoodi" userId="374eff1b-b6cf-4832-b347-6d58b624eb25" providerId="ADAL" clId="{57A1E843-EA06-BA41-9518-E5F07C2BDDF8}" dt="2022-08-19T15:05:02.254" v="19" actId="20577"/>
      <pc:docMkLst>
        <pc:docMk/>
      </pc:docMkLst>
      <pc:sldChg chg="modSp mod">
        <pc:chgData name="Mehdi Davoodi" userId="374eff1b-b6cf-4832-b347-6d58b624eb25" providerId="ADAL" clId="{57A1E843-EA06-BA41-9518-E5F07C2BDDF8}" dt="2022-08-19T15:05:02.254" v="19" actId="20577"/>
        <pc:sldMkLst>
          <pc:docMk/>
          <pc:sldMk cId="0" sldId="256"/>
        </pc:sldMkLst>
        <pc:spChg chg="mod">
          <ac:chgData name="Mehdi Davoodi" userId="374eff1b-b6cf-4832-b347-6d58b624eb25" providerId="ADAL" clId="{57A1E843-EA06-BA41-9518-E5F07C2BDDF8}" dt="2022-08-19T15:05:02.254" v="19" actId="20577"/>
          <ac:spMkLst>
            <pc:docMk/>
            <pc:sldMk cId="0" sldId="256"/>
            <ac:spMk id="16386" creationId="{00000000-0000-0000-0000-000000000000}"/>
          </ac:spMkLst>
        </pc:spChg>
      </pc:sldChg>
      <pc:sldMasterChg chg="addSp modSp modSldLayout">
        <pc:chgData name="Mehdi Davoodi" userId="374eff1b-b6cf-4832-b347-6d58b624eb25" providerId="ADAL" clId="{57A1E843-EA06-BA41-9518-E5F07C2BDDF8}" dt="2022-08-19T15:04:17.697" v="2"/>
        <pc:sldMasterMkLst>
          <pc:docMk/>
          <pc:sldMasterMk cId="1261618668" sldId="2147483767"/>
        </pc:sldMasterMkLst>
        <pc:picChg chg="add mod">
          <ac:chgData name="Mehdi Davoodi" userId="374eff1b-b6cf-4832-b347-6d58b624eb25" providerId="ADAL" clId="{57A1E843-EA06-BA41-9518-E5F07C2BDDF8}" dt="2022-08-19T15:04:17.697" v="2"/>
          <ac:picMkLst>
            <pc:docMk/>
            <pc:sldMasterMk cId="1261618668" sldId="2147483767"/>
            <ac:picMk id="2" creationId="{C3F48980-BCD8-5B7A-9471-CAABC316B5A6}"/>
          </ac:picMkLst>
        </pc:picChg>
        <pc:sldLayoutChg chg="delSp mod">
          <pc:chgData name="Mehdi Davoodi" userId="374eff1b-b6cf-4832-b347-6d58b624eb25" providerId="ADAL" clId="{57A1E843-EA06-BA41-9518-E5F07C2BDDF8}" dt="2022-08-19T15:04:10.898" v="0" actId="478"/>
          <pc:sldLayoutMkLst>
            <pc:docMk/>
            <pc:sldMasterMk cId="1261618668" sldId="2147483767"/>
            <pc:sldLayoutMk cId="3281521558" sldId="2147483768"/>
          </pc:sldLayoutMkLst>
          <pc:picChg chg="del">
            <ac:chgData name="Mehdi Davoodi" userId="374eff1b-b6cf-4832-b347-6d58b624eb25" providerId="ADAL" clId="{57A1E843-EA06-BA41-9518-E5F07C2BDDF8}" dt="2022-08-19T15:04:10.898" v="0" actId="478"/>
            <ac:picMkLst>
              <pc:docMk/>
              <pc:sldMasterMk cId="1261618668" sldId="2147483767"/>
              <pc:sldLayoutMk cId="3281521558" sldId="2147483768"/>
              <ac:picMk id="9" creationId="{00000000-0000-0000-0000-000000000000}"/>
            </ac:picMkLst>
          </pc:picChg>
        </pc:sldLayoutChg>
        <pc:sldLayoutChg chg="delSp mod">
          <pc:chgData name="Mehdi Davoodi" userId="374eff1b-b6cf-4832-b347-6d58b624eb25" providerId="ADAL" clId="{57A1E843-EA06-BA41-9518-E5F07C2BDDF8}" dt="2022-08-19T15:04:13.199" v="1" actId="478"/>
          <pc:sldLayoutMkLst>
            <pc:docMk/>
            <pc:sldMasterMk cId="1261618668" sldId="2147483767"/>
            <pc:sldLayoutMk cId="1552087841" sldId="2147483769"/>
          </pc:sldLayoutMkLst>
          <pc:picChg chg="del">
            <ac:chgData name="Mehdi Davoodi" userId="374eff1b-b6cf-4832-b347-6d58b624eb25" providerId="ADAL" clId="{57A1E843-EA06-BA41-9518-E5F07C2BDDF8}" dt="2022-08-19T15:04:13.199" v="1" actId="478"/>
            <ac:picMkLst>
              <pc:docMk/>
              <pc:sldMasterMk cId="1261618668" sldId="2147483767"/>
              <pc:sldLayoutMk cId="1552087841" sldId="2147483769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470B40-B4CC-4B4C-AF90-46BE3BCBF0A9}" type="datetimeFigureOut">
              <a:rPr lang="en-US"/>
              <a:pPr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091D4C-092E-43DA-A7EF-2B1A9CCF57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6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1C1542-97DD-49AC-8DDA-4C1610700E02}" type="slidenum">
              <a:rPr lang="en-US"/>
              <a:pPr eaLnBrk="1" hangingPunct="1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C78D62-0D2F-487E-9102-1B2315A8FF1D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3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0C78D62-0D2F-487E-9102-1B2315A8FF1D}" type="slidenum">
              <a:rPr lang="en-US"/>
              <a:pPr eaLnBrk="1" hangingPunct="1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E43761-2408-49BD-8866-66FAEC82CAB8}" type="slidenum">
              <a:rPr lang="en-US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26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E43761-2408-49BD-8866-66FAEC82CAB8}" type="slidenum">
              <a:rPr lang="en-US"/>
              <a:pPr eaLnBrk="1" hangingPunct="1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F707B6-B7B0-4D1D-9925-90E91F6947B0}" type="slidenum">
              <a:rPr lang="en-US"/>
              <a:pPr eaLnBrk="1" hangingPunct="1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9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E34221-E076-47FD-A583-A19827FA80E8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47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A1D069B-B929-4094-88F9-26BC38B78306}" type="slidenum">
              <a:rPr lang="en-US"/>
              <a:pPr eaLnBrk="1" hangingPunct="1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26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BE0F2C-9547-47BC-A0A0-05A99D7D05B2}" type="slidenum">
              <a:rPr lang="en-US"/>
              <a:pPr eaLnBrk="1" hangingPunct="1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4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F707B6-B7B0-4D1D-9925-90E91F6947B0}" type="slidenum">
              <a:rPr lang="en-US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4AD45D-5C10-4A58-A0FE-D34530AA7354}" type="slidenum">
              <a:rPr lang="en-US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4655A5-588F-4358-9330-FA5A5E435CC2}" type="slidenum">
              <a:rPr lang="en-US"/>
              <a:pPr eaLnBrk="1" hangingPunct="1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4655A5-588F-4358-9330-FA5A5E435CC2}" type="slidenum">
              <a:rPr lang="en-US"/>
              <a:pPr eaLnBrk="1" hangingPunct="1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4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6D9767-D81C-45B8-B812-4F07A1BAE95E}" type="slidenum">
              <a:rPr lang="en-US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6D9767-D81C-45B8-B812-4F07A1BAE95E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8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CAAB3C-8874-4A75-9E7E-CB0A20998D0A}" type="slidenum">
              <a:rPr lang="en-US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CAAB3C-8874-4A75-9E7E-CB0A20998D0A}" type="slidenum">
              <a:rPr lang="en-US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7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0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16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0300" y="1906625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 dirty="0">
                <a:solidFill>
                  <a:schemeClr val="lt1"/>
                </a:solidFill>
              </a:rPr>
              <a:t>Predictive Analytics in Business</a:t>
            </a:r>
            <a:br>
              <a:rPr lang="en-US" sz="6000" b="1" dirty="0">
                <a:solidFill>
                  <a:schemeClr val="lt1"/>
                </a:solidFill>
              </a:rPr>
            </a:br>
            <a:r>
              <a:rPr lang="en-US" sz="3600" b="1" dirty="0">
                <a:solidFill>
                  <a:schemeClr val="lt1"/>
                </a:solidFill>
              </a:rPr>
              <a:t>(BUAN 448–Data Mining)</a:t>
            </a:r>
            <a:endParaRPr sz="6000" b="1" dirty="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5010501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6F32-40BC-4E25-AF5D-13FE0381FE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AB85-6990-4B56-A665-9A0192C2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 sz="4000" dirty="0"/>
              <a:t>Recommendation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F3982-6451-4773-8898-9C8C74CE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5562600" cy="2185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B9A565-8BC2-4D2C-9509-54FE3D31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76600"/>
            <a:ext cx="6934200" cy="272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584F2-A161-8B2C-BCAC-F0891DAB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5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Association Rules &amp; Recommendation System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Franklin Gothic Book" pitchFamily="34" charset="0"/>
              </a:rPr>
              <a:t>Goal:</a:t>
            </a:r>
            <a:r>
              <a:rPr lang="en-US" dirty="0">
                <a:latin typeface="Franklin Gothic Book" pitchFamily="34" charset="0"/>
              </a:rPr>
              <a:t> Produce rules that define “what goes with what”</a:t>
            </a:r>
          </a:p>
          <a:p>
            <a:pPr eaLnBrk="1" hangingPunct="1"/>
            <a:r>
              <a:rPr lang="en-US" b="1" dirty="0">
                <a:latin typeface="Franklin Gothic Book" pitchFamily="34" charset="0"/>
              </a:rPr>
              <a:t>Example: </a:t>
            </a:r>
            <a:r>
              <a:rPr lang="en-US" dirty="0">
                <a:latin typeface="Franklin Gothic Book" pitchFamily="34" charset="0"/>
              </a:rPr>
              <a:t>“If X was purchased, Y was also purchased” or “Our records show you bought X, you may also like Y”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Rows are transactions/historic purchase/rating/browsing/preferences </a:t>
            </a:r>
          </a:p>
          <a:p>
            <a:pPr eaLnBrk="1" hangingPunct="1"/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60B28-BC1B-4335-CAEC-3388660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3318-D7D2-4E65-85C2-5F359820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Association Rules &amp; Recommendation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01D8-9AB7-44BD-8390-1DC755FF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ranklin Gothic Book" pitchFamily="34" charset="0"/>
              </a:rPr>
              <a:t>Association Rules </a:t>
            </a:r>
            <a:r>
              <a:rPr lang="en-US" dirty="0">
                <a:latin typeface="Franklin Gothic Book" pitchFamily="34" charset="0"/>
              </a:rPr>
              <a:t>(affinity analysis): rules for an </a:t>
            </a:r>
            <a:r>
              <a:rPr lang="en-US" b="1" u="sng" dirty="0">
                <a:solidFill>
                  <a:srgbClr val="FF0000"/>
                </a:solidFill>
                <a:latin typeface="Franklin Gothic Book" pitchFamily="34" charset="0"/>
              </a:rPr>
              <a:t>entire population</a:t>
            </a:r>
          </a:p>
          <a:p>
            <a:r>
              <a:rPr lang="en-US" b="1" dirty="0">
                <a:latin typeface="Franklin Gothic Book" pitchFamily="34" charset="0"/>
              </a:rPr>
              <a:t>Recommendation System </a:t>
            </a:r>
            <a:r>
              <a:rPr lang="en-US" dirty="0">
                <a:latin typeface="Franklin Gothic Book" pitchFamily="34" charset="0"/>
              </a:rPr>
              <a:t>(collaborating filtering): rules at the </a:t>
            </a:r>
            <a:r>
              <a:rPr lang="en-US" b="1" u="sng" dirty="0">
                <a:solidFill>
                  <a:srgbClr val="FF0000"/>
                </a:solidFill>
                <a:latin typeface="Franklin Gothic Book" pitchFamily="34" charset="0"/>
              </a:rPr>
              <a:t>individual user level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FECC0-C85C-B7E7-7C67-B6715924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0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44AE-591B-46D2-9197-676B124F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4830-D3B7-428A-B8EC-B93ED23C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ranklin Gothic Book" pitchFamily="34" charset="0"/>
              </a:rPr>
              <a:t>Predictive analytics: the tasks of classification and prediction as well as pattern discovery</a:t>
            </a:r>
          </a:p>
          <a:p>
            <a:r>
              <a:rPr lang="en-US" b="1" dirty="0">
                <a:latin typeface="Franklin Gothic Book" pitchFamily="34" charset="0"/>
              </a:rPr>
              <a:t>Classification</a:t>
            </a:r>
            <a:r>
              <a:rPr lang="en-US" dirty="0">
                <a:latin typeface="Franklin Gothic Book" pitchFamily="34" charset="0"/>
              </a:rPr>
              <a:t>, </a:t>
            </a:r>
            <a:r>
              <a:rPr lang="en-US" b="1" dirty="0">
                <a:latin typeface="Franklin Gothic Book" pitchFamily="34" charset="0"/>
              </a:rPr>
              <a:t>prediction</a:t>
            </a:r>
            <a:r>
              <a:rPr lang="en-US" dirty="0">
                <a:latin typeface="Franklin Gothic Book" pitchFamily="34" charset="0"/>
              </a:rPr>
              <a:t>, and to some extent, </a:t>
            </a:r>
            <a:r>
              <a:rPr lang="en-US" b="1" dirty="0">
                <a:latin typeface="Franklin Gothic Book" pitchFamily="34" charset="0"/>
              </a:rPr>
              <a:t>association rules </a:t>
            </a:r>
            <a:r>
              <a:rPr lang="en-US" dirty="0">
                <a:latin typeface="Franklin Gothic Book" pitchFamily="34" charset="0"/>
              </a:rPr>
              <a:t>and </a:t>
            </a:r>
            <a:r>
              <a:rPr lang="en-US" b="1" dirty="0">
                <a:latin typeface="Franklin Gothic Book" pitchFamily="34" charset="0"/>
              </a:rPr>
              <a:t>collaborative filtering </a:t>
            </a:r>
            <a:r>
              <a:rPr lang="en-US" dirty="0">
                <a:latin typeface="Franklin Gothic Book" pitchFamily="34" charset="0"/>
              </a:rPr>
              <a:t>constitute “</a:t>
            </a:r>
            <a:r>
              <a:rPr lang="en-US" b="1" u="sng" dirty="0">
                <a:solidFill>
                  <a:srgbClr val="FF0000"/>
                </a:solidFill>
                <a:latin typeface="Franklin Gothic Book" pitchFamily="34" charset="0"/>
              </a:rPr>
              <a:t>predictive analytics</a:t>
            </a:r>
            <a:r>
              <a:rPr lang="en-US" dirty="0">
                <a:latin typeface="Franklin Gothic Book" pitchFamily="34" charset="0"/>
              </a:rPr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8091-0073-60CA-D979-624DDA64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Exploration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Franklin Gothic Book" pitchFamily="34" charset="0"/>
              </a:rPr>
              <a:t>Data sets are typically large, complex &amp; messy</a:t>
            </a:r>
          </a:p>
          <a:p>
            <a:pPr eaLnBrk="1" hangingPunct="1"/>
            <a:r>
              <a:rPr lang="en-US" sz="2800" b="1" dirty="0">
                <a:latin typeface="Franklin Gothic Book" pitchFamily="34" charset="0"/>
              </a:rPr>
              <a:t>Goal: </a:t>
            </a:r>
            <a:r>
              <a:rPr lang="en-US" sz="2800" dirty="0">
                <a:latin typeface="Franklin Gothic Book" pitchFamily="34" charset="0"/>
              </a:rPr>
              <a:t>Understand the global landscape of the data and detect unusual values</a:t>
            </a:r>
          </a:p>
          <a:p>
            <a:pPr eaLnBrk="1" hangingPunct="1"/>
            <a:r>
              <a:rPr lang="en-US" sz="2800" b="1" dirty="0">
                <a:latin typeface="Franklin Gothic Book" pitchFamily="34" charset="0"/>
              </a:rPr>
              <a:t>Techniques:</a:t>
            </a:r>
            <a:r>
              <a:rPr lang="en-US" sz="2800" dirty="0">
                <a:latin typeface="Franklin Gothic Book" pitchFamily="34" charset="0"/>
              </a:rPr>
              <a:t> </a:t>
            </a:r>
            <a:r>
              <a:rPr lang="en-US" sz="2800" b="1" u="sng" dirty="0">
                <a:latin typeface="Franklin Gothic Book" pitchFamily="34" charset="0"/>
              </a:rPr>
              <a:t>Data Reduction </a:t>
            </a:r>
            <a:r>
              <a:rPr lang="en-US" sz="2800" dirty="0">
                <a:latin typeface="Franklin Gothic Book" pitchFamily="34" charset="0"/>
              </a:rPr>
              <a:t>and </a:t>
            </a:r>
            <a:r>
              <a:rPr lang="en-US" sz="2800" b="1" u="sng" dirty="0">
                <a:latin typeface="Franklin Gothic Book" pitchFamily="34" charset="0"/>
              </a:rPr>
              <a:t>Data Visualization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6FDEA-E7B5-F1BE-C456-DA06DAA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3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pitchFamily="34" charset="0"/>
              </a:rPr>
              <a:t>Consolidating complex/large data into simpler/smaller data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Reducing the number of records/rows (e.g., clustering)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Reducing the number of variables/columns (e.g., principal components)</a:t>
            </a:r>
          </a:p>
          <a:p>
            <a:pPr eaLnBrk="1" hangingPunct="1"/>
            <a:endParaRPr lang="en-US" dirty="0">
              <a:latin typeface="Franklin Gothic Book" pitchFamily="34" charset="0"/>
            </a:endParaRPr>
          </a:p>
          <a:p>
            <a:pPr eaLnBrk="1" hangingPunct="1"/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83849-507E-A45C-E5E7-8A390F9A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Reduction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Franklin Gothic Book" pitchFamily="34" charset="0"/>
              </a:rPr>
              <a:t>Clustering: Reducing the number of cases/rows</a:t>
            </a:r>
          </a:p>
          <a:p>
            <a:pPr eaLnBrk="1" hangingPunct="1"/>
            <a:r>
              <a:rPr lang="en-US" sz="2800" dirty="0">
                <a:latin typeface="Franklin Gothic Book" pitchFamily="34" charset="0"/>
              </a:rPr>
              <a:t>e.g., K-means 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AAF298-970B-5974-863C-6561E888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27538-338B-47C7-9489-CF9B18502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14" y="3200400"/>
            <a:ext cx="4465439" cy="2390440"/>
          </a:xfrm>
          <a:prstGeom prst="rect">
            <a:avLst/>
          </a:prstGeom>
        </p:spPr>
      </p:pic>
      <p:pic>
        <p:nvPicPr>
          <p:cNvPr id="5" name="Picture 4" descr="A picture containing strainer, kitchenware&#10;&#10;Description automatically generated">
            <a:extLst>
              <a:ext uri="{FF2B5EF4-FFF2-40B4-BE49-F238E27FC236}">
                <a16:creationId xmlns:a16="http://schemas.microsoft.com/office/drawing/2014/main" id="{F61DDA59-C109-4B2E-9FE3-1470F9B71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24" y="3200400"/>
            <a:ext cx="3505200" cy="26599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Visualization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Franklin Gothic Book" pitchFamily="34" charset="0"/>
              </a:rPr>
              <a:t>Graphs and plots of data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Examine variable separately or the relationships between pairs of variables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Discover patterns or exceptions</a:t>
            </a:r>
          </a:p>
          <a:p>
            <a:pPr eaLnBrk="1" hangingPunct="1"/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F566F-20EA-84D4-D24D-9FE2A627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3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E640CB-91CB-E179-9684-160887FD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19" name="Picture 2" descr="Anscombe's Quartet – the importance of graphs! | IB Maths Resources from  Intermathematics">
            <a:extLst>
              <a:ext uri="{FF2B5EF4-FFF2-40B4-BE49-F238E27FC236}">
                <a16:creationId xmlns:a16="http://schemas.microsoft.com/office/drawing/2014/main" id="{11E6144F-8986-FF0E-2F9C-A72D491EB80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41512"/>
            <a:ext cx="40386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A9F2B-63A3-B7DC-B34A-04246A93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C6C89-B971-B30C-7DAE-B6518A81AA83}"/>
              </a:ext>
            </a:extLst>
          </p:cNvPr>
          <p:cNvSpPr txBox="1"/>
          <p:nvPr/>
        </p:nvSpPr>
        <p:spPr>
          <a:xfrm>
            <a:off x="1752600" y="5739128"/>
            <a:ext cx="2209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Plots of Anscombe’s quartet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4EDF0-F763-C800-A7F3-6F04E5D0BF0B}"/>
              </a:ext>
            </a:extLst>
          </p:cNvPr>
          <p:cNvSpPr txBox="1"/>
          <p:nvPr/>
        </p:nvSpPr>
        <p:spPr>
          <a:xfrm>
            <a:off x="304800" y="1213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Look at Data?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EBCE711-A730-D8FF-E88B-C9275A585C9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48200" y="1991683"/>
            <a:ext cx="4038600" cy="287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Statistics courses, you learn how to calculate some measures, ratios, and statistics, such as:</a:t>
            </a:r>
          </a:p>
          <a:p>
            <a:pPr marL="6127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Mean (</a:t>
            </a:r>
            <a:r>
              <a:rPr lang="en-US" sz="1600" dirty="0" err="1"/>
              <a:t>μ</a:t>
            </a:r>
            <a:r>
              <a:rPr lang="en-US" sz="1600" dirty="0"/>
              <a:t>)</a:t>
            </a:r>
          </a:p>
          <a:p>
            <a:pPr marL="6127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Standard deviation (</a:t>
            </a:r>
            <a:r>
              <a:rPr lang="en-US" sz="1600" dirty="0" err="1"/>
              <a:t>σ</a:t>
            </a:r>
            <a:r>
              <a:rPr lang="en-US" sz="1600" dirty="0"/>
              <a:t>)</a:t>
            </a:r>
          </a:p>
          <a:p>
            <a:pPr marL="6127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Median</a:t>
            </a:r>
          </a:p>
          <a:p>
            <a:pPr marL="6127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Mode</a:t>
            </a:r>
          </a:p>
          <a:p>
            <a:pPr marL="6127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Correlation coefficient (r)</a:t>
            </a:r>
          </a:p>
        </p:txBody>
      </p:sp>
    </p:spTree>
    <p:extLst>
      <p:ext uri="{BB962C8B-B14F-4D97-AF65-F5344CB8AC3E}">
        <p14:creationId xmlns:p14="http://schemas.microsoft.com/office/powerpoint/2010/main" val="250447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70A-485C-4D19-BFC3-5179A8A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423F5EE-76FB-4D48-BF3F-DE790E996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43000"/>
            <a:ext cx="8111748" cy="449150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315DAB-E79F-412E-BFF4-EE1263887AD0}"/>
              </a:ext>
            </a:extLst>
          </p:cNvPr>
          <p:cNvSpPr txBox="1"/>
          <p:nvPr/>
        </p:nvSpPr>
        <p:spPr>
          <a:xfrm>
            <a:off x="1447800" y="5715000"/>
            <a:ext cx="7500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MyriadPro-Light"/>
              </a:rPr>
              <a:t>Searching for the blue circle becomes progressively harder.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1EC31-6DAF-74CE-81E9-482C7695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97976-0E47-EA30-0421-D2A4CFD37758}"/>
              </a:ext>
            </a:extLst>
          </p:cNvPr>
          <p:cNvSpPr txBox="1"/>
          <p:nvPr/>
        </p:nvSpPr>
        <p:spPr>
          <a:xfrm>
            <a:off x="457200" y="10885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Perception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524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6DB8-A2F0-495E-8443-13ACBD84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1A9A-6FB6-4A94-9A1E-758AA0AF0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/>
              <a:t>Core Ideas in Data Mining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Supervised Learning &amp; Unsupervised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935A9-0CB0-F50D-7C59-6B24F1AE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570A-485C-4D19-BFC3-5179A8A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D8AE80B-4684-424F-8915-8C3632E77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63" y="1143000"/>
            <a:ext cx="5773469" cy="4678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95178-726C-4473-AD98-7C60459AC49E}"/>
              </a:ext>
            </a:extLst>
          </p:cNvPr>
          <p:cNvSpPr txBox="1"/>
          <p:nvPr/>
        </p:nvSpPr>
        <p:spPr>
          <a:xfrm>
            <a:off x="6245628" y="1574473"/>
            <a:ext cx="2618509" cy="286232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MinionPro-Regular"/>
              </a:rPr>
              <a:t>S</a:t>
            </a:r>
            <a:r>
              <a:rPr lang="en-US" sz="1800" b="1" i="0" u="none" strike="noStrike" baseline="0" dirty="0">
                <a:latin typeface="MinionPro-Regular"/>
              </a:rPr>
              <a:t>hape</a:t>
            </a:r>
            <a:r>
              <a:rPr lang="en-US" sz="1800" b="0" i="0" u="none" strike="noStrike" baseline="0" dirty="0">
                <a:latin typeface="MinionPro-Regular"/>
              </a:rPr>
              <a:t> and </a:t>
            </a:r>
            <a:r>
              <a:rPr lang="en-US" sz="1800" b="1" i="0" u="none" strike="noStrike" baseline="0" dirty="0">
                <a:latin typeface="MinionPro-Regular"/>
              </a:rPr>
              <a:t>color</a:t>
            </a:r>
            <a:r>
              <a:rPr lang="en-US" sz="1800" b="0" i="0" u="none" strike="noStrike" baseline="0" dirty="0">
                <a:latin typeface="MinionPro-Regular"/>
              </a:rPr>
              <a:t> are two distinct </a:t>
            </a:r>
            <a:r>
              <a:rPr lang="en-US" sz="1800" b="1" i="1" u="none" strike="noStrike" baseline="0" dirty="0">
                <a:latin typeface="MinionPro-It"/>
              </a:rPr>
              <a:t>channels </a:t>
            </a:r>
            <a:r>
              <a:rPr lang="en-US" sz="1800" b="0" i="0" u="none" strike="noStrike" baseline="0" dirty="0">
                <a:latin typeface="MinionPro-Regular"/>
              </a:rPr>
              <a:t>that can be used to encode information visually.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MinionPr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MinionPro-Regular"/>
              </a:rPr>
              <a:t>P</a:t>
            </a:r>
            <a:r>
              <a:rPr lang="en-US" sz="1800" b="0" i="0" u="none" strike="noStrike" baseline="0" dirty="0">
                <a:latin typeface="MinionPro-Regular"/>
              </a:rPr>
              <a:t>op-out on the color channel is stronger than it is on the shape channel.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2FB51-DB7D-85C3-E1DD-34706B7E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B92-4841-C7ED-3185-754B1A47F342}"/>
              </a:ext>
            </a:extLst>
          </p:cNvPr>
          <p:cNvSpPr txBox="1"/>
          <p:nvPr/>
        </p:nvSpPr>
        <p:spPr>
          <a:xfrm>
            <a:off x="468086" y="10064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Perception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191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Visualization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1756" y="1406756"/>
            <a:ext cx="8235043" cy="4191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Franklin Gothic Book" pitchFamily="34" charset="0"/>
              </a:rPr>
              <a:t>Numerical variables: </a:t>
            </a:r>
            <a:r>
              <a:rPr lang="en-US" dirty="0">
                <a:latin typeface="Franklin Gothic Book" pitchFamily="34" charset="0"/>
              </a:rPr>
              <a:t>Histograms, boxplots, outliers, scatterplots</a:t>
            </a:r>
          </a:p>
          <a:p>
            <a:pPr eaLnBrk="1" hangingPunct="1"/>
            <a:r>
              <a:rPr lang="en-US" b="1" dirty="0">
                <a:latin typeface="Franklin Gothic Book" pitchFamily="34" charset="0"/>
              </a:rPr>
              <a:t>Categorical variable: </a:t>
            </a:r>
            <a:r>
              <a:rPr lang="en-US" dirty="0">
                <a:latin typeface="Franklin Gothic Book" pitchFamily="34" charset="0"/>
              </a:rPr>
              <a:t>Bar charts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08078-D32D-3DF5-24EC-92FDD414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9A815AA-CF9C-490B-8F45-40CF80EEE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37" y="1066800"/>
            <a:ext cx="2760764" cy="2387788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3D29D0E-C50B-478A-8C41-BF2BFBDB3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66800"/>
            <a:ext cx="2925749" cy="2530483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CB7AA0F-3215-4D75-B487-5B2DD9739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13" y="3657600"/>
            <a:ext cx="2656113" cy="2297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6EEFB-3F2C-4AC2-A326-44ACA94E2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3597283"/>
            <a:ext cx="3951089" cy="2493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24BAC-093E-4610-B2DC-E8230D52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851D9-9A84-F4B7-244B-2AD52E1D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77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/>
          </p:cNvSpPr>
          <p:nvPr>
            <p:ph type="ctrTitle"/>
          </p:nvPr>
        </p:nvSpPr>
        <p:spPr>
          <a:xfrm>
            <a:off x="760412" y="1447800"/>
            <a:ext cx="7623175" cy="1752600"/>
          </a:xfrm>
        </p:spPr>
        <p:txBody>
          <a:bodyPr/>
          <a:lstStyle/>
          <a:p>
            <a:pPr algn="ctr"/>
            <a:r>
              <a:rPr lang="en-US" dirty="0"/>
              <a:t>Supervised Learning </a:t>
            </a:r>
            <a:br>
              <a:rPr lang="en-US" dirty="0"/>
            </a:br>
            <a:r>
              <a:rPr lang="en-US" dirty="0"/>
              <a:t>V.S. </a:t>
            </a:r>
            <a:br>
              <a:rPr lang="en-US" dirty="0"/>
            </a:br>
            <a:r>
              <a:rPr lang="en-US" dirty="0"/>
              <a:t>Unsupervised Learning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2F3F4-A4DB-A689-BFA5-8E58E15B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6F32-40BC-4E25-AF5D-13FE0381F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2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3838E3-6579-4E1B-B98F-5E9E88413E79}"/>
              </a:ext>
            </a:extLst>
          </p:cNvPr>
          <p:cNvSpPr txBox="1">
            <a:spLocks/>
          </p:cNvSpPr>
          <p:nvPr/>
        </p:nvSpPr>
        <p:spPr bwMode="auto">
          <a:xfrm>
            <a:off x="457200" y="1143000"/>
            <a:ext cx="87630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b="1" kern="0" dirty="0">
                <a:latin typeface="Franklin Gothic Book" pitchFamily="34" charset="0"/>
              </a:rPr>
              <a:t>Supervised:</a:t>
            </a:r>
          </a:p>
          <a:p>
            <a:pPr eaLnBrk="1" hangingPunct="1"/>
            <a:r>
              <a:rPr lang="en-US" kern="0" dirty="0">
                <a:latin typeface="Franklin Gothic Book" pitchFamily="34" charset="0"/>
              </a:rPr>
              <a:t>Classification</a:t>
            </a:r>
          </a:p>
          <a:p>
            <a:pPr eaLnBrk="1" hangingPunct="1"/>
            <a:r>
              <a:rPr lang="en-US" kern="0" dirty="0">
                <a:latin typeface="Franklin Gothic Book" pitchFamily="34" charset="0"/>
              </a:rPr>
              <a:t>Prediction</a:t>
            </a:r>
          </a:p>
          <a:p>
            <a:pPr eaLnBrk="1" hangingPunct="1"/>
            <a:endParaRPr lang="en-US" kern="0" dirty="0">
              <a:latin typeface="Franklin Gothic Book" pitchFamily="34" charset="0"/>
            </a:endParaRPr>
          </a:p>
          <a:p>
            <a:pPr marL="0" indent="0" eaLnBrk="1" hangingPunct="1">
              <a:buNone/>
            </a:pPr>
            <a:r>
              <a:rPr lang="en-US" b="1" kern="0" dirty="0">
                <a:latin typeface="Franklin Gothic Book" pitchFamily="34" charset="0"/>
              </a:rPr>
              <a:t>Unsupervised:</a:t>
            </a:r>
          </a:p>
          <a:p>
            <a:pPr eaLnBrk="1" hangingPunct="1"/>
            <a:r>
              <a:rPr lang="en-US" kern="0" dirty="0">
                <a:latin typeface="Franklin Gothic Book" pitchFamily="34" charset="0"/>
              </a:rPr>
              <a:t>Association Rules &amp; Recommendation System</a:t>
            </a:r>
          </a:p>
          <a:p>
            <a:pPr eaLnBrk="1" hangingPunct="1"/>
            <a:r>
              <a:rPr lang="en-US" kern="0" dirty="0">
                <a:latin typeface="Franklin Gothic Book" pitchFamily="34" charset="0"/>
              </a:rPr>
              <a:t>Data Exploration (Data Reduction &amp; Visualization)</a:t>
            </a:r>
          </a:p>
          <a:p>
            <a:pPr eaLnBrk="1" hangingPunct="1"/>
            <a:endParaRPr lang="en-US" kern="0" dirty="0">
              <a:latin typeface="Franklin Gothic Book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715A90-0CE7-CE3C-BE7D-5CBECDF8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Techniques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8833D-65AB-E85E-A002-A37CA0E9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1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Supervised Learning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Franklin Gothic Book" pitchFamily="34" charset="0"/>
              </a:rPr>
              <a:t>Goal:</a:t>
            </a:r>
            <a:r>
              <a:rPr lang="en-US" sz="2800" dirty="0">
                <a:latin typeface="Franklin Gothic Book" pitchFamily="34" charset="0"/>
              </a:rPr>
              <a:t> Predict or classify outcome variables</a:t>
            </a:r>
          </a:p>
          <a:p>
            <a:pPr eaLnBrk="1" hangingPunct="1"/>
            <a:r>
              <a:rPr lang="en-US" sz="2800" dirty="0">
                <a:latin typeface="Franklin Gothic Book" pitchFamily="34" charset="0"/>
              </a:rPr>
              <a:t>We must have “</a:t>
            </a:r>
            <a:r>
              <a:rPr lang="en-US" sz="2800" b="1" dirty="0">
                <a:latin typeface="Franklin Gothic Book" pitchFamily="34" charset="0"/>
              </a:rPr>
              <a:t>labeled data</a:t>
            </a:r>
            <a:r>
              <a:rPr lang="en-US" sz="2800" dirty="0">
                <a:latin typeface="Franklin Gothic Book" pitchFamily="34" charset="0"/>
              </a:rPr>
              <a:t>”: The value of the outcome of interest is known (e.g., purchase or no purchase)</a:t>
            </a:r>
          </a:p>
          <a:p>
            <a:pPr eaLnBrk="1" hangingPunct="1"/>
            <a:r>
              <a:rPr lang="en-US" sz="2800" b="1" dirty="0">
                <a:latin typeface="Franklin Gothic Book" pitchFamily="34" charset="0"/>
              </a:rPr>
              <a:t>Methods: </a:t>
            </a:r>
            <a:r>
              <a:rPr lang="en-US" sz="2800" dirty="0">
                <a:latin typeface="Franklin Gothic Book" pitchFamily="34" charset="0"/>
              </a:rPr>
              <a:t>Simple regression, Classification and Prediction</a:t>
            </a:r>
          </a:p>
          <a:p>
            <a:pPr eaLnBrk="1" hangingPunct="1"/>
            <a:endParaRPr lang="en-US" dirty="0">
              <a:latin typeface="Franklin Gothic Book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Franklin Gothic Book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4B0E9-7D35-F65F-B6E8-B1B2DB20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78CA2-AA58-4ACE-8072-87D6E9EE1D7B}"/>
              </a:ext>
            </a:extLst>
          </p:cNvPr>
          <p:cNvSpPr txBox="1"/>
          <p:nvPr/>
        </p:nvSpPr>
        <p:spPr>
          <a:xfrm>
            <a:off x="244929" y="4692134"/>
            <a:ext cx="17526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E18F6-FD81-458A-97D4-80979FC7880C}"/>
              </a:ext>
            </a:extLst>
          </p:cNvPr>
          <p:cNvSpPr txBox="1"/>
          <p:nvPr/>
        </p:nvSpPr>
        <p:spPr>
          <a:xfrm>
            <a:off x="3380015" y="4692134"/>
            <a:ext cx="17526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FB2F4-3818-4035-A636-B261D48E239E}"/>
              </a:ext>
            </a:extLst>
          </p:cNvPr>
          <p:cNvSpPr txBox="1"/>
          <p:nvPr/>
        </p:nvSpPr>
        <p:spPr>
          <a:xfrm>
            <a:off x="6330043" y="4692134"/>
            <a:ext cx="17526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E30776-6DA7-4C97-9F9A-83AB5888A78C}"/>
              </a:ext>
            </a:extLst>
          </p:cNvPr>
          <p:cNvCxnSpPr/>
          <p:nvPr/>
        </p:nvCxnSpPr>
        <p:spPr>
          <a:xfrm>
            <a:off x="2226129" y="48768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A15BB8-BF63-43E7-85CF-9124A2EF76D1}"/>
              </a:ext>
            </a:extLst>
          </p:cNvPr>
          <p:cNvSpPr txBox="1"/>
          <p:nvPr/>
        </p:nvSpPr>
        <p:spPr>
          <a:xfrm>
            <a:off x="2073729" y="434457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A8A90-2309-4B39-9943-D94D3C68F83C}"/>
              </a:ext>
            </a:extLst>
          </p:cNvPr>
          <p:cNvSpPr txBox="1"/>
          <p:nvPr/>
        </p:nvSpPr>
        <p:spPr>
          <a:xfrm>
            <a:off x="3026229" y="5253922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is known, but initially hidden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7BE5B9-3BC9-43BA-8D2F-2F8E4A817010}"/>
              </a:ext>
            </a:extLst>
          </p:cNvPr>
          <p:cNvSpPr txBox="1"/>
          <p:nvPr/>
        </p:nvSpPr>
        <p:spPr>
          <a:xfrm>
            <a:off x="10886" y="531822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is known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A05790-E34B-4D15-8C0D-E945194E1EA7}"/>
              </a:ext>
            </a:extLst>
          </p:cNvPr>
          <p:cNvCxnSpPr/>
          <p:nvPr/>
        </p:nvCxnSpPr>
        <p:spPr>
          <a:xfrm>
            <a:off x="5274129" y="48768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3A0337-89B1-4476-8D31-AA8DF5BC8182}"/>
              </a:ext>
            </a:extLst>
          </p:cNvPr>
          <p:cNvSpPr txBox="1"/>
          <p:nvPr/>
        </p:nvSpPr>
        <p:spPr>
          <a:xfrm>
            <a:off x="6188529" y="526480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is known; </a:t>
            </a:r>
          </a:p>
          <a:p>
            <a:r>
              <a:rPr lang="en-US" dirty="0"/>
              <a:t>Model evaluation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92A456-BC6B-4792-85AB-E870893E4E4D}"/>
              </a:ext>
            </a:extLst>
          </p:cNvPr>
          <p:cNvSpPr txBox="1"/>
          <p:nvPr/>
        </p:nvSpPr>
        <p:spPr>
          <a:xfrm>
            <a:off x="5214258" y="431346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Model(s)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44156-5F55-40E6-97B0-25809EF34C04}"/>
              </a:ext>
            </a:extLst>
          </p:cNvPr>
          <p:cNvSpPr txBox="1"/>
          <p:nvPr/>
        </p:nvSpPr>
        <p:spPr>
          <a:xfrm>
            <a:off x="3673929" y="6412468"/>
            <a:ext cx="17526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467AE8-4A2A-4120-807D-013573247290}"/>
              </a:ext>
            </a:extLst>
          </p:cNvPr>
          <p:cNvCxnSpPr>
            <a:cxnSpLocks/>
          </p:cNvCxnSpPr>
          <p:nvPr/>
        </p:nvCxnSpPr>
        <p:spPr>
          <a:xfrm flipH="1">
            <a:off x="5252358" y="5502888"/>
            <a:ext cx="751114" cy="734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B5D77D-5E51-4092-A748-328FFF87719C}"/>
              </a:ext>
            </a:extLst>
          </p:cNvPr>
          <p:cNvSpPr txBox="1"/>
          <p:nvPr/>
        </p:nvSpPr>
        <p:spPr>
          <a:xfrm>
            <a:off x="5388429" y="6412237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outcome is unknown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9D9475-3D9C-4022-B501-4E1EF1AB7984}"/>
              </a:ext>
            </a:extLst>
          </p:cNvPr>
          <p:cNvSpPr txBox="1"/>
          <p:nvPr/>
        </p:nvSpPr>
        <p:spPr>
          <a:xfrm>
            <a:off x="473529" y="6146843"/>
            <a:ext cx="28956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Learning Process</a:t>
            </a:r>
          </a:p>
        </p:txBody>
      </p:sp>
    </p:spTree>
    <p:extLst>
      <p:ext uri="{BB962C8B-B14F-4D97-AF65-F5344CB8AC3E}">
        <p14:creationId xmlns:p14="http://schemas.microsoft.com/office/powerpoint/2010/main" val="3210428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Unsupervised Learning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Franklin Gothic Book" pitchFamily="34" charset="0"/>
              </a:rPr>
              <a:t>Goal: </a:t>
            </a:r>
            <a:r>
              <a:rPr lang="en-US" dirty="0">
                <a:latin typeface="Franklin Gothic Book" pitchFamily="34" charset="0"/>
              </a:rPr>
              <a:t>Segment data into meaningful segments; detect patterns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There is </a:t>
            </a:r>
            <a:r>
              <a:rPr lang="en-US" b="1" u="sng" dirty="0">
                <a:solidFill>
                  <a:srgbClr val="FF0000"/>
                </a:solidFill>
                <a:latin typeface="Franklin Gothic Book" pitchFamily="34" charset="0"/>
              </a:rPr>
              <a:t>no</a:t>
            </a:r>
            <a:r>
              <a:rPr lang="en-US" dirty="0">
                <a:latin typeface="Franklin Gothic Book" pitchFamily="34" charset="0"/>
              </a:rPr>
              <a:t> target (outcome) variable to predict or classify</a:t>
            </a:r>
          </a:p>
          <a:p>
            <a:pPr eaLnBrk="1" hangingPunct="1"/>
            <a:r>
              <a:rPr lang="en-US" b="1" dirty="0">
                <a:latin typeface="Franklin Gothic Book" pitchFamily="34" charset="0"/>
              </a:rPr>
              <a:t>Methods:</a:t>
            </a:r>
            <a:r>
              <a:rPr lang="en-US" dirty="0">
                <a:latin typeface="Franklin Gothic Book" pitchFamily="34" charset="0"/>
              </a:rPr>
              <a:t> Association rules, data reduction, data exploration, visualization, clustering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C09313-C12F-31DC-B620-6D619596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18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DAA7F-972C-8403-33E7-AAAE5C56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Supervised Learning &amp; Unsupervised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D066-9C3B-475F-81B1-E9F8AE25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Franklin Gothic Book" pitchFamily="34" charset="0"/>
            </a:endParaRPr>
          </a:p>
          <a:p>
            <a:r>
              <a:rPr lang="en-US" dirty="0">
                <a:latin typeface="Franklin Gothic Book" pitchFamily="34" charset="0"/>
              </a:rPr>
              <a:t>Both methods are sometimes used in conjunction</a:t>
            </a:r>
          </a:p>
          <a:p>
            <a:r>
              <a:rPr lang="en-US" dirty="0">
                <a:latin typeface="Franklin Gothic Book" pitchFamily="34" charset="0"/>
              </a:rPr>
              <a:t>Example: separate loan applications (unsupervised clustering) and then predict loan default (supervised) at each risk-level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C33DD-C273-871F-7CB6-A83F6CAA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38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54A9-C5C3-4C1D-A354-6019C296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Supervised? Unsupervised?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D1FE-C41F-4121-A57B-EA07799A2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Deciding whether to issue a loan to an applicant based on demographic and financial data (with reference to a database of similar data on prior customers)</a:t>
            </a:r>
          </a:p>
          <a:p>
            <a:r>
              <a:rPr lang="en-US" sz="2400" dirty="0"/>
              <a:t>Identifying segments of similar customers</a:t>
            </a:r>
          </a:p>
          <a:p>
            <a:r>
              <a:rPr lang="en-US" sz="2400" dirty="0"/>
              <a:t>Predicting whether a company will go bankrupt based on comparing its financial data to those of similar bankrupt and nonbankrupt firms </a:t>
            </a:r>
          </a:p>
          <a:p>
            <a:r>
              <a:rPr lang="en-US" sz="2400" dirty="0"/>
              <a:t>Making recommendations to customers concerning additional items to buy based on the buying patterns in prior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6D233-46EC-68C8-CC4B-737670C6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7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30F6-19AA-4521-9532-E3239FA0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Topics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E178-3D39-4959-8F90-931DAF1A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R/RStudio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80632-4CE2-2725-BA64-BE603FC5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Ideas in Data Mining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E0554-F0F7-45CE-A5E9-72125E1A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16F32-40BC-4E25-AF5D-13FE0381F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Core Ideas in Data Mining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mining is the process of finding </a:t>
            </a:r>
            <a:r>
              <a:rPr lang="en-US" dirty="0">
                <a:solidFill>
                  <a:srgbClr val="FF0000"/>
                </a:solidFill>
              </a:rPr>
              <a:t>anomalies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correlations</a:t>
            </a:r>
            <a:r>
              <a:rPr lang="en-US" dirty="0"/>
              <a:t>, (</a:t>
            </a:r>
            <a:r>
              <a:rPr lang="en-US" dirty="0">
                <a:solidFill>
                  <a:srgbClr val="0070C0"/>
                </a:solidFill>
              </a:rPr>
              <a:t>knowledge discovery</a:t>
            </a:r>
            <a:r>
              <a:rPr lang="en-US" dirty="0"/>
              <a:t>), within large data sets to predict outcomes and make well-informed decisions. </a:t>
            </a:r>
            <a:endParaRPr lang="en-US" dirty="0">
              <a:latin typeface="Franklin Gothic Book" pitchFamily="34" charset="0"/>
            </a:endParaRP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Classification</a:t>
            </a: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Prediction</a:t>
            </a: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Association Rules &amp; Recommendation System</a:t>
            </a:r>
          </a:p>
          <a:p>
            <a:pPr lvl="1" eaLnBrk="1" hangingPunct="1"/>
            <a:r>
              <a:rPr lang="en-US" dirty="0">
                <a:latin typeface="Franklin Gothic Book" pitchFamily="34" charset="0"/>
              </a:rPr>
              <a:t>Data Exploration (Data Reduction &amp; Visualization)</a:t>
            </a:r>
          </a:p>
          <a:p>
            <a:pPr eaLnBrk="1" hangingPunct="1"/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84F5A-0633-F7BD-B16F-8050875A2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A856F-F8B2-B083-FAE0-77A859A30E6D}"/>
              </a:ext>
            </a:extLst>
          </p:cNvPr>
          <p:cNvSpPr txBox="1"/>
          <p:nvPr/>
        </p:nvSpPr>
        <p:spPr>
          <a:xfrm>
            <a:off x="228600" y="6130929"/>
            <a:ext cx="7391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www.sas.com</a:t>
            </a:r>
            <a:r>
              <a:rPr lang="en-US" sz="1050" dirty="0"/>
              <a:t>/</a:t>
            </a:r>
            <a:r>
              <a:rPr lang="en-US" sz="1050" dirty="0" err="1"/>
              <a:t>en_us</a:t>
            </a:r>
            <a:r>
              <a:rPr lang="en-US" sz="1050" dirty="0"/>
              <a:t>/insights/analytics/data-</a:t>
            </a:r>
            <a:r>
              <a:rPr lang="en-US" sz="1050" dirty="0" err="1"/>
              <a:t>mining.html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Classification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6B200F3-0EEA-411E-A05B-C9FBA0980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8" y="1524000"/>
            <a:ext cx="8323962" cy="3252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D0068F-AA61-486A-B433-0EA0920CE12E}"/>
              </a:ext>
            </a:extLst>
          </p:cNvPr>
          <p:cNvSpPr txBox="1"/>
          <p:nvPr/>
        </p:nvSpPr>
        <p:spPr>
          <a:xfrm>
            <a:off x="56388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https://fluxicon.com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F12E38-B7BD-D576-5F29-6EC0575F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Classification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Franklin Gothic Book" pitchFamily="34" charset="0"/>
              </a:rPr>
              <a:t>Goal: </a:t>
            </a:r>
            <a:r>
              <a:rPr lang="en-US" sz="2800" dirty="0">
                <a:latin typeface="Franklin Gothic Book" pitchFamily="34" charset="0"/>
              </a:rPr>
              <a:t>Predict </a:t>
            </a:r>
            <a:r>
              <a:rPr lang="en-US" sz="2800" b="1" u="sng" dirty="0">
                <a:solidFill>
                  <a:srgbClr val="FF0000"/>
                </a:solidFill>
                <a:latin typeface="Franklin Gothic Book" pitchFamily="34" charset="0"/>
              </a:rPr>
              <a:t>categorical</a:t>
            </a:r>
            <a:r>
              <a:rPr lang="en-US" sz="2800" dirty="0">
                <a:latin typeface="Franklin Gothic Book" pitchFamily="34" charset="0"/>
              </a:rPr>
              <a:t> target (outcome) variable </a:t>
            </a:r>
          </a:p>
          <a:p>
            <a:pPr eaLnBrk="1" hangingPunct="1"/>
            <a:r>
              <a:rPr lang="en-US" sz="2800" b="1" dirty="0">
                <a:latin typeface="Franklin Gothic Book" pitchFamily="34" charset="0"/>
              </a:rPr>
              <a:t>Examples:</a:t>
            </a:r>
            <a:r>
              <a:rPr lang="en-US" sz="2800" dirty="0">
                <a:latin typeface="Franklin Gothic Book" pitchFamily="34" charset="0"/>
              </a:rPr>
              <a:t> Purchase/no purchase, fraud/no fraud, creditworthy/not creditworthy…</a:t>
            </a:r>
          </a:p>
          <a:p>
            <a:pPr eaLnBrk="1" hangingPunct="1"/>
            <a:r>
              <a:rPr lang="en-US" sz="2800" dirty="0">
                <a:latin typeface="Franklin Gothic Book" pitchFamily="34" charset="0"/>
              </a:rPr>
              <a:t>Each row is a case (customer, tax return, applicant)</a:t>
            </a:r>
          </a:p>
          <a:p>
            <a:pPr eaLnBrk="1" hangingPunct="1"/>
            <a:r>
              <a:rPr lang="en-US" sz="2800" dirty="0">
                <a:latin typeface="Franklin Gothic Book" pitchFamily="34" charset="0"/>
              </a:rPr>
              <a:t>Each column is a variable</a:t>
            </a:r>
          </a:p>
          <a:p>
            <a:pPr eaLnBrk="1" hangingPunct="1"/>
            <a:r>
              <a:rPr lang="en-US" sz="2800" dirty="0">
                <a:latin typeface="Franklin Gothic Book" pitchFamily="34" charset="0"/>
              </a:rPr>
              <a:t>Target variable is often binary (yes/no)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75DB6B-7143-2266-5C71-6226C5FA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7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Prediction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1074742"/>
            <a:ext cx="6858000" cy="685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1800" dirty="0">
                <a:latin typeface="Franklin Gothic Book" pitchFamily="34" charset="0"/>
              </a:rPr>
              <a:t>Big data market size revenue forecast worldwide from 2011 to 2027</a:t>
            </a:r>
          </a:p>
          <a:p>
            <a:pPr marL="0" indent="0" algn="ctr" eaLnBrk="1" hangingPunct="1">
              <a:buNone/>
            </a:pPr>
            <a:r>
              <a:rPr lang="en-US" sz="1800" dirty="0">
                <a:latin typeface="Franklin Gothic Book" pitchFamily="34" charset="0"/>
              </a:rPr>
              <a:t>(in billion U.S. dollars)</a:t>
            </a:r>
            <a:endParaRPr lang="en-US" dirty="0">
              <a:latin typeface="Franklin Gothic Book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C0A90-25E6-4828-997E-7E95F7CD7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76400"/>
            <a:ext cx="6858000" cy="4365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FAC97A-7A77-4402-8FF3-475D71424852}"/>
              </a:ext>
            </a:extLst>
          </p:cNvPr>
          <p:cNvSpPr txBox="1"/>
          <p:nvPr/>
        </p:nvSpPr>
        <p:spPr>
          <a:xfrm>
            <a:off x="6248400" y="630107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Statista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6F5E9-91DE-048A-97D1-786E250D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Prediction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Franklin Gothic Book" pitchFamily="34" charset="0"/>
              </a:rPr>
              <a:t>Goal:</a:t>
            </a:r>
            <a:r>
              <a:rPr lang="en-US" dirty="0">
                <a:latin typeface="Franklin Gothic Book" pitchFamily="34" charset="0"/>
              </a:rPr>
              <a:t> Predict </a:t>
            </a:r>
            <a:r>
              <a:rPr lang="en-US" b="1" u="sng" dirty="0">
                <a:solidFill>
                  <a:srgbClr val="FF0000"/>
                </a:solidFill>
                <a:latin typeface="Franklin Gothic Book" pitchFamily="34" charset="0"/>
              </a:rPr>
              <a:t>numerical</a:t>
            </a:r>
            <a:r>
              <a:rPr lang="en-US" dirty="0">
                <a:latin typeface="Franklin Gothic Book" pitchFamily="34" charset="0"/>
              </a:rPr>
              <a:t> target (outcome) variable </a:t>
            </a:r>
          </a:p>
          <a:p>
            <a:pPr eaLnBrk="1" hangingPunct="1"/>
            <a:r>
              <a:rPr lang="en-US" b="1" dirty="0">
                <a:latin typeface="Franklin Gothic Book" pitchFamily="34" charset="0"/>
              </a:rPr>
              <a:t>Examples:</a:t>
            </a:r>
            <a:r>
              <a:rPr lang="en-US" dirty="0">
                <a:latin typeface="Franklin Gothic Book" pitchFamily="34" charset="0"/>
              </a:rPr>
              <a:t> sales, revenue, performance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Each row is a case (customer, tax return, applicant)</a:t>
            </a:r>
          </a:p>
          <a:p>
            <a:pPr eaLnBrk="1" hangingPunct="1"/>
            <a:r>
              <a:rPr lang="en-US" dirty="0">
                <a:latin typeface="Franklin Gothic Book" pitchFamily="34" charset="0"/>
              </a:rPr>
              <a:t>Each column is a variable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Franklin Gothic Book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F47A0-1BCE-6B61-1C75-EE7EF708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6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489812"/>
            <a:ext cx="6858000" cy="788983"/>
          </a:xfrm>
        </p:spPr>
        <p:txBody>
          <a:bodyPr/>
          <a:lstStyle/>
          <a:p>
            <a:pPr eaLnBrk="1" hangingPunct="1"/>
            <a:r>
              <a:rPr lang="en-US" sz="3200" dirty="0"/>
              <a:t>Association Rules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E3A88-3FC0-468E-8AA0-8E1649B7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42"/>
            <a:ext cx="6582735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C469C-133B-4E67-8C5F-FE34B5740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2819400" cy="194849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C8EFD-02C7-147F-6A61-0122A3B5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189FC-2407-4422-939E-5860B564EC5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892</Words>
  <Application>Microsoft Macintosh PowerPoint</Application>
  <PresentationFormat>On-screen Show (4:3)</PresentationFormat>
  <Paragraphs>164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Franklin Gothic Book</vt:lpstr>
      <vt:lpstr>Garamond</vt:lpstr>
      <vt:lpstr>MinionPro-It</vt:lpstr>
      <vt:lpstr>MinionPro-Regular</vt:lpstr>
      <vt:lpstr>MyriadPro-Light</vt:lpstr>
      <vt:lpstr>Wingdings</vt:lpstr>
      <vt:lpstr>Wingdings 2</vt:lpstr>
      <vt:lpstr>Edge</vt:lpstr>
      <vt:lpstr>Predictive Analytics in Business (BUAN 448–Data Mining)</vt:lpstr>
      <vt:lpstr>Agenda</vt:lpstr>
      <vt:lpstr>Core Ideas in Data Mining</vt:lpstr>
      <vt:lpstr>Core Ideas in Data Mining</vt:lpstr>
      <vt:lpstr>Classification</vt:lpstr>
      <vt:lpstr>Classification</vt:lpstr>
      <vt:lpstr>Prediction</vt:lpstr>
      <vt:lpstr>Prediction</vt:lpstr>
      <vt:lpstr>Association Rules</vt:lpstr>
      <vt:lpstr>Recommendation System</vt:lpstr>
      <vt:lpstr>Association Rules &amp; Recommendation System</vt:lpstr>
      <vt:lpstr>Association Rules &amp; Recommendation System</vt:lpstr>
      <vt:lpstr>Predictive analytics</vt:lpstr>
      <vt:lpstr>Data Exploration</vt:lpstr>
      <vt:lpstr>Data Reduction</vt:lpstr>
      <vt:lpstr>Data Reduction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Supervised Learning  V.S.  Unsupervised Learning</vt:lpstr>
      <vt:lpstr>Data Mining Techniques </vt:lpstr>
      <vt:lpstr>Supervised Learning</vt:lpstr>
      <vt:lpstr>Unsupervised Learning</vt:lpstr>
      <vt:lpstr>Supervised Learning &amp; Unsupervised Learning</vt:lpstr>
      <vt:lpstr>Supervised? Unsupervised?</vt:lpstr>
      <vt:lpstr>Next Topics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 Bruce</dc:creator>
  <cp:lastModifiedBy>Mehdi Davoodi</cp:lastModifiedBy>
  <cp:revision>166</cp:revision>
  <dcterms:created xsi:type="dcterms:W3CDTF">2008-10-07T18:49:19Z</dcterms:created>
  <dcterms:modified xsi:type="dcterms:W3CDTF">2022-09-01T16:34:11Z</dcterms:modified>
</cp:coreProperties>
</file>