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5"/>
  </p:notesMasterIdLst>
  <p:sldIdLst>
    <p:sldId id="2122" r:id="rId2"/>
    <p:sldId id="2110" r:id="rId3"/>
    <p:sldId id="2123" r:id="rId4"/>
    <p:sldId id="2124" r:id="rId5"/>
    <p:sldId id="2125" r:id="rId6"/>
    <p:sldId id="296" r:id="rId7"/>
    <p:sldId id="267" r:id="rId8"/>
    <p:sldId id="290" r:id="rId9"/>
    <p:sldId id="270" r:id="rId10"/>
    <p:sldId id="271" r:id="rId11"/>
    <p:sldId id="275" r:id="rId12"/>
    <p:sldId id="2101" r:id="rId13"/>
    <p:sldId id="276" r:id="rId14"/>
    <p:sldId id="277" r:id="rId15"/>
    <p:sldId id="313" r:id="rId16"/>
    <p:sldId id="2111" r:id="rId17"/>
    <p:sldId id="292" r:id="rId18"/>
    <p:sldId id="293" r:id="rId19"/>
    <p:sldId id="294" r:id="rId20"/>
    <p:sldId id="278" r:id="rId21"/>
    <p:sldId id="2126" r:id="rId22"/>
    <p:sldId id="314" r:id="rId23"/>
    <p:sldId id="31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7B6AD-984E-E040-9F55-9E2108DD006E}" v="84" dt="2022-09-01T15:33:16.418"/>
    <p1510:client id="{C001A6EC-AB59-AC4B-B3C7-0B61D3F26D0E}" v="41" dt="2022-08-31T22:32:54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08"/>
  </p:normalViewPr>
  <p:slideViewPr>
    <p:cSldViewPr>
      <p:cViewPr varScale="1">
        <p:scale>
          <a:sx n="118" d="100"/>
          <a:sy n="118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C001A6EC-AB59-AC4B-B3C7-0B61D3F26D0E}"/>
    <pc:docChg chg="undo custSel addSld delSld modSld modMainMaster">
      <pc:chgData name="Mehdi Davoodi" userId="374eff1b-b6cf-4832-b347-6d58b624eb25" providerId="ADAL" clId="{C001A6EC-AB59-AC4B-B3C7-0B61D3F26D0E}" dt="2022-08-31T22:43:47.428" v="340" actId="20577"/>
      <pc:docMkLst>
        <pc:docMk/>
      </pc:docMkLst>
      <pc:sldChg chg="del">
        <pc:chgData name="Mehdi Davoodi" userId="374eff1b-b6cf-4832-b347-6d58b624eb25" providerId="ADAL" clId="{C001A6EC-AB59-AC4B-B3C7-0B61D3F26D0E}" dt="2022-08-24T17:50:38.908" v="18" actId="2696"/>
        <pc:sldMkLst>
          <pc:docMk/>
          <pc:sldMk cId="0" sldId="256"/>
        </pc:sldMkLst>
      </pc:sldChg>
      <pc:sldChg chg="addSp delSp modSp mod modClrScheme chgLayout">
        <pc:chgData name="Mehdi Davoodi" userId="374eff1b-b6cf-4832-b347-6d58b624eb25" providerId="ADAL" clId="{C001A6EC-AB59-AC4B-B3C7-0B61D3F26D0E}" dt="2022-08-31T21:57:58.637" v="185" actId="20577"/>
        <pc:sldMkLst>
          <pc:docMk/>
          <pc:sldMk cId="0" sldId="258"/>
        </pc:sldMkLst>
        <pc:spChg chg="add mod ord">
          <ac:chgData name="Mehdi Davoodi" userId="374eff1b-b6cf-4832-b347-6d58b624eb25" providerId="ADAL" clId="{C001A6EC-AB59-AC4B-B3C7-0B61D3F26D0E}" dt="2022-08-27T19:52:04.985" v="112" actId="700"/>
          <ac:spMkLst>
            <pc:docMk/>
            <pc:sldMk cId="0" sldId="258"/>
            <ac:spMk id="2" creationId="{E7184F5A-0633-F7BD-B16F-8050875A2C8C}"/>
          </ac:spMkLst>
        </pc:spChg>
        <pc:spChg chg="add del mod ord">
          <ac:chgData name="Mehdi Davoodi" userId="374eff1b-b6cf-4832-b347-6d58b624eb25" providerId="ADAL" clId="{C001A6EC-AB59-AC4B-B3C7-0B61D3F26D0E}" dt="2022-08-27T18:16:21.236" v="33" actId="700"/>
          <ac:spMkLst>
            <pc:docMk/>
            <pc:sldMk cId="0" sldId="258"/>
            <ac:spMk id="3" creationId="{523E67E6-AB50-5A23-9F85-76A8E41DC3C5}"/>
          </ac:spMkLst>
        </pc:spChg>
        <pc:spChg chg="add mod">
          <ac:chgData name="Mehdi Davoodi" userId="374eff1b-b6cf-4832-b347-6d58b624eb25" providerId="ADAL" clId="{C001A6EC-AB59-AC4B-B3C7-0B61D3F26D0E}" dt="2022-08-27T18:16:53.939" v="41" actId="404"/>
          <ac:spMkLst>
            <pc:docMk/>
            <pc:sldMk cId="0" sldId="258"/>
            <ac:spMk id="5" creationId="{98AA856F-F8B2-B083-FAE0-77A859A30E6D}"/>
          </ac:spMkLst>
        </pc:spChg>
        <pc:spChg chg="mod ord">
          <ac:chgData name="Mehdi Davoodi" userId="374eff1b-b6cf-4832-b347-6d58b624eb25" providerId="ADAL" clId="{C001A6EC-AB59-AC4B-B3C7-0B61D3F26D0E}" dt="2022-08-27T19:52:04.985" v="112" actId="700"/>
          <ac:spMkLst>
            <pc:docMk/>
            <pc:sldMk cId="0" sldId="258"/>
            <ac:spMk id="717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1:57:58.637" v="185" actId="20577"/>
          <ac:spMkLst>
            <pc:docMk/>
            <pc:sldMk cId="0" sldId="258"/>
            <ac:spMk id="717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1:22:19.432" v="134" actId="1036"/>
        <pc:sldMkLst>
          <pc:docMk/>
          <pc:sldMk cId="3210428662" sldId="259"/>
        </pc:sldMkLst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2" creationId="{CC778CA2-AA58-4ACE-8072-87D6E9EE1D7B}"/>
          </ac:spMkLst>
        </pc:spChg>
        <pc:spChg chg="add 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3" creationId="{A9A4B0E9-7D35-F65F-B6E8-B1B2DB204B4F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5" creationId="{521E18F6-FD81-458A-97D4-80979FC7880C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6" creationId="{C9CFB2F4-3818-4035-A636-B261D48E239E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7" creationId="{06A15BB8-BF63-43E7-85CF-9124A2EF76D1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8" creationId="{90EA8A90-2309-4B39-9943-D94D3C68F83C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1" creationId="{307BE5B9-3BC9-43BA-8D2F-2F8E4A817010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3" creationId="{F63A0337-89B1-4476-8D31-AA8DF5BC8182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4" creationId="{0392A456-BC6B-4792-85AB-E870893E4E4D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5" creationId="{F9B44156-5F55-40E6-97B0-25809EF34C04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7" creationId="{FF9D9475-3D9C-4022-B501-4E1EF1AB7984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9" creationId="{E1B5D77D-5E51-4092-A748-328FFF87719C}"/>
          </ac:spMkLst>
        </pc:spChg>
        <pc:spChg chg="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819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8195" creationId="{00000000-0000-0000-0000-000000000000}"/>
          </ac:spMkLst>
        </pc:sp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4" creationId="{27E30776-6DA7-4C97-9F9A-83AB5888A78C}"/>
          </ac:cxnSpMkLst>
        </pc:cxn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10" creationId="{3C467AE8-4A2A-4120-807D-013573247290}"/>
          </ac:cxnSpMkLst>
        </pc:cxn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12" creationId="{81A05790-E34B-4D15-8C0D-E945194E1EA7}"/>
          </ac:cxnSpMkLst>
        </pc:cxnChg>
      </pc:sldChg>
      <pc:sldChg chg="addSp modSp mod chgLayout">
        <pc:chgData name="Mehdi Davoodi" userId="374eff1b-b6cf-4832-b347-6d58b624eb25" providerId="ADAL" clId="{C001A6EC-AB59-AC4B-B3C7-0B61D3F26D0E}" dt="2022-08-27T21:25:19.411" v="135" actId="700"/>
        <pc:sldMkLst>
          <pc:docMk/>
          <pc:sldMk cId="870818795" sldId="260"/>
        </pc:sldMkLst>
        <pc:spChg chg="add 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2" creationId="{90C09313-C12F-31DC-B620-6D619596F3E4}"/>
          </ac:spMkLst>
        </pc:spChg>
        <pc:spChg chg="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921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9219" creationId="{00000000-0000-0000-0000-000000000000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1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1"/>
            <ac:spMk id="2" creationId="{AAF12E38-B7BD-D576-5F29-6EC0575FAC2F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2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2"/>
            <ac:spMk id="2" creationId="{2EA6F5E9-91DE-048A-97D1-786E250D2FCF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3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3"/>
            <ac:spMk id="2" creationId="{816C8EFD-02C7-147F-6A61-0122A3B5EA72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38.061" v="117" actId="1076"/>
        <pc:sldMkLst>
          <pc:docMk/>
          <pc:sldMk cId="0" sldId="264"/>
        </pc:sldMkLst>
        <pc:spChg chg="add 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2" creationId="{37AAF298-970B-5974-863C-6561E8888708}"/>
          </ac:spMkLst>
        </pc:spChg>
        <pc:spChg chg="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1331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13315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19:52:38.061" v="117" actId="1076"/>
          <ac:picMkLst>
            <pc:docMk/>
            <pc:sldMk cId="0" sldId="264"/>
            <ac:picMk id="3" creationId="{9E027538-338B-47C7-9489-CF9B18502D95}"/>
          </ac:picMkLst>
        </pc:picChg>
        <pc:picChg chg="mod">
          <ac:chgData name="Mehdi Davoodi" userId="374eff1b-b6cf-4832-b347-6d58b624eb25" providerId="ADAL" clId="{C001A6EC-AB59-AC4B-B3C7-0B61D3F26D0E}" dt="2022-08-27T19:52:38.061" v="117" actId="1076"/>
          <ac:picMkLst>
            <pc:docMk/>
            <pc:sldMk cId="0" sldId="264"/>
            <ac:picMk id="5" creationId="{F61DDA59-C109-4B2E-9FE3-1470F9B71BFF}"/>
          </ac:picMkLst>
        </pc:pic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6"/>
            <ac:spMk id="2" creationId="{6AE08078-D32D-3DF5-24EC-92FDD414D3F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31T22:28:56.323" v="309" actId="20577"/>
        <pc:sldMkLst>
          <pc:docMk/>
          <pc:sldMk cId="0" sldId="267"/>
        </pc:sldMkLst>
        <pc:spChg chg="add mod ord">
          <ac:chgData name="Mehdi Davoodi" userId="374eff1b-b6cf-4832-b347-6d58b624eb25" providerId="ADAL" clId="{C001A6EC-AB59-AC4B-B3C7-0B61D3F26D0E}" dt="2022-08-31T22:24:45.024" v="276" actId="700"/>
          <ac:spMkLst>
            <pc:docMk/>
            <pc:sldMk cId="0" sldId="267"/>
            <ac:spMk id="2" creationId="{CD232330-0940-5428-3B64-B015F6381316}"/>
          </ac:spMkLst>
        </pc:spChg>
        <pc:spChg chg="mod ord">
          <ac:chgData name="Mehdi Davoodi" userId="374eff1b-b6cf-4832-b347-6d58b624eb25" providerId="ADAL" clId="{C001A6EC-AB59-AC4B-B3C7-0B61D3F26D0E}" dt="2022-08-31T22:24:45.024" v="276" actId="700"/>
          <ac:spMkLst>
            <pc:docMk/>
            <pc:sldMk cId="0" sldId="267"/>
            <ac:spMk id="174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2:28:56.323" v="309" actId="20577"/>
          <ac:spMkLst>
            <pc:docMk/>
            <pc:sldMk cId="0" sldId="267"/>
            <ac:spMk id="17411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31:58.311" v="314" actId="2696"/>
        <pc:sldMkLst>
          <pc:docMk/>
          <pc:sldMk cId="0" sldId="270"/>
        </pc:sldMkLst>
        <pc:spChg chg="add 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" creationId="{E25ED761-8B3E-C4D1-FBCA-190A072F932D}"/>
          </ac:spMkLst>
        </pc:spChg>
        <pc:spChg chg="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150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1507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32:03.370" v="315" actId="2696"/>
        <pc:sldMkLst>
          <pc:docMk/>
          <pc:sldMk cId="0" sldId="271"/>
        </pc:sldMkLst>
        <pc:spChg chg="add 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" creationId="{8F318222-B717-4E4C-91F3-7A06CA087442}"/>
          </ac:spMkLst>
        </pc:spChg>
        <pc:spChg chg="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253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253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4:26.888" v="159" actId="700"/>
        <pc:sldMkLst>
          <pc:docMk/>
          <pc:sldMk cId="0" sldId="275"/>
        </pc:sldMkLst>
        <pc:spChg chg="add 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" creationId="{E9E55E22-34AD-2B7D-AF3F-E5657215B8FE}"/>
          </ac:spMkLst>
        </pc:spChg>
        <pc:spChg chg="mod">
          <ac:chgData name="Mehdi Davoodi" userId="374eff1b-b6cf-4832-b347-6d58b624eb25" providerId="ADAL" clId="{C001A6EC-AB59-AC4B-B3C7-0B61D3F26D0E}" dt="2022-08-27T22:53:28.485" v="151" actId="1076"/>
          <ac:spMkLst>
            <pc:docMk/>
            <pc:sldMk cId="0" sldId="275"/>
            <ac:spMk id="5" creationId="{8ED30DC5-E11E-442F-A872-38FAC46D1737}"/>
          </ac:spMkLst>
        </pc:spChg>
        <pc:spChg chg="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3555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22:53:38.761" v="153"/>
          <ac:picMkLst>
            <pc:docMk/>
            <pc:sldMk cId="0" sldId="275"/>
            <ac:picMk id="4" creationId="{E5C52A2C-E6C4-404C-B3A9-2D075B011AF9}"/>
          </ac:picMkLst>
        </pc:picChg>
      </pc:sldChg>
      <pc:sldChg chg="addSp modSp mod chgLayout">
        <pc:chgData name="Mehdi Davoodi" userId="374eff1b-b6cf-4832-b347-6d58b624eb25" providerId="ADAL" clId="{C001A6EC-AB59-AC4B-B3C7-0B61D3F26D0E}" dt="2022-08-27T22:54:15.198" v="156" actId="700"/>
        <pc:sldMkLst>
          <pc:docMk/>
          <pc:sldMk cId="0" sldId="276"/>
        </pc:sldMkLst>
        <pc:spChg chg="add 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" creationId="{0855DCAC-4719-DAFE-41B7-9F9F541972AE}"/>
          </ac:spMkLst>
        </pc:spChg>
        <pc:spChg chg="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560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5603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4:10.899" v="155" actId="700"/>
        <pc:sldMkLst>
          <pc:docMk/>
          <pc:sldMk cId="0" sldId="277"/>
        </pc:sldMkLst>
        <pc:spChg chg="add 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" creationId="{BC475B31-D4A1-72B5-4855-5AAA48B98BA6}"/>
          </ac:spMkLst>
        </pc:spChg>
        <pc:spChg chg="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662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6627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6:10.668" v="168" actId="14100"/>
        <pc:sldMkLst>
          <pc:docMk/>
          <pc:sldMk cId="0" sldId="278"/>
        </pc:sldMkLst>
        <pc:spChg chg="add mod ord">
          <ac:chgData name="Mehdi Davoodi" userId="374eff1b-b6cf-4832-b347-6d58b624eb25" providerId="ADAL" clId="{C001A6EC-AB59-AC4B-B3C7-0B61D3F26D0E}" dt="2022-08-27T22:56:04.113" v="167" actId="700"/>
          <ac:spMkLst>
            <pc:docMk/>
            <pc:sldMk cId="0" sldId="278"/>
            <ac:spMk id="2" creationId="{FA1DC2D6-FD8E-AB72-9E97-3E2DF5A03B27}"/>
          </ac:spMkLst>
        </pc:spChg>
        <pc:spChg chg="mod ord">
          <ac:chgData name="Mehdi Davoodi" userId="374eff1b-b6cf-4832-b347-6d58b624eb25" providerId="ADAL" clId="{C001A6EC-AB59-AC4B-B3C7-0B61D3F26D0E}" dt="2022-08-27T22:56:04.113" v="167" actId="700"/>
          <ac:spMkLst>
            <pc:docMk/>
            <pc:sldMk cId="0" sldId="278"/>
            <ac:spMk id="3072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10.668" v="168" actId="14100"/>
          <ac:spMkLst>
            <pc:docMk/>
            <pc:sldMk cId="0" sldId="278"/>
            <ac:spMk id="30723" creationId="{00000000-0000-0000-0000-000000000000}"/>
          </ac:spMkLst>
        </pc:spChg>
      </pc:sldChg>
      <pc:sldChg chg="addSp modSp del mod chgLayout">
        <pc:chgData name="Mehdi Davoodi" userId="374eff1b-b6cf-4832-b347-6d58b624eb25" providerId="ADAL" clId="{C001A6EC-AB59-AC4B-B3C7-0B61D3F26D0E}" dt="2022-08-31T22:43:00.426" v="321" actId="2696"/>
        <pc:sldMkLst>
          <pc:docMk/>
          <pc:sldMk cId="0" sldId="279"/>
        </pc:sldMkLst>
        <pc:spChg chg="add mod ord">
          <ac:chgData name="Mehdi Davoodi" userId="374eff1b-b6cf-4832-b347-6d58b624eb25" providerId="ADAL" clId="{C001A6EC-AB59-AC4B-B3C7-0B61D3F26D0E}" dt="2022-08-27T22:56:15.166" v="169" actId="700"/>
          <ac:spMkLst>
            <pc:docMk/>
            <pc:sldMk cId="0" sldId="279"/>
            <ac:spMk id="2" creationId="{55DB41A5-B7D7-526B-B31B-9C7D77970BC7}"/>
          </ac:spMkLst>
        </pc:spChg>
        <pc:spChg chg="mod ord">
          <ac:chgData name="Mehdi Davoodi" userId="374eff1b-b6cf-4832-b347-6d58b624eb25" providerId="ADAL" clId="{C001A6EC-AB59-AC4B-B3C7-0B61D3F26D0E}" dt="2022-08-27T22:56:15.166" v="169" actId="700"/>
          <ac:spMkLst>
            <pc:docMk/>
            <pc:sldMk cId="0" sldId="279"/>
            <ac:spMk id="31747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18.398" v="170" actId="14100"/>
          <ac:spMkLst>
            <pc:docMk/>
            <pc:sldMk cId="0" sldId="279"/>
            <ac:spMk id="31748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22:56:24.182" v="171" actId="1076"/>
          <ac:picMkLst>
            <pc:docMk/>
            <pc:sldMk cId="0" sldId="279"/>
            <ac:picMk id="31746" creationId="{00000000-0000-0000-0000-000000000000}"/>
          </ac:picMkLst>
        </pc:pic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90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90"/>
            <ac:spMk id="2" creationId="{3BCA5D0E-EFD5-D403-2E87-419D0ABC7817}"/>
          </ac:spMkLst>
        </pc:spChg>
      </pc:sldChg>
      <pc:sldChg chg="addSp modSp del mod modClrScheme chgLayout">
        <pc:chgData name="Mehdi Davoodi" userId="374eff1b-b6cf-4832-b347-6d58b624eb25" providerId="ADAL" clId="{C001A6EC-AB59-AC4B-B3C7-0B61D3F26D0E}" dt="2022-08-31T22:32:59.486" v="320" actId="2696"/>
        <pc:sldMkLst>
          <pc:docMk/>
          <pc:sldMk cId="0" sldId="291"/>
        </pc:sldMkLst>
        <pc:spChg chg="add 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" creationId="{CB809B09-AA10-77BE-A5E6-846DCECA7C63}"/>
          </ac:spMkLst>
        </pc:spChg>
        <pc:spChg chg="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457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4579" creationId="{00000000-0000-0000-0000-000000000000}"/>
          </ac:spMkLst>
        </pc:spChg>
      </pc:sldChg>
      <pc:sldChg chg="addSp modSp mod modClrScheme chgLayout">
        <pc:chgData name="Mehdi Davoodi" userId="374eff1b-b6cf-4832-b347-6d58b624eb25" providerId="ADAL" clId="{C001A6EC-AB59-AC4B-B3C7-0B61D3F26D0E}" dt="2022-08-27T22:55:45.131" v="162" actId="700"/>
        <pc:sldMkLst>
          <pc:docMk/>
          <pc:sldMk cId="0" sldId="292"/>
        </pc:sldMkLst>
        <pc:spChg chg="add 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" creationId="{33F6B9F8-6B08-7ED1-76F3-607B0E9EF9F6}"/>
          </ac:spMkLst>
        </pc:spChg>
        <pc:spChg chg="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765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7651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C001A6EC-AB59-AC4B-B3C7-0B61D3F26D0E}" dt="2022-08-27T22:55:53.295" v="165"/>
        <pc:sldMkLst>
          <pc:docMk/>
          <pc:sldMk cId="0" sldId="293"/>
        </pc:sldMkLst>
        <pc:spChg chg="add mod ord">
          <ac:chgData name="Mehdi Davoodi" userId="374eff1b-b6cf-4832-b347-6d58b624eb25" providerId="ADAL" clId="{C001A6EC-AB59-AC4B-B3C7-0B61D3F26D0E}" dt="2022-08-27T22:55:49.710" v="163" actId="700"/>
          <ac:spMkLst>
            <pc:docMk/>
            <pc:sldMk cId="0" sldId="293"/>
            <ac:spMk id="2" creationId="{884AC8E7-C095-7BE4-F620-ED0F89AE4C3F}"/>
          </ac:spMkLst>
        </pc:spChg>
        <pc:spChg chg="add del mod">
          <ac:chgData name="Mehdi Davoodi" userId="374eff1b-b6cf-4832-b347-6d58b624eb25" providerId="ADAL" clId="{C001A6EC-AB59-AC4B-B3C7-0B61D3F26D0E}" dt="2022-08-27T22:55:53.295" v="165"/>
          <ac:spMkLst>
            <pc:docMk/>
            <pc:sldMk cId="0" sldId="293"/>
            <ac:spMk id="5" creationId="{36DFDE1C-8E25-3606-16CB-822F36E57ACF}"/>
          </ac:spMkLst>
        </pc:spChg>
        <pc:spChg chg="mod ord">
          <ac:chgData name="Mehdi Davoodi" userId="374eff1b-b6cf-4832-b347-6d58b624eb25" providerId="ADAL" clId="{C001A6EC-AB59-AC4B-B3C7-0B61D3F26D0E}" dt="2022-08-27T22:55:49.710" v="163" actId="700"/>
          <ac:spMkLst>
            <pc:docMk/>
            <pc:sldMk cId="0" sldId="293"/>
            <ac:spMk id="28674" creationId="{00000000-0000-0000-0000-000000000000}"/>
          </ac:spMkLst>
        </pc:spChg>
        <pc:graphicFrameChg chg="del mod ord">
          <ac:chgData name="Mehdi Davoodi" userId="374eff1b-b6cf-4832-b347-6d58b624eb25" providerId="ADAL" clId="{C001A6EC-AB59-AC4B-B3C7-0B61D3F26D0E}" dt="2022-08-27T22:55:52.461" v="164" actId="21"/>
          <ac:graphicFrameMkLst>
            <pc:docMk/>
            <pc:sldMk cId="0" sldId="293"/>
            <ac:graphicFrameMk id="4" creationId="{00000000-0000-0000-0000-000000000000}"/>
          </ac:graphicFrameMkLst>
        </pc:graphicFrameChg>
        <pc:graphicFrameChg chg="add mod">
          <ac:chgData name="Mehdi Davoodi" userId="374eff1b-b6cf-4832-b347-6d58b624eb25" providerId="ADAL" clId="{C001A6EC-AB59-AC4B-B3C7-0B61D3F26D0E}" dt="2022-08-27T22:55:53.295" v="165"/>
          <ac:graphicFrameMkLst>
            <pc:docMk/>
            <pc:sldMk cId="0" sldId="293"/>
            <ac:graphicFrameMk id="6" creationId="{2EE5F4C1-EE82-9389-041C-8222FE245287}"/>
          </ac:graphicFrameMkLst>
        </pc:graphicFrameChg>
      </pc:sldChg>
      <pc:sldChg chg="addSp modSp mod modClrScheme chgLayout">
        <pc:chgData name="Mehdi Davoodi" userId="374eff1b-b6cf-4832-b347-6d58b624eb25" providerId="ADAL" clId="{C001A6EC-AB59-AC4B-B3C7-0B61D3F26D0E}" dt="2022-08-27T22:55:59.666" v="166" actId="700"/>
        <pc:sldMkLst>
          <pc:docMk/>
          <pc:sldMk cId="0" sldId="294"/>
        </pc:sldMkLst>
        <pc:spChg chg="add 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" creationId="{CDDC45DD-55BD-1B86-45F0-72F02C51A76D}"/>
          </ac:spMkLst>
        </pc:spChg>
        <pc:spChg chg="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969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9699" creationId="{00000000-0000-0000-0000-000000000000}"/>
          </ac:spMkLst>
        </pc:spChg>
      </pc:sldChg>
      <pc:sldChg chg="addSp delSp modSp mod chgLayout">
        <pc:chgData name="Mehdi Davoodi" userId="374eff1b-b6cf-4832-b347-6d58b624eb25" providerId="ADAL" clId="{C001A6EC-AB59-AC4B-B3C7-0B61D3F26D0E}" dt="2022-08-31T22:10:36.536" v="253"/>
        <pc:sldMkLst>
          <pc:docMk/>
          <pc:sldMk cId="2405071116" sldId="295"/>
        </pc:sldMkLst>
        <pc:spChg chg="add mod ord">
          <ac:chgData name="Mehdi Davoodi" userId="374eff1b-b6cf-4832-b347-6d58b624eb25" providerId="ADAL" clId="{C001A6EC-AB59-AC4B-B3C7-0B61D3F26D0E}" dt="2022-08-31T22:10:05.418" v="249" actId="700"/>
          <ac:spMkLst>
            <pc:docMk/>
            <pc:sldMk cId="2405071116" sldId="295"/>
            <ac:spMk id="2" creationId="{0418833D-65AB-E85E-A002-A37CA0E9A5A2}"/>
          </ac:spMkLst>
        </pc:spChg>
        <pc:spChg chg="add mod ord">
          <ac:chgData name="Mehdi Davoodi" userId="374eff1b-b6cf-4832-b347-6d58b624eb25" providerId="ADAL" clId="{C001A6EC-AB59-AC4B-B3C7-0B61D3F26D0E}" dt="2022-08-31T22:10:36.536" v="253"/>
          <ac:spMkLst>
            <pc:docMk/>
            <pc:sldMk cId="2405071116" sldId="295"/>
            <ac:spMk id="3" creationId="{DE715A90-0CE7-CE3C-BE7D-5CBECDF85451}"/>
          </ac:spMkLst>
        </pc:spChg>
        <pc:spChg chg="add del mod ord">
          <ac:chgData name="Mehdi Davoodi" userId="374eff1b-b6cf-4832-b347-6d58b624eb25" providerId="ADAL" clId="{C001A6EC-AB59-AC4B-B3C7-0B61D3F26D0E}" dt="2022-08-31T22:10:08.370" v="250" actId="478"/>
          <ac:spMkLst>
            <pc:docMk/>
            <pc:sldMk cId="2405071116" sldId="295"/>
            <ac:spMk id="4" creationId="{A2196141-03CF-FCE9-2D34-6443D13733EC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9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96"/>
            <ac:spMk id="2" creationId="{378305D8-66F3-D89C-6F59-24BF6EC68857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78970477" sldId="298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78970477" sldId="298"/>
            <ac:spMk id="2" creationId="{97AE0554-F0F7-45CE-A5E9-72125E1A09E5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39.180" v="111" actId="700"/>
        <pc:sldMkLst>
          <pc:docMk/>
          <pc:sldMk cId="1787177370" sldId="299"/>
        </pc:sldMkLst>
        <pc:spChg chg="add 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2" creationId="{FA75DB6B-7143-2266-5C71-6226C5FAD936}"/>
          </ac:spMkLst>
        </pc:spChg>
        <pc:spChg chg="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1024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10243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34.250" v="110" actId="700"/>
        <pc:sldMkLst>
          <pc:docMk/>
          <pc:sldMk cId="1093560857" sldId="300"/>
        </pc:sldMkLst>
        <pc:spChg chg="add 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2" creationId="{12BF47A0-1BCE-6B61-1C75-EE7EF708054C}"/>
          </ac:spMkLst>
        </pc:spChg>
        <pc:spChg chg="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1126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11267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27.398" v="109" actId="700"/>
        <pc:sldMkLst>
          <pc:docMk/>
          <pc:sldMk cId="822119456" sldId="301"/>
        </pc:sldMkLst>
        <pc:spChg chg="add 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2" creationId="{93D60B28-BC1B-4335-CAEC-338866026F12}"/>
          </ac:spMkLst>
        </pc:spChg>
        <pc:spChg chg="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1229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1229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25.324" v="114" actId="700"/>
        <pc:sldMkLst>
          <pc:docMk/>
          <pc:sldMk cId="1448570638" sldId="302"/>
        </pc:sldMkLst>
        <pc:spChg chg="add 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2" creationId="{46683849-507E-A45C-E5E7-8A390F9A1D6E}"/>
          </ac:spMkLst>
        </pc:spChg>
        <pc:spChg chg="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1331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13315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41.542" v="118" actId="700"/>
        <pc:sldMkLst>
          <pc:docMk/>
          <pc:sldMk cId="2946393624" sldId="303"/>
        </pc:sldMkLst>
        <pc:spChg chg="add 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2" creationId="{5ECF566F-20EA-84D4-D24D-9FE2A62701D7}"/>
          </ac:spMkLst>
        </pc:spChg>
        <pc:spChg chg="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1433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14339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29.196" v="115" actId="700"/>
        <pc:sldMkLst>
          <pc:docMk/>
          <pc:sldMk cId="1356430111" sldId="304"/>
        </pc:sldMkLst>
        <pc:spChg chg="add 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2" creationId="{5796FDEA-E7B5-F1BE-C456-DA06DAA998FD}"/>
          </ac:spMkLst>
        </pc:spChg>
        <pc:spChg chg="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1536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15363" creationId="{00000000-0000-0000-0000-000000000000}"/>
          </ac:spMkLst>
        </pc:spChg>
      </pc:sldChg>
      <pc:sldChg chg="addSp modSp mod modShow chgLayout">
        <pc:chgData name="Mehdi Davoodi" userId="374eff1b-b6cf-4832-b347-6d58b624eb25" providerId="ADAL" clId="{C001A6EC-AB59-AC4B-B3C7-0B61D3F26D0E}" dt="2022-08-31T22:32:24.189" v="316" actId="729"/>
        <pc:sldMkLst>
          <pc:docMk/>
          <pc:sldMk cId="2531955225" sldId="305"/>
        </pc:sldMkLst>
        <pc:spChg chg="mod ord">
          <ac:chgData name="Mehdi Davoodi" userId="374eff1b-b6cf-4832-b347-6d58b624eb25" providerId="ADAL" clId="{C001A6EC-AB59-AC4B-B3C7-0B61D3F26D0E}" dt="2022-08-31T21:52:26.767" v="181" actId="20577"/>
          <ac:spMkLst>
            <pc:docMk/>
            <pc:sldMk cId="2531955225" sldId="305"/>
            <ac:spMk id="2" creationId="{B5DE44AE-591B-46D2-9197-676B124FE7BF}"/>
          </ac:spMkLst>
        </pc:spChg>
        <pc:spChg chg="mod ord">
          <ac:chgData name="Mehdi Davoodi" userId="374eff1b-b6cf-4832-b347-6d58b624eb25" providerId="ADAL" clId="{C001A6EC-AB59-AC4B-B3C7-0B61D3F26D0E}" dt="2022-08-31T21:59:09.215" v="190"/>
          <ac:spMkLst>
            <pc:docMk/>
            <pc:sldMk cId="2531955225" sldId="305"/>
            <ac:spMk id="3" creationId="{8FFE4830-D3B7-428A-B8EC-B93ED23C627C}"/>
          </ac:spMkLst>
        </pc:spChg>
        <pc:spChg chg="add mod ord">
          <ac:chgData name="Mehdi Davoodi" userId="374eff1b-b6cf-4832-b347-6d58b624eb25" providerId="ADAL" clId="{C001A6EC-AB59-AC4B-B3C7-0B61D3F26D0E}" dt="2022-08-27T19:41:57.932" v="97" actId="700"/>
          <ac:spMkLst>
            <pc:docMk/>
            <pc:sldMk cId="2531955225" sldId="305"/>
            <ac:spMk id="4" creationId="{4B528091-0073-60CA-D979-624DDA64A796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196950889" sldId="30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196950889" sldId="306"/>
            <ac:spMk id="3" creationId="{2D8584F2-A161-8B2C-BCAC-F0891DAB8B34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22.548" v="108" actId="700"/>
        <pc:sldMkLst>
          <pc:docMk/>
          <pc:sldMk cId="1881509831" sldId="307"/>
        </pc:sldMkLst>
        <pc:spChg chg="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2" creationId="{AF6B3318-D7D2-4E65-85C2-5F3598208881}"/>
          </ac:spMkLst>
        </pc:spChg>
        <pc:spChg chg="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3" creationId="{6D8201D8-9AB7-44BD-8390-1DC755FFFE59}"/>
          </ac:spMkLst>
        </pc:spChg>
        <pc:spChg chg="add 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4" creationId="{02DFECC0-C85C-B7E7-7C67-B67159248A0D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019477710" sldId="309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019477710" sldId="309"/>
            <ac:spMk id="3" creationId="{A28851D9-9A84-F4B7-244B-2AD52E1DEF39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99072708" sldId="310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99072708" sldId="310"/>
            <ac:spMk id="2" creationId="{1E52F3F4-A4DB-A689-BFA5-8E58E15BB5AC}"/>
          </ac:spMkLst>
        </pc:spChg>
      </pc:sldChg>
      <pc:sldChg chg="addSp delSp modSp mod chgLayout">
        <pc:chgData name="Mehdi Davoodi" userId="374eff1b-b6cf-4832-b347-6d58b624eb25" providerId="ADAL" clId="{C001A6EC-AB59-AC4B-B3C7-0B61D3F26D0E}" dt="2022-08-31T22:11:08.712" v="260" actId="20577"/>
        <pc:sldMkLst>
          <pc:docMk/>
          <pc:sldMk cId="948138186" sldId="311"/>
        </pc:sldMkLst>
        <pc:spChg chg="del mod ord">
          <ac:chgData name="Mehdi Davoodi" userId="374eff1b-b6cf-4832-b347-6d58b624eb25" providerId="ADAL" clId="{C001A6EC-AB59-AC4B-B3C7-0B61D3F26D0E}" dt="2022-08-31T22:10:57.993" v="255" actId="478"/>
          <ac:spMkLst>
            <pc:docMk/>
            <pc:sldMk cId="948138186" sldId="311"/>
            <ac:spMk id="2" creationId="{C57F176F-7563-4810-AA55-0A8722EBCF5E}"/>
          </ac:spMkLst>
        </pc:spChg>
        <pc:spChg chg="mod ord">
          <ac:chgData name="Mehdi Davoodi" userId="374eff1b-b6cf-4832-b347-6d58b624eb25" providerId="ADAL" clId="{C001A6EC-AB59-AC4B-B3C7-0B61D3F26D0E}" dt="2022-08-31T22:11:08.712" v="260" actId="20577"/>
          <ac:spMkLst>
            <pc:docMk/>
            <pc:sldMk cId="948138186" sldId="311"/>
            <ac:spMk id="3" creationId="{1E97D066-9C3B-475F-81B1-E9F8AE253D3E}"/>
          </ac:spMkLst>
        </pc:spChg>
        <pc:spChg chg="add mod ord">
          <ac:chgData name="Mehdi Davoodi" userId="374eff1b-b6cf-4832-b347-6d58b624eb25" providerId="ADAL" clId="{C001A6EC-AB59-AC4B-B3C7-0B61D3F26D0E}" dt="2022-08-31T22:11:06.375" v="257" actId="700"/>
          <ac:spMkLst>
            <pc:docMk/>
            <pc:sldMk cId="948138186" sldId="311"/>
            <ac:spMk id="4" creationId="{EDFC33DD-C273-871F-7CB6-A83F6CAA3C03}"/>
          </ac:spMkLst>
        </pc:spChg>
        <pc:spChg chg="add mod ord">
          <ac:chgData name="Mehdi Davoodi" userId="374eff1b-b6cf-4832-b347-6d58b624eb25" providerId="ADAL" clId="{C001A6EC-AB59-AC4B-B3C7-0B61D3F26D0E}" dt="2022-08-31T22:11:06.375" v="257" actId="700"/>
          <ac:spMkLst>
            <pc:docMk/>
            <pc:sldMk cId="948138186" sldId="311"/>
            <ac:spMk id="6" creationId="{2DEDAA7F-972C-8403-33E7-AAAE5C56EDE8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4:07.864" v="154" actId="700"/>
        <pc:sldMkLst>
          <pc:docMk/>
          <pc:sldMk cId="3340988033" sldId="313"/>
        </pc:sldMkLst>
        <pc:spChg chg="add 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2" creationId="{2CD66140-2841-8CD9-A004-30CE5D9AFB7C}"/>
          </ac:spMkLst>
        </pc:spChg>
        <pc:spChg chg="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430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4301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6:29.246" v="172" actId="700"/>
        <pc:sldMkLst>
          <pc:docMk/>
          <pc:sldMk cId="1657206295" sldId="314"/>
        </pc:sldMkLst>
        <pc:spChg chg="add 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2" creationId="{2A3D0B75-E0C5-D2A8-5CDF-0C145422CC83}"/>
          </ac:spMkLst>
        </pc:spChg>
        <pc:spChg chg="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430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4301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31T22:43:47.428" v="340" actId="20577"/>
        <pc:sldMkLst>
          <pc:docMk/>
          <pc:sldMk cId="2992872520" sldId="315"/>
        </pc:sldMkLst>
        <pc:spChg chg="mod ord">
          <ac:chgData name="Mehdi Davoodi" userId="374eff1b-b6cf-4832-b347-6d58b624eb25" providerId="ADAL" clId="{C001A6EC-AB59-AC4B-B3C7-0B61D3F26D0E}" dt="2022-08-27T22:56:32.650" v="173" actId="700"/>
          <ac:spMkLst>
            <pc:docMk/>
            <pc:sldMk cId="2992872520" sldId="315"/>
            <ac:spMk id="2" creationId="{847830F6-19AA-4521-9532-E3239FA02D7E}"/>
          </ac:spMkLst>
        </pc:spChg>
        <pc:spChg chg="mod ord">
          <ac:chgData name="Mehdi Davoodi" userId="374eff1b-b6cf-4832-b347-6d58b624eb25" providerId="ADAL" clId="{C001A6EC-AB59-AC4B-B3C7-0B61D3F26D0E}" dt="2022-08-31T22:43:47.428" v="340" actId="20577"/>
          <ac:spMkLst>
            <pc:docMk/>
            <pc:sldMk cId="2992872520" sldId="315"/>
            <ac:spMk id="3" creationId="{B5D0E178-3D39-4959-8F90-931DAF1AA072}"/>
          </ac:spMkLst>
        </pc:spChg>
        <pc:spChg chg="add mod ord">
          <ac:chgData name="Mehdi Davoodi" userId="374eff1b-b6cf-4832-b347-6d58b624eb25" providerId="ADAL" clId="{C001A6EC-AB59-AC4B-B3C7-0B61D3F26D0E}" dt="2022-08-27T22:56:32.650" v="173" actId="700"/>
          <ac:spMkLst>
            <pc:docMk/>
            <pc:sldMk cId="2992872520" sldId="315"/>
            <ac:spMk id="4" creationId="{7F480632-4CE2-2725-BA64-BE603FC5CCEF}"/>
          </ac:spMkLst>
        </pc:spChg>
      </pc:sldChg>
      <pc:sldChg chg="addSp delSp modSp mod modClrScheme chgLayout">
        <pc:chgData name="Mehdi Davoodi" userId="374eff1b-b6cf-4832-b347-6d58b624eb25" providerId="ADAL" clId="{C001A6EC-AB59-AC4B-B3C7-0B61D3F26D0E}" dt="2022-08-31T22:13:32.315" v="275" actId="1076"/>
        <pc:sldMkLst>
          <pc:docMk/>
          <pc:sldMk cId="2504471200" sldId="2098"/>
        </pc:sldMkLst>
        <pc:spChg chg="add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" creationId="{1A0A9F2B-63A3-B7DC-B34A-04246A937C28}"/>
          </ac:spMkLst>
        </pc:spChg>
        <pc:spChg chg="del mod ord">
          <ac:chgData name="Mehdi Davoodi" userId="374eff1b-b6cf-4832-b347-6d58b624eb25" providerId="ADAL" clId="{C001A6EC-AB59-AC4B-B3C7-0B61D3F26D0E}" dt="2022-08-31T22:05:19.512" v="216" actId="700"/>
          <ac:spMkLst>
            <pc:docMk/>
            <pc:sldMk cId="2504471200" sldId="2098"/>
            <ac:spMk id="3" creationId="{C83D0E2C-4669-4570-BEF8-AB587D8721AB}"/>
          </ac:spMkLst>
        </pc:spChg>
        <pc:spChg chg="add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5" creationId="{49E640CB-91CB-E179-9684-160887FD1520}"/>
          </ac:spMkLst>
        </pc:spChg>
        <pc:spChg chg="add del mod">
          <ac:chgData name="Mehdi Davoodi" userId="374eff1b-b6cf-4832-b347-6d58b624eb25" providerId="ADAL" clId="{C001A6EC-AB59-AC4B-B3C7-0B61D3F26D0E}" dt="2022-08-31T22:13:08.576" v="268" actId="478"/>
          <ac:spMkLst>
            <pc:docMk/>
            <pc:sldMk cId="2504471200" sldId="2098"/>
            <ac:spMk id="7" creationId="{41DC247C-528F-4532-A385-1E1CDB0B2E34}"/>
          </ac:spMkLst>
        </pc:spChg>
        <pc:spChg chg="add del mod">
          <ac:chgData name="Mehdi Davoodi" userId="374eff1b-b6cf-4832-b347-6d58b624eb25" providerId="ADAL" clId="{C001A6EC-AB59-AC4B-B3C7-0B61D3F26D0E}" dt="2022-08-31T22:05:11.318" v="214" actId="478"/>
          <ac:spMkLst>
            <pc:docMk/>
            <pc:sldMk cId="2504471200" sldId="2098"/>
            <ac:spMk id="8" creationId="{73EA5B46-FE8A-49C0-AA62-E1B5808E5A5B}"/>
          </ac:spMkLst>
        </pc:spChg>
        <pc:spChg chg="add del mod ord">
          <ac:chgData name="Mehdi Davoodi" userId="374eff1b-b6cf-4832-b347-6d58b624eb25" providerId="ADAL" clId="{C001A6EC-AB59-AC4B-B3C7-0B61D3F26D0E}" dt="2022-08-31T22:05:20.613" v="217"/>
          <ac:spMkLst>
            <pc:docMk/>
            <pc:sldMk cId="2504471200" sldId="2098"/>
            <ac:spMk id="9" creationId="{A4EA0EE7-B43C-99AF-D5F0-0B484933D1FA}"/>
          </ac:spMkLst>
        </pc:spChg>
        <pc:spChg chg="add del mod ord">
          <ac:chgData name="Mehdi Davoodi" userId="374eff1b-b6cf-4832-b347-6d58b624eb25" providerId="ADAL" clId="{C001A6EC-AB59-AC4B-B3C7-0B61D3F26D0E}" dt="2022-08-31T22:05:48.240" v="224" actId="478"/>
          <ac:spMkLst>
            <pc:docMk/>
            <pc:sldMk cId="2504471200" sldId="2098"/>
            <ac:spMk id="11" creationId="{5F78F3C5-C0B4-C294-5339-1BBAEB1793E9}"/>
          </ac:spMkLst>
        </pc:spChg>
        <pc:spChg chg="add del mod">
          <ac:chgData name="Mehdi Davoodi" userId="374eff1b-b6cf-4832-b347-6d58b624eb25" providerId="ADAL" clId="{C001A6EC-AB59-AC4B-B3C7-0B61D3F26D0E}" dt="2022-08-31T22:05:46.190" v="222"/>
          <ac:spMkLst>
            <pc:docMk/>
            <pc:sldMk cId="2504471200" sldId="2098"/>
            <ac:spMk id="12" creationId="{C7A64C6E-A190-BD9F-2AD1-EDE9E60BE7FD}"/>
          </ac:spMkLst>
        </pc:spChg>
        <pc:spChg chg="add mod">
          <ac:chgData name="Mehdi Davoodi" userId="374eff1b-b6cf-4832-b347-6d58b624eb25" providerId="ADAL" clId="{C001A6EC-AB59-AC4B-B3C7-0B61D3F26D0E}" dt="2022-08-31T22:07:56.245" v="233" actId="14100"/>
          <ac:spMkLst>
            <pc:docMk/>
            <pc:sldMk cId="2504471200" sldId="2098"/>
            <ac:spMk id="13" creationId="{1D6C6C89-B971-B30C-7DAE-B6518A81AA83}"/>
          </ac:spMkLst>
        </pc:spChg>
        <pc:spChg chg="add mod">
          <ac:chgData name="Mehdi Davoodi" userId="374eff1b-b6cf-4832-b347-6d58b624eb25" providerId="ADAL" clId="{C001A6EC-AB59-AC4B-B3C7-0B61D3F26D0E}" dt="2022-08-31T22:09:17.521" v="242" actId="1076"/>
          <ac:spMkLst>
            <pc:docMk/>
            <pc:sldMk cId="2504471200" sldId="2098"/>
            <ac:spMk id="15" creationId="{C094EDF0-F763-C800-A7F3-6F04E5D0BF0B}"/>
          </ac:spMkLst>
        </pc:spChg>
        <pc:spChg chg="add del mod">
          <ac:chgData name="Mehdi Davoodi" userId="374eff1b-b6cf-4832-b347-6d58b624eb25" providerId="ADAL" clId="{C001A6EC-AB59-AC4B-B3C7-0B61D3F26D0E}" dt="2022-08-31T22:12:44.265" v="264"/>
          <ac:spMkLst>
            <pc:docMk/>
            <pc:sldMk cId="2504471200" sldId="2098"/>
            <ac:spMk id="17" creationId="{29FB8163-3F0D-C5A5-2B22-80CD70F4406A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0" creationId="{5B9F74AA-62B6-0757-7EA8-10A849361A9F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1" creationId="{1B329A55-9DDC-3D2C-12A3-BE8F1FE49DB2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2" creationId="{C27B264C-E251-CA6F-E603-3AEB496B8628}"/>
          </ac:spMkLst>
        </pc:spChg>
        <pc:spChg chg="add del mod ord">
          <ac:chgData name="Mehdi Davoodi" userId="374eff1b-b6cf-4832-b347-6d58b624eb25" providerId="ADAL" clId="{C001A6EC-AB59-AC4B-B3C7-0B61D3F26D0E}" dt="2022-08-31T22:13:14.683" v="271"/>
          <ac:spMkLst>
            <pc:docMk/>
            <pc:sldMk cId="2504471200" sldId="2098"/>
            <ac:spMk id="23" creationId="{950DAA59-3822-EBC3-F186-4E776C63BDC8}"/>
          </ac:spMkLst>
        </pc:spChg>
        <pc:spChg chg="add mod">
          <ac:chgData name="Mehdi Davoodi" userId="374eff1b-b6cf-4832-b347-6d58b624eb25" providerId="ADAL" clId="{C001A6EC-AB59-AC4B-B3C7-0B61D3F26D0E}" dt="2022-08-31T22:13:32.315" v="275" actId="1076"/>
          <ac:spMkLst>
            <pc:docMk/>
            <pc:sldMk cId="2504471200" sldId="2098"/>
            <ac:spMk id="24" creationId="{1EBCE711-A730-D8FF-E88B-C9275A585C92}"/>
          </ac:spMkLst>
        </pc:spChg>
        <pc:picChg chg="del">
          <ac:chgData name="Mehdi Davoodi" userId="374eff1b-b6cf-4832-b347-6d58b624eb25" providerId="ADAL" clId="{C001A6EC-AB59-AC4B-B3C7-0B61D3F26D0E}" dt="2022-08-31T22:05:16.143" v="215" actId="21"/>
          <ac:picMkLst>
            <pc:docMk/>
            <pc:sldMk cId="2504471200" sldId="2098"/>
            <ac:picMk id="4" creationId="{206D432C-5429-4321-AFC4-AC6E2140EDF0}"/>
          </ac:picMkLst>
        </pc:picChg>
        <pc:picChg chg="add del mod ord">
          <ac:chgData name="Mehdi Davoodi" userId="374eff1b-b6cf-4832-b347-6d58b624eb25" providerId="ADAL" clId="{C001A6EC-AB59-AC4B-B3C7-0B61D3F26D0E}" dt="2022-08-31T22:12:32.908" v="261" actId="478"/>
          <ac:picMkLst>
            <pc:docMk/>
            <pc:sldMk cId="2504471200" sldId="2098"/>
            <ac:picMk id="10" creationId="{DA076A25-3938-F053-B378-36F8E3F3F42E}"/>
          </ac:picMkLst>
        </pc:picChg>
        <pc:picChg chg="add del mod">
          <ac:chgData name="Mehdi Davoodi" userId="374eff1b-b6cf-4832-b347-6d58b624eb25" providerId="ADAL" clId="{C001A6EC-AB59-AC4B-B3C7-0B61D3F26D0E}" dt="2022-08-31T22:12:43.415" v="263"/>
          <ac:picMkLst>
            <pc:docMk/>
            <pc:sldMk cId="2504471200" sldId="2098"/>
            <ac:picMk id="18" creationId="{971D5BA7-6F54-BAA6-8CC6-E1BA5B546ABE}"/>
          </ac:picMkLst>
        </pc:picChg>
        <pc:picChg chg="add mod ord">
          <ac:chgData name="Mehdi Davoodi" userId="374eff1b-b6cf-4832-b347-6d58b624eb25" providerId="ADAL" clId="{C001A6EC-AB59-AC4B-B3C7-0B61D3F26D0E}" dt="2022-08-31T22:13:13.481" v="270" actId="700"/>
          <ac:picMkLst>
            <pc:docMk/>
            <pc:sldMk cId="2504471200" sldId="2098"/>
            <ac:picMk id="19" creationId="{11E6144F-8986-FF0E-2F9C-A72D491EB80C}"/>
          </ac:picMkLst>
        </pc:picChg>
      </pc:sldChg>
      <pc:sldChg chg="addSp modSp mod chgLayout">
        <pc:chgData name="Mehdi Davoodi" userId="374eff1b-b6cf-4832-b347-6d58b624eb25" providerId="ADAL" clId="{C001A6EC-AB59-AC4B-B3C7-0B61D3F26D0E}" dt="2022-08-31T22:32:54.008" v="319"/>
        <pc:sldMkLst>
          <pc:docMk/>
          <pc:sldMk cId="246567882" sldId="2101"/>
        </pc:sldMkLst>
        <pc:spChg chg="add mod ord">
          <ac:chgData name="Mehdi Davoodi" userId="374eff1b-b6cf-4832-b347-6d58b624eb25" providerId="ADAL" clId="{C001A6EC-AB59-AC4B-B3C7-0B61D3F26D0E}" dt="2022-08-27T22:54:23.351" v="158" actId="700"/>
          <ac:spMkLst>
            <pc:docMk/>
            <pc:sldMk cId="246567882" sldId="2101"/>
            <ac:spMk id="2" creationId="{97852887-4820-E9A2-EDBC-EEBCA2B064B2}"/>
          </ac:spMkLst>
        </pc:spChg>
        <pc:spChg chg="mod ord">
          <ac:chgData name="Mehdi Davoodi" userId="374eff1b-b6cf-4832-b347-6d58b624eb25" providerId="ADAL" clId="{C001A6EC-AB59-AC4B-B3C7-0B61D3F26D0E}" dt="2022-08-27T22:54:23.351" v="158" actId="700"/>
          <ac:spMkLst>
            <pc:docMk/>
            <pc:sldMk cId="246567882" sldId="2101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2:32:54.008" v="319"/>
          <ac:spMkLst>
            <pc:docMk/>
            <pc:sldMk cId="246567882" sldId="2101"/>
            <ac:spMk id="23555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31T22:09:40.718" v="245"/>
        <pc:sldMkLst>
          <pc:docMk/>
          <pc:sldMk cId="2852485730" sldId="2106"/>
        </pc:sldMkLst>
        <pc:spChg chg="mod ord">
          <ac:chgData name="Mehdi Davoodi" userId="374eff1b-b6cf-4832-b347-6d58b624eb25" providerId="ADAL" clId="{C001A6EC-AB59-AC4B-B3C7-0B61D3F26D0E}" dt="2022-08-31T22:09:40.718" v="245"/>
          <ac:spMkLst>
            <pc:docMk/>
            <pc:sldMk cId="2852485730" sldId="2106"/>
            <ac:spMk id="2" creationId="{B121570A-485C-4D19-BFC3-5179A8A7CC03}"/>
          </ac:spMkLst>
        </pc:spChg>
        <pc:spChg chg="add mod ord">
          <ac:chgData name="Mehdi Davoodi" userId="374eff1b-b6cf-4832-b347-6d58b624eb25" providerId="ADAL" clId="{C001A6EC-AB59-AC4B-B3C7-0B61D3F26D0E}" dt="2022-08-27T19:52:53.725" v="120" actId="700"/>
          <ac:spMkLst>
            <pc:docMk/>
            <pc:sldMk cId="2852485730" sldId="2106"/>
            <ac:spMk id="3" creationId="{9B11EC31-6DAF-74CE-81E9-482C76956F7B}"/>
          </ac:spMkLst>
        </pc:spChg>
        <pc:spChg chg="add mod">
          <ac:chgData name="Mehdi Davoodi" userId="374eff1b-b6cf-4832-b347-6d58b624eb25" providerId="ADAL" clId="{C001A6EC-AB59-AC4B-B3C7-0B61D3F26D0E}" dt="2022-08-31T22:09:34.975" v="244" actId="1076"/>
          <ac:spMkLst>
            <pc:docMk/>
            <pc:sldMk cId="2852485730" sldId="2106"/>
            <ac:spMk id="6" creationId="{79497976-0E47-EA30-0421-D2A4CFD37758}"/>
          </ac:spMkLst>
        </pc:spChg>
        <pc:picChg chg="mod ord">
          <ac:chgData name="Mehdi Davoodi" userId="374eff1b-b6cf-4832-b347-6d58b624eb25" providerId="ADAL" clId="{C001A6EC-AB59-AC4B-B3C7-0B61D3F26D0E}" dt="2022-08-27T19:52:53.725" v="120" actId="700"/>
          <ac:picMkLst>
            <pc:docMk/>
            <pc:sldMk cId="2852485730" sldId="2106"/>
            <ac:picMk id="5" creationId="{5423F5EE-76FB-4D48-BF3F-DE790E996CE9}"/>
          </ac:picMkLst>
        </pc:picChg>
      </pc:sldChg>
      <pc:sldChg chg="addSp modSp mod">
        <pc:chgData name="Mehdi Davoodi" userId="374eff1b-b6cf-4832-b347-6d58b624eb25" providerId="ADAL" clId="{C001A6EC-AB59-AC4B-B3C7-0B61D3F26D0E}" dt="2022-08-31T22:09:56.063" v="248" actId="1076"/>
        <pc:sldMkLst>
          <pc:docMk/>
          <pc:sldMk cId="2301913028" sldId="2107"/>
        </pc:sldMkLst>
        <pc:spChg chg="mod">
          <ac:chgData name="Mehdi Davoodi" userId="374eff1b-b6cf-4832-b347-6d58b624eb25" providerId="ADAL" clId="{C001A6EC-AB59-AC4B-B3C7-0B61D3F26D0E}" dt="2022-08-31T22:09:47.281" v="246"/>
          <ac:spMkLst>
            <pc:docMk/>
            <pc:sldMk cId="2301913028" sldId="2107"/>
            <ac:spMk id="2" creationId="{B121570A-485C-4D19-BFC3-5179A8A7CC03}"/>
          </ac:spMkLst>
        </pc:spChg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2301913028" sldId="2107"/>
            <ac:spMk id="3" creationId="{A382FB51-DB7D-85C3-E1DD-34706B7E2D3F}"/>
          </ac:spMkLst>
        </pc:spChg>
        <pc:spChg chg="add mod">
          <ac:chgData name="Mehdi Davoodi" userId="374eff1b-b6cf-4832-b347-6d58b624eb25" providerId="ADAL" clId="{C001A6EC-AB59-AC4B-B3C7-0B61D3F26D0E}" dt="2022-08-31T22:09:56.063" v="248" actId="1076"/>
          <ac:spMkLst>
            <pc:docMk/>
            <pc:sldMk cId="2301913028" sldId="2107"/>
            <ac:spMk id="4" creationId="{75BBCB92-4841-C7ED-3185-754B1A47F342}"/>
          </ac:spMkLst>
        </pc:spChg>
      </pc:sldChg>
      <pc:sldChg chg="addSp modSp del">
        <pc:chgData name="Mehdi Davoodi" userId="374eff1b-b6cf-4832-b347-6d58b624eb25" providerId="ADAL" clId="{C001A6EC-AB59-AC4B-B3C7-0B61D3F26D0E}" dt="2022-08-31T22:06:39.587" v="226" actId="2696"/>
        <pc:sldMkLst>
          <pc:docMk/>
          <pc:sldMk cId="495896478" sldId="2108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495896478" sldId="2108"/>
            <ac:spMk id="3" creationId="{2D595925-6F15-1D8B-3D03-8FFEC4BFF96C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0:07.652" v="138" actId="700"/>
        <pc:sldMkLst>
          <pc:docMk/>
          <pc:sldMk cId="1260071779" sldId="2109"/>
        </pc:sldMkLst>
        <pc:spChg chg="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2" creationId="{107B54A9-C5C3-4C1D-A354-6019C29638D2}"/>
          </ac:spMkLst>
        </pc:spChg>
        <pc:spChg chg="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3" creationId="{B490D1FE-C41F-4121-A57B-EA07799A2D98}"/>
          </ac:spMkLst>
        </pc:spChg>
        <pc:spChg chg="add 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4" creationId="{89F6D233-46EC-68C8-CC4B-737670C6896A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09.560" v="113" actId="700"/>
        <pc:sldMkLst>
          <pc:docMk/>
          <pc:sldMk cId="3504547612" sldId="2110"/>
        </pc:sldMkLst>
        <pc:spChg chg="mod ord">
          <ac:chgData name="Mehdi Davoodi" userId="374eff1b-b6cf-4832-b347-6d58b624eb25" providerId="ADAL" clId="{C001A6EC-AB59-AC4B-B3C7-0B61D3F26D0E}" dt="2022-08-27T19:52:09.560" v="113" actId="700"/>
          <ac:spMkLst>
            <pc:docMk/>
            <pc:sldMk cId="3504547612" sldId="2110"/>
            <ac:spMk id="2" creationId="{764D6DB8-A2F0-495E-8443-13ACBD845896}"/>
          </ac:spMkLst>
        </pc:spChg>
        <pc:spChg chg="mod ord">
          <ac:chgData name="Mehdi Davoodi" userId="374eff1b-b6cf-4832-b347-6d58b624eb25" providerId="ADAL" clId="{C001A6EC-AB59-AC4B-B3C7-0B61D3F26D0E}" dt="2022-08-27T19:52:09.560" v="113" actId="700"/>
          <ac:spMkLst>
            <pc:docMk/>
            <pc:sldMk cId="3504547612" sldId="2110"/>
            <ac:spMk id="3" creationId="{49681A9A-6FB6-4A94-9A1E-758AA0AF0D10}"/>
          </ac:spMkLst>
        </pc:spChg>
        <pc:spChg chg="add mod ord">
          <ac:chgData name="Mehdi Davoodi" userId="374eff1b-b6cf-4832-b347-6d58b624eb25" providerId="ADAL" clId="{C001A6EC-AB59-AC4B-B3C7-0B61D3F26D0E}" dt="2022-08-27T19:52:09.560" v="113" actId="700"/>
          <ac:spMkLst>
            <pc:docMk/>
            <pc:sldMk cId="3504547612" sldId="2110"/>
            <ac:spMk id="4" creationId="{575935A9-0CB0-F50D-7C59-6B24F1AE97DD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665618314" sldId="2111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665618314" sldId="2111"/>
            <ac:spMk id="2" creationId="{44C13B31-769B-B944-8BB1-C6A23D0C4121}"/>
          </ac:spMkLst>
        </pc:spChg>
      </pc:sldChg>
      <pc:sldChg chg="addSp modSp add del mod setBg">
        <pc:chgData name="Mehdi Davoodi" userId="374eff1b-b6cf-4832-b347-6d58b624eb25" providerId="ADAL" clId="{C001A6EC-AB59-AC4B-B3C7-0B61D3F26D0E}" dt="2022-08-27T16:56:09.454" v="27"/>
        <pc:sldMkLst>
          <pc:docMk/>
          <pc:sldMk cId="0" sldId="2122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122"/>
            <ac:spMk id="3" creationId="{0C0564D0-380F-50F0-7BDA-02040138ABF9}"/>
          </ac:spMkLst>
        </pc:spChg>
        <pc:spChg chg="mod">
          <ac:chgData name="Mehdi Davoodi" userId="374eff1b-b6cf-4832-b347-6d58b624eb25" providerId="ADAL" clId="{C001A6EC-AB59-AC4B-B3C7-0B61D3F26D0E}" dt="2022-08-24T17:50:36.884" v="17" actId="20577"/>
          <ac:spMkLst>
            <pc:docMk/>
            <pc:sldMk cId="0" sldId="2122"/>
            <ac:spMk id="54" creationId="{00000000-0000-0000-0000-000000000000}"/>
          </ac:spMkLst>
        </pc:spChg>
      </pc:sldChg>
      <pc:sldMasterChg chg="addSp delSp modSp mod delSldLayout">
        <pc:chgData name="Mehdi Davoodi" userId="374eff1b-b6cf-4832-b347-6d58b624eb25" providerId="ADAL" clId="{C001A6EC-AB59-AC4B-B3C7-0B61D3F26D0E}" dt="2022-08-27T22:50:36.088" v="144" actId="2696"/>
        <pc:sldMasterMkLst>
          <pc:docMk/>
          <pc:sldMasterMk cId="1261618668" sldId="2147483767"/>
        </pc:sldMasterMkLst>
        <pc:picChg chg="del">
          <ac:chgData name="Mehdi Davoodi" userId="374eff1b-b6cf-4832-b347-6d58b624eb25" providerId="ADAL" clId="{C001A6EC-AB59-AC4B-B3C7-0B61D3F26D0E}" dt="2022-08-24T17:51:16.137" v="19" actId="478"/>
          <ac:picMkLst>
            <pc:docMk/>
            <pc:sldMasterMk cId="1261618668" sldId="2147483767"/>
            <ac:picMk id="2" creationId="{C3F48980-BCD8-5B7A-9471-CAABC316B5A6}"/>
          </ac:picMkLst>
        </pc:picChg>
        <pc:picChg chg="add mod">
          <ac:chgData name="Mehdi Davoodi" userId="374eff1b-b6cf-4832-b347-6d58b624eb25" providerId="ADAL" clId="{C001A6EC-AB59-AC4B-B3C7-0B61D3F26D0E}" dt="2022-08-24T17:51:16.675" v="20"/>
          <ac:picMkLst>
            <pc:docMk/>
            <pc:sldMasterMk cId="1261618668" sldId="2147483767"/>
            <ac:picMk id="3" creationId="{A0BA23D1-E252-4900-54C4-17F79DE43D11}"/>
          </ac:picMkLst>
        </pc:picChg>
        <pc:sldLayoutChg chg="del">
          <pc:chgData name="Mehdi Davoodi" userId="374eff1b-b6cf-4832-b347-6d58b624eb25" providerId="ADAL" clId="{C001A6EC-AB59-AC4B-B3C7-0B61D3F26D0E}" dt="2022-08-27T22:50:36.088" v="144" actId="2696"/>
          <pc:sldLayoutMkLst>
            <pc:docMk/>
            <pc:sldMasterMk cId="1261618668" sldId="2147483767"/>
            <pc:sldLayoutMk cId="1362669789" sldId="2147483776"/>
          </pc:sldLayoutMkLst>
        </pc:sldLayoutChg>
        <pc:sldLayoutChg chg="del">
          <pc:chgData name="Mehdi Davoodi" userId="374eff1b-b6cf-4832-b347-6d58b624eb25" providerId="ADAL" clId="{C001A6EC-AB59-AC4B-B3C7-0B61D3F26D0E}" dt="2022-08-27T22:50:31.299" v="142" actId="2696"/>
          <pc:sldLayoutMkLst>
            <pc:docMk/>
            <pc:sldMasterMk cId="1261618668" sldId="2147483767"/>
            <pc:sldLayoutMk cId="3990363266" sldId="2147483777"/>
          </pc:sldLayoutMkLst>
        </pc:sldLayoutChg>
        <pc:sldLayoutChg chg="del">
          <pc:chgData name="Mehdi Davoodi" userId="374eff1b-b6cf-4832-b347-6d58b624eb25" providerId="ADAL" clId="{C001A6EC-AB59-AC4B-B3C7-0B61D3F26D0E}" dt="2022-08-27T22:50:34.243" v="143" actId="2696"/>
          <pc:sldLayoutMkLst>
            <pc:docMk/>
            <pc:sldMasterMk cId="1261618668" sldId="2147483767"/>
            <pc:sldLayoutMk cId="4205245074" sldId="2147483778"/>
          </pc:sldLayoutMkLst>
        </pc:sldLayoutChg>
        <pc:sldLayoutChg chg="del">
          <pc:chgData name="Mehdi Davoodi" userId="374eff1b-b6cf-4832-b347-6d58b624eb25" providerId="ADAL" clId="{C001A6EC-AB59-AC4B-B3C7-0B61D3F26D0E}" dt="2022-08-27T22:50:22.869" v="139" actId="2696"/>
          <pc:sldLayoutMkLst>
            <pc:docMk/>
            <pc:sldMasterMk cId="1261618668" sldId="2147483767"/>
            <pc:sldLayoutMk cId="2004839658" sldId="2147483779"/>
          </pc:sldLayoutMkLst>
        </pc:sldLayoutChg>
        <pc:sldLayoutChg chg="del">
          <pc:chgData name="Mehdi Davoodi" userId="374eff1b-b6cf-4832-b347-6d58b624eb25" providerId="ADAL" clId="{C001A6EC-AB59-AC4B-B3C7-0B61D3F26D0E}" dt="2022-08-27T22:50:27.539" v="140" actId="2696"/>
          <pc:sldLayoutMkLst>
            <pc:docMk/>
            <pc:sldMasterMk cId="1261618668" sldId="2147483767"/>
            <pc:sldLayoutMk cId="967614676" sldId="2147483780"/>
          </pc:sldLayoutMkLst>
        </pc:sldLayoutChg>
        <pc:sldLayoutChg chg="del">
          <pc:chgData name="Mehdi Davoodi" userId="374eff1b-b6cf-4832-b347-6d58b624eb25" providerId="ADAL" clId="{C001A6EC-AB59-AC4B-B3C7-0B61D3F26D0E}" dt="2022-08-27T22:50:29.100" v="141" actId="2696"/>
          <pc:sldLayoutMkLst>
            <pc:docMk/>
            <pc:sldMasterMk cId="1261618668" sldId="2147483767"/>
            <pc:sldLayoutMk cId="4203412117" sldId="2147483793"/>
          </pc:sldLayoutMkLst>
        </pc:sldLayoutChg>
      </pc:sldMasterChg>
    </pc:docChg>
  </pc:docChgLst>
  <pc:docChgLst>
    <pc:chgData name="Mehdi Davoodi" userId="374eff1b-b6cf-4832-b347-6d58b624eb25" providerId="ADAL" clId="{57A1E843-EA06-BA41-9518-E5F07C2BDDF8}"/>
    <pc:docChg chg="custSel modSld modMainMaster">
      <pc:chgData name="Mehdi Davoodi" userId="374eff1b-b6cf-4832-b347-6d58b624eb25" providerId="ADAL" clId="{57A1E843-EA06-BA41-9518-E5F07C2BDDF8}" dt="2022-08-19T15:05:02.254" v="19" actId="20577"/>
      <pc:docMkLst>
        <pc:docMk/>
      </pc:docMkLst>
      <pc:sldChg chg="modSp mod">
        <pc:chgData name="Mehdi Davoodi" userId="374eff1b-b6cf-4832-b347-6d58b624eb25" providerId="ADAL" clId="{57A1E843-EA06-BA41-9518-E5F07C2BDDF8}" dt="2022-08-19T15:05:02.254" v="19" actId="20577"/>
        <pc:sldMkLst>
          <pc:docMk/>
          <pc:sldMk cId="0" sldId="256"/>
        </pc:sldMkLst>
        <pc:spChg chg="mod">
          <ac:chgData name="Mehdi Davoodi" userId="374eff1b-b6cf-4832-b347-6d58b624eb25" providerId="ADAL" clId="{57A1E843-EA06-BA41-9518-E5F07C2BDDF8}" dt="2022-08-19T15:05:02.254" v="19" actId="20577"/>
          <ac:spMkLst>
            <pc:docMk/>
            <pc:sldMk cId="0" sldId="256"/>
            <ac:spMk id="16386" creationId="{00000000-0000-0000-0000-000000000000}"/>
          </ac:spMkLst>
        </pc:spChg>
      </pc:sldChg>
      <pc:sldMasterChg chg="addSp modSp modSldLayout">
        <pc:chgData name="Mehdi Davoodi" userId="374eff1b-b6cf-4832-b347-6d58b624eb25" providerId="ADAL" clId="{57A1E843-EA06-BA41-9518-E5F07C2BDDF8}" dt="2022-08-19T15:04:17.697" v="2"/>
        <pc:sldMasterMkLst>
          <pc:docMk/>
          <pc:sldMasterMk cId="1261618668" sldId="2147483767"/>
        </pc:sldMasterMkLst>
        <pc:picChg chg="add mod">
          <ac:chgData name="Mehdi Davoodi" userId="374eff1b-b6cf-4832-b347-6d58b624eb25" providerId="ADAL" clId="{57A1E843-EA06-BA41-9518-E5F07C2BDDF8}" dt="2022-08-19T15:04:17.697" v="2"/>
          <ac:picMkLst>
            <pc:docMk/>
            <pc:sldMasterMk cId="1261618668" sldId="2147483767"/>
            <ac:picMk id="2" creationId="{C3F48980-BCD8-5B7A-9471-CAABC316B5A6}"/>
          </ac:picMkLst>
        </pc:picChg>
        <pc:sldLayoutChg chg="delSp mod">
          <pc:chgData name="Mehdi Davoodi" userId="374eff1b-b6cf-4832-b347-6d58b624eb25" providerId="ADAL" clId="{57A1E843-EA06-BA41-9518-E5F07C2BDDF8}" dt="2022-08-19T15:04:10.898" v="0" actId="478"/>
          <pc:sldLayoutMkLst>
            <pc:docMk/>
            <pc:sldMasterMk cId="1261618668" sldId="2147483767"/>
            <pc:sldLayoutMk cId="3281521558" sldId="2147483768"/>
          </pc:sldLayoutMkLst>
          <pc:picChg chg="del">
            <ac:chgData name="Mehdi Davoodi" userId="374eff1b-b6cf-4832-b347-6d58b624eb25" providerId="ADAL" clId="{57A1E843-EA06-BA41-9518-E5F07C2BDDF8}" dt="2022-08-19T15:04:10.898" v="0" actId="478"/>
            <ac:picMkLst>
              <pc:docMk/>
              <pc:sldMasterMk cId="1261618668" sldId="2147483767"/>
              <pc:sldLayoutMk cId="3281521558" sldId="2147483768"/>
              <ac:picMk id="9" creationId="{00000000-0000-0000-0000-000000000000}"/>
            </ac:picMkLst>
          </pc:picChg>
        </pc:sldLayoutChg>
        <pc:sldLayoutChg chg="delSp mod">
          <pc:chgData name="Mehdi Davoodi" userId="374eff1b-b6cf-4832-b347-6d58b624eb25" providerId="ADAL" clId="{57A1E843-EA06-BA41-9518-E5F07C2BDDF8}" dt="2022-08-19T15:04:13.199" v="1" actId="478"/>
          <pc:sldLayoutMkLst>
            <pc:docMk/>
            <pc:sldMasterMk cId="1261618668" sldId="2147483767"/>
            <pc:sldLayoutMk cId="1552087841" sldId="2147483769"/>
          </pc:sldLayoutMkLst>
          <pc:picChg chg="del">
            <ac:chgData name="Mehdi Davoodi" userId="374eff1b-b6cf-4832-b347-6d58b624eb25" providerId="ADAL" clId="{57A1E843-EA06-BA41-9518-E5F07C2BDDF8}" dt="2022-08-19T15:04:13.199" v="1" actId="478"/>
            <ac:picMkLst>
              <pc:docMk/>
              <pc:sldMasterMk cId="1261618668" sldId="2147483767"/>
              <pc:sldLayoutMk cId="1552087841" sldId="2147483769"/>
              <ac:picMk id="7" creationId="{00000000-0000-0000-0000-000000000000}"/>
            </ac:picMkLst>
          </pc:picChg>
        </pc:sldLayoutChg>
      </pc:sldMasterChg>
    </pc:docChg>
  </pc:docChgLst>
  <pc:docChgLst>
    <pc:chgData name="Mehdi Davoodi" userId="374eff1b-b6cf-4832-b347-6d58b624eb25" providerId="ADAL" clId="{78A7B6AD-984E-E040-9F55-9E2108DD006E}"/>
    <pc:docChg chg="undo custSel addSld delSld modSld sldOrd">
      <pc:chgData name="Mehdi Davoodi" userId="374eff1b-b6cf-4832-b347-6d58b624eb25" providerId="ADAL" clId="{78A7B6AD-984E-E040-9F55-9E2108DD006E}" dt="2022-09-01T15:48:49.504" v="269" actId="700"/>
      <pc:docMkLst>
        <pc:docMk/>
      </pc:docMkLst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58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3210428662" sldId="259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870818795" sldId="260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61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62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63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64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0" sldId="266"/>
        </pc:sldMkLst>
      </pc:sldChg>
      <pc:sldChg chg="ord">
        <pc:chgData name="Mehdi Davoodi" userId="374eff1b-b6cf-4832-b347-6d58b624eb25" providerId="ADAL" clId="{78A7B6AD-984E-E040-9F55-9E2108DD006E}" dt="2022-09-01T14:15:35.514" v="178" actId="20578"/>
        <pc:sldMkLst>
          <pc:docMk/>
          <pc:sldMk cId="0" sldId="267"/>
        </pc:sldMkLst>
      </pc:sldChg>
      <pc:sldChg chg="addSp delSp modSp add mod delAnim modAnim">
        <pc:chgData name="Mehdi Davoodi" userId="374eff1b-b6cf-4832-b347-6d58b624eb25" providerId="ADAL" clId="{78A7B6AD-984E-E040-9F55-9E2108DD006E}" dt="2022-09-01T14:40:05.884" v="218" actId="21"/>
        <pc:sldMkLst>
          <pc:docMk/>
          <pc:sldMk cId="0" sldId="270"/>
        </pc:sldMkLst>
        <pc:spChg chg="add del mod">
          <ac:chgData name="Mehdi Davoodi" userId="374eff1b-b6cf-4832-b347-6d58b624eb25" providerId="ADAL" clId="{78A7B6AD-984E-E040-9F55-9E2108DD006E}" dt="2022-09-01T14:40:05.884" v="218" actId="21"/>
          <ac:spMkLst>
            <pc:docMk/>
            <pc:sldMk cId="0" sldId="270"/>
            <ac:spMk id="3" creationId="{42CDAE79-DBC8-2550-F227-FD1520C58BED}"/>
          </ac:spMkLst>
        </pc:spChg>
        <pc:picChg chg="add mod">
          <ac:chgData name="Mehdi Davoodi" userId="374eff1b-b6cf-4832-b347-6d58b624eb25" providerId="ADAL" clId="{78A7B6AD-984E-E040-9F55-9E2108DD006E}" dt="2022-09-01T14:28:09.897" v="212" actId="1076"/>
          <ac:picMkLst>
            <pc:docMk/>
            <pc:sldMk cId="0" sldId="270"/>
            <ac:picMk id="2" creationId="{1BED8EFF-7D3E-F379-E480-3EA1B355DABF}"/>
          </ac:picMkLst>
        </pc:picChg>
      </pc:sldChg>
      <pc:sldChg chg="addSp modSp add mod modAnim">
        <pc:chgData name="Mehdi Davoodi" userId="374eff1b-b6cf-4832-b347-6d58b624eb25" providerId="ADAL" clId="{78A7B6AD-984E-E040-9F55-9E2108DD006E}" dt="2022-09-01T14:55:32.641" v="229" actId="20577"/>
        <pc:sldMkLst>
          <pc:docMk/>
          <pc:sldMk cId="0" sldId="271"/>
        </pc:sldMkLst>
        <pc:spChg chg="add mod">
          <ac:chgData name="Mehdi Davoodi" userId="374eff1b-b6cf-4832-b347-6d58b624eb25" providerId="ADAL" clId="{78A7B6AD-984E-E040-9F55-9E2108DD006E}" dt="2022-09-01T14:55:32.641" v="229" actId="20577"/>
          <ac:spMkLst>
            <pc:docMk/>
            <pc:sldMk cId="0" sldId="271"/>
            <ac:spMk id="2" creationId="{B89AF07C-AC87-9BB7-47BC-66FE0FC81588}"/>
          </ac:spMkLst>
        </pc:spChg>
      </pc:sldChg>
      <pc:sldChg chg="addSp modSp mod modAnim">
        <pc:chgData name="Mehdi Davoodi" userId="374eff1b-b6cf-4832-b347-6d58b624eb25" providerId="ADAL" clId="{78A7B6AD-984E-E040-9F55-9E2108DD006E}" dt="2022-09-01T15:17:59.773" v="242" actId="1076"/>
        <pc:sldMkLst>
          <pc:docMk/>
          <pc:sldMk cId="0" sldId="276"/>
        </pc:sldMkLst>
        <pc:spChg chg="add mod">
          <ac:chgData name="Mehdi Davoodi" userId="374eff1b-b6cf-4832-b347-6d58b624eb25" providerId="ADAL" clId="{78A7B6AD-984E-E040-9F55-9E2108DD006E}" dt="2022-09-01T15:17:59.773" v="242" actId="1076"/>
          <ac:spMkLst>
            <pc:docMk/>
            <pc:sldMk cId="0" sldId="276"/>
            <ac:spMk id="3" creationId="{04050B32-7324-3160-C881-353E69D8D883}"/>
          </ac:spMkLst>
        </pc:spChg>
      </pc:sldChg>
      <pc:sldChg chg="addSp modSp modAnim">
        <pc:chgData name="Mehdi Davoodi" userId="374eff1b-b6cf-4832-b347-6d58b624eb25" providerId="ADAL" clId="{78A7B6AD-984E-E040-9F55-9E2108DD006E}" dt="2022-09-01T15:32:12.100" v="250" actId="20577"/>
        <pc:sldMkLst>
          <pc:docMk/>
          <pc:sldMk cId="0" sldId="278"/>
        </pc:sldMkLst>
        <pc:spChg chg="add mod">
          <ac:chgData name="Mehdi Davoodi" userId="374eff1b-b6cf-4832-b347-6d58b624eb25" providerId="ADAL" clId="{78A7B6AD-984E-E040-9F55-9E2108DD006E}" dt="2022-09-01T15:32:12.100" v="250" actId="20577"/>
          <ac:spMkLst>
            <pc:docMk/>
            <pc:sldMk cId="0" sldId="278"/>
            <ac:spMk id="3" creationId="{545911B6-77CD-6845-91B4-961A2E855A86}"/>
          </ac:spMkLst>
        </pc:spChg>
      </pc:sldChg>
      <pc:sldChg chg="add del">
        <pc:chgData name="Mehdi Davoodi" userId="374eff1b-b6cf-4832-b347-6d58b624eb25" providerId="ADAL" clId="{78A7B6AD-984E-E040-9F55-9E2108DD006E}" dt="2022-09-01T15:23:08.010" v="243" actId="2696"/>
        <pc:sldMkLst>
          <pc:docMk/>
          <pc:sldMk cId="0" sldId="279"/>
        </pc:sldMkLst>
      </pc:sldChg>
      <pc:sldChg chg="ord">
        <pc:chgData name="Mehdi Davoodi" userId="374eff1b-b6cf-4832-b347-6d58b624eb25" providerId="ADAL" clId="{78A7B6AD-984E-E040-9F55-9E2108DD006E}" dt="2022-09-01T14:15:35.514" v="178" actId="20578"/>
        <pc:sldMkLst>
          <pc:docMk/>
          <pc:sldMk cId="0" sldId="290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405071116" sldId="295"/>
        </pc:sldMkLst>
      </pc:sldChg>
      <pc:sldChg chg="ord">
        <pc:chgData name="Mehdi Davoodi" userId="374eff1b-b6cf-4832-b347-6d58b624eb25" providerId="ADAL" clId="{78A7B6AD-984E-E040-9F55-9E2108DD006E}" dt="2022-09-01T14:15:35.514" v="178" actId="20578"/>
        <pc:sldMkLst>
          <pc:docMk/>
          <pc:sldMk cId="0" sldId="296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378970477" sldId="298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787177370" sldId="299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093560857" sldId="300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822119456" sldId="301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448570638" sldId="302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946393624" sldId="303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356430111" sldId="304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531955225" sldId="305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3196950889" sldId="306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881509831" sldId="307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3019477710" sldId="309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99072708" sldId="310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948138186" sldId="311"/>
        </pc:sldMkLst>
      </pc:sldChg>
      <pc:sldChg chg="modSp mod chgLayout">
        <pc:chgData name="Mehdi Davoodi" userId="374eff1b-b6cf-4832-b347-6d58b624eb25" providerId="ADAL" clId="{78A7B6AD-984E-E040-9F55-9E2108DD006E}" dt="2022-09-01T15:48:49.504" v="269" actId="700"/>
        <pc:sldMkLst>
          <pc:docMk/>
          <pc:sldMk cId="2992872520" sldId="315"/>
        </pc:sldMkLst>
        <pc:spChg chg="mod ord">
          <ac:chgData name="Mehdi Davoodi" userId="374eff1b-b6cf-4832-b347-6d58b624eb25" providerId="ADAL" clId="{78A7B6AD-984E-E040-9F55-9E2108DD006E}" dt="2022-09-01T15:48:49.504" v="269" actId="700"/>
          <ac:spMkLst>
            <pc:docMk/>
            <pc:sldMk cId="2992872520" sldId="315"/>
            <ac:spMk id="2" creationId="{847830F6-19AA-4521-9532-E3239FA02D7E}"/>
          </ac:spMkLst>
        </pc:spChg>
        <pc:spChg chg="mod ord">
          <ac:chgData name="Mehdi Davoodi" userId="374eff1b-b6cf-4832-b347-6d58b624eb25" providerId="ADAL" clId="{78A7B6AD-984E-E040-9F55-9E2108DD006E}" dt="2022-09-01T15:48:49.504" v="269" actId="700"/>
          <ac:spMkLst>
            <pc:docMk/>
            <pc:sldMk cId="2992872520" sldId="315"/>
            <ac:spMk id="3" creationId="{B5D0E178-3D39-4959-8F90-931DAF1AA072}"/>
          </ac:spMkLst>
        </pc:spChg>
        <pc:spChg chg="mod ord">
          <ac:chgData name="Mehdi Davoodi" userId="374eff1b-b6cf-4832-b347-6d58b624eb25" providerId="ADAL" clId="{78A7B6AD-984E-E040-9F55-9E2108DD006E}" dt="2022-09-01T15:48:49.504" v="269" actId="700"/>
          <ac:spMkLst>
            <pc:docMk/>
            <pc:sldMk cId="2992872520" sldId="315"/>
            <ac:spMk id="4" creationId="{7F480632-4CE2-2725-BA64-BE603FC5CCEF}"/>
          </ac:spMkLst>
        </pc:spChg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504471200" sldId="2098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852485730" sldId="2106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2301913028" sldId="2107"/>
        </pc:sldMkLst>
      </pc:sldChg>
      <pc:sldChg chg="del">
        <pc:chgData name="Mehdi Davoodi" userId="374eff1b-b6cf-4832-b347-6d58b624eb25" providerId="ADAL" clId="{78A7B6AD-984E-E040-9F55-9E2108DD006E}" dt="2022-09-01T13:19:47.089" v="0" actId="2696"/>
        <pc:sldMkLst>
          <pc:docMk/>
          <pc:sldMk cId="1260071779" sldId="2109"/>
        </pc:sldMkLst>
      </pc:sldChg>
      <pc:sldChg chg="modSp mod">
        <pc:chgData name="Mehdi Davoodi" userId="374eff1b-b6cf-4832-b347-6d58b624eb25" providerId="ADAL" clId="{78A7B6AD-984E-E040-9F55-9E2108DD006E}" dt="2022-09-01T14:16:12.305" v="209" actId="20577"/>
        <pc:sldMkLst>
          <pc:docMk/>
          <pc:sldMk cId="3504547612" sldId="2110"/>
        </pc:sldMkLst>
        <pc:spChg chg="mod">
          <ac:chgData name="Mehdi Davoodi" userId="374eff1b-b6cf-4832-b347-6d58b624eb25" providerId="ADAL" clId="{78A7B6AD-984E-E040-9F55-9E2108DD006E}" dt="2022-09-01T14:16:12.305" v="209" actId="20577"/>
          <ac:spMkLst>
            <pc:docMk/>
            <pc:sldMk cId="3504547612" sldId="2110"/>
            <ac:spMk id="3" creationId="{49681A9A-6FB6-4A94-9A1E-758AA0AF0D10}"/>
          </ac:spMkLst>
        </pc:spChg>
      </pc:sldChg>
      <pc:sldChg chg="modSp mod">
        <pc:chgData name="Mehdi Davoodi" userId="374eff1b-b6cf-4832-b347-6d58b624eb25" providerId="ADAL" clId="{78A7B6AD-984E-E040-9F55-9E2108DD006E}" dt="2022-09-01T13:21:22.875" v="19" actId="20577"/>
        <pc:sldMkLst>
          <pc:docMk/>
          <pc:sldMk cId="0" sldId="2122"/>
        </pc:sldMkLst>
        <pc:spChg chg="mod">
          <ac:chgData name="Mehdi Davoodi" userId="374eff1b-b6cf-4832-b347-6d58b624eb25" providerId="ADAL" clId="{78A7B6AD-984E-E040-9F55-9E2108DD006E}" dt="2022-09-01T13:21:22.875" v="19" actId="20577"/>
          <ac:spMkLst>
            <pc:docMk/>
            <pc:sldMk cId="0" sldId="2122"/>
            <ac:spMk id="54" creationId="{00000000-0000-0000-0000-000000000000}"/>
          </ac:spMkLst>
        </pc:spChg>
      </pc:sldChg>
      <pc:sldChg chg="new del">
        <pc:chgData name="Mehdi Davoodi" userId="374eff1b-b6cf-4832-b347-6d58b624eb25" providerId="ADAL" clId="{78A7B6AD-984E-E040-9F55-9E2108DD006E}" dt="2022-09-01T13:21:54.198" v="21" actId="680"/>
        <pc:sldMkLst>
          <pc:docMk/>
          <pc:sldMk cId="484821552" sldId="2123"/>
        </pc:sldMkLst>
      </pc:sldChg>
      <pc:sldChg chg="addSp delSp modSp new mod ord modClrScheme chgLayout">
        <pc:chgData name="Mehdi Davoodi" userId="374eff1b-b6cf-4832-b347-6d58b624eb25" providerId="ADAL" clId="{78A7B6AD-984E-E040-9F55-9E2108DD006E}" dt="2022-09-01T13:27:41.260" v="80" actId="20578"/>
        <pc:sldMkLst>
          <pc:docMk/>
          <pc:sldMk cId="2937814421" sldId="2123"/>
        </pc:sldMkLst>
        <pc:spChg chg="mod ord">
          <ac:chgData name="Mehdi Davoodi" userId="374eff1b-b6cf-4832-b347-6d58b624eb25" providerId="ADAL" clId="{78A7B6AD-984E-E040-9F55-9E2108DD006E}" dt="2022-09-01T13:25:55.868" v="54" actId="700"/>
          <ac:spMkLst>
            <pc:docMk/>
            <pc:sldMk cId="2937814421" sldId="2123"/>
            <ac:spMk id="2" creationId="{2A851BC0-E349-E201-2A19-D264238CEC60}"/>
          </ac:spMkLst>
        </pc:spChg>
        <pc:spChg chg="mod ord">
          <ac:chgData name="Mehdi Davoodi" userId="374eff1b-b6cf-4832-b347-6d58b624eb25" providerId="ADAL" clId="{78A7B6AD-984E-E040-9F55-9E2108DD006E}" dt="2022-09-01T13:27:10.450" v="79" actId="20577"/>
          <ac:spMkLst>
            <pc:docMk/>
            <pc:sldMk cId="2937814421" sldId="2123"/>
            <ac:spMk id="3" creationId="{F6537626-1A34-46CE-1D29-3DD0C6FBED69}"/>
          </ac:spMkLst>
        </pc:spChg>
        <pc:spChg chg="mod ord">
          <ac:chgData name="Mehdi Davoodi" userId="374eff1b-b6cf-4832-b347-6d58b624eb25" providerId="ADAL" clId="{78A7B6AD-984E-E040-9F55-9E2108DD006E}" dt="2022-09-01T13:25:55.868" v="54" actId="700"/>
          <ac:spMkLst>
            <pc:docMk/>
            <pc:sldMk cId="2937814421" sldId="2123"/>
            <ac:spMk id="4" creationId="{EEF3E1AE-D40A-85FC-DF9D-28C63CF48142}"/>
          </ac:spMkLst>
        </pc:spChg>
        <pc:spChg chg="add del mod ord">
          <ac:chgData name="Mehdi Davoodi" userId="374eff1b-b6cf-4832-b347-6d58b624eb25" providerId="ADAL" clId="{78A7B6AD-984E-E040-9F55-9E2108DD006E}" dt="2022-09-01T13:25:55.868" v="54" actId="700"/>
          <ac:spMkLst>
            <pc:docMk/>
            <pc:sldMk cId="2937814421" sldId="2123"/>
            <ac:spMk id="5" creationId="{76014985-B4DC-4E6C-B405-DE9389DE924C}"/>
          </ac:spMkLst>
        </pc:spChg>
        <pc:spChg chg="add del mod">
          <ac:chgData name="Mehdi Davoodi" userId="374eff1b-b6cf-4832-b347-6d58b624eb25" providerId="ADAL" clId="{78A7B6AD-984E-E040-9F55-9E2108DD006E}" dt="2022-09-01T13:26:32.666" v="66" actId="478"/>
          <ac:spMkLst>
            <pc:docMk/>
            <pc:sldMk cId="2937814421" sldId="2123"/>
            <ac:spMk id="7" creationId="{28B96EFC-A170-5C7D-700E-CFD92A37CAF0}"/>
          </ac:spMkLst>
        </pc:spChg>
        <pc:spChg chg="add del">
          <ac:chgData name="Mehdi Davoodi" userId="374eff1b-b6cf-4832-b347-6d58b624eb25" providerId="ADAL" clId="{78A7B6AD-984E-E040-9F55-9E2108DD006E}" dt="2022-09-01T13:26:38.922" v="68" actId="22"/>
          <ac:spMkLst>
            <pc:docMk/>
            <pc:sldMk cId="2937814421" sldId="2123"/>
            <ac:spMk id="9" creationId="{F0B4DCB1-7540-A6A8-E5C9-E72D741E5F2E}"/>
          </ac:spMkLst>
        </pc:spChg>
        <pc:spChg chg="add mod">
          <ac:chgData name="Mehdi Davoodi" userId="374eff1b-b6cf-4832-b347-6d58b624eb25" providerId="ADAL" clId="{78A7B6AD-984E-E040-9F55-9E2108DD006E}" dt="2022-09-01T13:27:00.986" v="78" actId="1076"/>
          <ac:spMkLst>
            <pc:docMk/>
            <pc:sldMk cId="2937814421" sldId="2123"/>
            <ac:spMk id="11" creationId="{0AACA629-F099-7F73-E34B-AAFEEC410905}"/>
          </ac:spMkLst>
        </pc:spChg>
        <pc:picChg chg="add del mod">
          <ac:chgData name="Mehdi Davoodi" userId="374eff1b-b6cf-4832-b347-6d58b624eb25" providerId="ADAL" clId="{78A7B6AD-984E-E040-9F55-9E2108DD006E}" dt="2022-09-01T13:25:55.406" v="53"/>
          <ac:picMkLst>
            <pc:docMk/>
            <pc:sldMk cId="2937814421" sldId="2123"/>
            <ac:picMk id="1026" creationId="{0D0062E3-6DF8-9F41-638A-716F7EF34D7D}"/>
          </ac:picMkLst>
        </pc:picChg>
        <pc:picChg chg="add mod">
          <ac:chgData name="Mehdi Davoodi" userId="374eff1b-b6cf-4832-b347-6d58b624eb25" providerId="ADAL" clId="{78A7B6AD-984E-E040-9F55-9E2108DD006E}" dt="2022-09-01T13:26:12.487" v="59" actId="1076"/>
          <ac:picMkLst>
            <pc:docMk/>
            <pc:sldMk cId="2937814421" sldId="2123"/>
            <ac:picMk id="1028" creationId="{06AC6473-ED47-FA4F-A1DF-5C1B1BC1D49B}"/>
          </ac:picMkLst>
        </pc:picChg>
      </pc:sldChg>
      <pc:sldChg chg="addSp modSp new mod modAnim">
        <pc:chgData name="Mehdi Davoodi" userId="374eff1b-b6cf-4832-b347-6d58b624eb25" providerId="ADAL" clId="{78A7B6AD-984E-E040-9F55-9E2108DD006E}" dt="2022-09-01T13:47:31.563" v="140" actId="20577"/>
        <pc:sldMkLst>
          <pc:docMk/>
          <pc:sldMk cId="3669913996" sldId="2124"/>
        </pc:sldMkLst>
        <pc:spChg chg="mod">
          <ac:chgData name="Mehdi Davoodi" userId="374eff1b-b6cf-4832-b347-6d58b624eb25" providerId="ADAL" clId="{78A7B6AD-984E-E040-9F55-9E2108DD006E}" dt="2022-09-01T13:32:08.767" v="91" actId="20577"/>
          <ac:spMkLst>
            <pc:docMk/>
            <pc:sldMk cId="3669913996" sldId="2124"/>
            <ac:spMk id="2" creationId="{A2C763E7-49E9-E673-4FB4-A8DE118C7136}"/>
          </ac:spMkLst>
        </pc:spChg>
        <pc:spChg chg="mod">
          <ac:chgData name="Mehdi Davoodi" userId="374eff1b-b6cf-4832-b347-6d58b624eb25" providerId="ADAL" clId="{78A7B6AD-984E-E040-9F55-9E2108DD006E}" dt="2022-09-01T13:45:24.071" v="101" actId="20577"/>
          <ac:spMkLst>
            <pc:docMk/>
            <pc:sldMk cId="3669913996" sldId="2124"/>
            <ac:spMk id="3" creationId="{972062FD-5C60-5EC1-B776-3417D4E44F57}"/>
          </ac:spMkLst>
        </pc:spChg>
        <pc:spChg chg="add mod">
          <ac:chgData name="Mehdi Davoodi" userId="374eff1b-b6cf-4832-b347-6d58b624eb25" providerId="ADAL" clId="{78A7B6AD-984E-E040-9F55-9E2108DD006E}" dt="2022-09-01T13:47:31.563" v="140" actId="20577"/>
          <ac:spMkLst>
            <pc:docMk/>
            <pc:sldMk cId="3669913996" sldId="2124"/>
            <ac:spMk id="5" creationId="{5213BB8F-2764-8B16-A53B-8B72025767B9}"/>
          </ac:spMkLst>
        </pc:spChg>
      </pc:sldChg>
      <pc:sldChg chg="addSp modSp new mod ord modAnim">
        <pc:chgData name="Mehdi Davoodi" userId="374eff1b-b6cf-4832-b347-6d58b624eb25" providerId="ADAL" clId="{78A7B6AD-984E-E040-9F55-9E2108DD006E}" dt="2022-09-01T13:50:19.785" v="177" actId="20577"/>
        <pc:sldMkLst>
          <pc:docMk/>
          <pc:sldMk cId="2049313026" sldId="2125"/>
        </pc:sldMkLst>
        <pc:spChg chg="mod">
          <ac:chgData name="Mehdi Davoodi" userId="374eff1b-b6cf-4832-b347-6d58b624eb25" providerId="ADAL" clId="{78A7B6AD-984E-E040-9F55-9E2108DD006E}" dt="2022-09-01T13:48:02.753" v="143"/>
          <ac:spMkLst>
            <pc:docMk/>
            <pc:sldMk cId="2049313026" sldId="2125"/>
            <ac:spMk id="2" creationId="{2159F94D-78F5-E607-552A-B85B1B1A1521}"/>
          </ac:spMkLst>
        </pc:spChg>
        <pc:spChg chg="mod">
          <ac:chgData name="Mehdi Davoodi" userId="374eff1b-b6cf-4832-b347-6d58b624eb25" providerId="ADAL" clId="{78A7B6AD-984E-E040-9F55-9E2108DD006E}" dt="2022-09-01T13:50:00.759" v="171"/>
          <ac:spMkLst>
            <pc:docMk/>
            <pc:sldMk cId="2049313026" sldId="2125"/>
            <ac:spMk id="3" creationId="{A844B0D0-5FBC-0C23-39CA-209B0A81D581}"/>
          </ac:spMkLst>
        </pc:spChg>
        <pc:spChg chg="add mod">
          <ac:chgData name="Mehdi Davoodi" userId="374eff1b-b6cf-4832-b347-6d58b624eb25" providerId="ADAL" clId="{78A7B6AD-984E-E040-9F55-9E2108DD006E}" dt="2022-09-01T13:50:19.785" v="177" actId="20577"/>
          <ac:spMkLst>
            <pc:docMk/>
            <pc:sldMk cId="2049313026" sldId="2125"/>
            <ac:spMk id="5" creationId="{B6635D2A-178F-7EE6-5F69-76D8FAB8A105}"/>
          </ac:spMkLst>
        </pc:spChg>
      </pc:sldChg>
      <pc:sldChg chg="new del">
        <pc:chgData name="Mehdi Davoodi" userId="374eff1b-b6cf-4832-b347-6d58b624eb25" providerId="ADAL" clId="{78A7B6AD-984E-E040-9F55-9E2108DD006E}" dt="2022-09-01T15:15:02.530" v="231" actId="680"/>
        <pc:sldMkLst>
          <pc:docMk/>
          <pc:sldMk cId="379935678" sldId="2126"/>
        </pc:sldMkLst>
      </pc:sldChg>
      <pc:sldChg chg="addSp modSp new mod modAnim">
        <pc:chgData name="Mehdi Davoodi" userId="374eff1b-b6cf-4832-b347-6d58b624eb25" providerId="ADAL" clId="{78A7B6AD-984E-E040-9F55-9E2108DD006E}" dt="2022-09-01T15:34:18.565" v="266"/>
        <pc:sldMkLst>
          <pc:docMk/>
          <pc:sldMk cId="2817542274" sldId="2126"/>
        </pc:sldMkLst>
        <pc:spChg chg="mod">
          <ac:chgData name="Mehdi Davoodi" userId="374eff1b-b6cf-4832-b347-6d58b624eb25" providerId="ADAL" clId="{78A7B6AD-984E-E040-9F55-9E2108DD006E}" dt="2022-09-01T15:32:36.073" v="252"/>
          <ac:spMkLst>
            <pc:docMk/>
            <pc:sldMk cId="2817542274" sldId="2126"/>
            <ac:spMk id="2" creationId="{B723657F-D5BB-33C5-4A69-2736D9D1D9E3}"/>
          </ac:spMkLst>
        </pc:spChg>
        <pc:spChg chg="mod">
          <ac:chgData name="Mehdi Davoodi" userId="374eff1b-b6cf-4832-b347-6d58b624eb25" providerId="ADAL" clId="{78A7B6AD-984E-E040-9F55-9E2108DD006E}" dt="2022-09-01T15:34:18.565" v="266"/>
          <ac:spMkLst>
            <pc:docMk/>
            <pc:sldMk cId="2817542274" sldId="2126"/>
            <ac:spMk id="3" creationId="{07A09FC2-2C0F-8ADC-FD85-1C0256B6B2F0}"/>
          </ac:spMkLst>
        </pc:spChg>
        <pc:spChg chg="add mod">
          <ac:chgData name="Mehdi Davoodi" userId="374eff1b-b6cf-4832-b347-6d58b624eb25" providerId="ADAL" clId="{78A7B6AD-984E-E040-9F55-9E2108DD006E}" dt="2022-09-01T15:33:16.418" v="259" actId="20577"/>
          <ac:spMkLst>
            <pc:docMk/>
            <pc:sldMk cId="2817542274" sldId="2126"/>
            <ac:spMk id="5" creationId="{DF1EE8A6-1D85-1164-633B-97BC2031C40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9"/>
          <c:y val="6.6157925209539004E-2"/>
          <c:w val="0.777551795232578"/>
          <c:h val="0.75827160432471896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6B-924C-8292-66FE0D07E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5623712"/>
        <c:axId val="2065626144"/>
      </c:scatterChart>
      <c:valAx>
        <c:axId val="2065623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"/>
              <c:y val="0.903310132668706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65626144"/>
        <c:crosses val="autoZero"/>
        <c:crossBetween val="midCat"/>
      </c:valAx>
      <c:valAx>
        <c:axId val="20656261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897E-2"/>
              <c:y val="0.36895765982243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656237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70B40-B4CC-4B4C-AF90-46BE3BCBF0A9}" type="datetimeFigureOut">
              <a:rPr lang="en-US"/>
              <a:pPr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091D4C-092E-43DA-A7EF-2B1A9CCF57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D91528-0774-4C23-9693-E112B3655565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E34221-E076-47FD-A583-A19827FA80E8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6FEF8D-AC2D-46F3-B935-B633E227513E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92AE57C-A03A-4A2C-9DBF-8A666DA4BC69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520DF38-8DCB-4218-A6FE-C786E053B923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7D5B60B-93A3-4F6A-9CD1-867C68EAAB39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607092-AB8B-44E3-9E89-3E04F089F2BB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E34221-E076-47FD-A583-A19827FA80E8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F707B6-B7B0-4D1D-9925-90E91F6947B0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F2BE39-4EE0-49AA-9945-0DC4B81493AA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6FEF8D-AC2D-46F3-B935-B633E227513E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07F64B-5211-4BB2-83B0-14F7EA5A3112}" type="slidenum">
              <a:rPr lang="en-US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1357AC-6E4E-4E38-941F-FAE8E4B1A099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E307B6-5730-41FD-A601-27AFFBD08A44}" type="slidenum">
              <a:rPr lang="en-US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E307B6-5730-41FD-A601-27AFFBD08A44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0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DFA69F-9A3F-4FC5-A041-47DB54698108}" type="slidenum">
              <a:rPr lang="en-US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6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90662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(BUAN 448–Data Pre-Processing)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handling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Numeric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May occasionally need to “bin” into categories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  <a:p>
            <a:pPr eaLnBrk="1" hangingPunct="1"/>
            <a:r>
              <a:rPr lang="en-US" dirty="0">
                <a:latin typeface="Franklin Gothic Book" pitchFamily="34" charset="0"/>
              </a:rPr>
              <a:t>Categorical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In most other algorithms, must create binary dummies (number of dummies = number of categories – 1)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9AF07C-AC87-9BB7-47BC-66FE0FC81588}"/>
              </a:ext>
            </a:extLst>
          </p:cNvPr>
          <p:cNvSpPr/>
          <p:nvPr/>
        </p:nvSpPr>
        <p:spPr>
          <a:xfrm>
            <a:off x="5410200" y="4495800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2.5 &amp; 2.6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Detecting Outliers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Franklin Gothic Book" pitchFamily="34" charset="0"/>
              </a:rPr>
              <a:t>An outlier is an observation that is “extreme”, being distant from the rest of the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55E22-34AD-2B7D-AF3F-E5657215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C52A2C-E6C4-404C-B3A9-2D075B01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4661" y="2655361"/>
            <a:ext cx="3581400" cy="392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30DC5-E11E-442F-A872-38FAC46D1737}"/>
              </a:ext>
            </a:extLst>
          </p:cNvPr>
          <p:cNvSpPr txBox="1"/>
          <p:nvPr/>
        </p:nvSpPr>
        <p:spPr>
          <a:xfrm>
            <a:off x="4166061" y="3429000"/>
            <a:ext cx="4774277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The association between </a:t>
            </a:r>
            <a:r>
              <a:rPr lang="en-US" sz="1800" b="1" i="0" u="none" strike="noStrike" baseline="0" dirty="0">
                <a:latin typeface="MinionPro-Regular"/>
              </a:rPr>
              <a:t>voter turnout</a:t>
            </a:r>
            <a:r>
              <a:rPr lang="en-US" sz="1800" b="0" i="0" u="none" strike="noStrike" baseline="0" dirty="0">
                <a:latin typeface="MinionPro-Regular"/>
              </a:rPr>
              <a:t> and </a:t>
            </a:r>
            <a:r>
              <a:rPr lang="en-US" sz="1800" b="1" i="0" u="none" strike="noStrike" baseline="0" dirty="0">
                <a:latin typeface="MinionPro-Regular"/>
              </a:rPr>
              <a:t>income inequality </a:t>
            </a:r>
            <a:r>
              <a:rPr lang="en-US" sz="1800" b="0" i="0" u="none" strike="noStrike" baseline="0" dirty="0">
                <a:latin typeface="MinionPro-Regular"/>
              </a:rPr>
              <a:t>based on a quantitative analysis of eighteen countries.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Detecting Outliers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Outliers can have disproportionate influence on models 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An important step in data pre-processing is detecting outliers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Once detected, domain knowledge is required to determine if it is an error, or truly extreme. 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In some contexts, finding outliers is the purpose of the DM exercise (airport security screening). 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This is called “anomaly detection”. 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2887-4820-E9A2-EDBC-EEBCA2B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Missing Data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Franklin Gothic Book" pitchFamily="34" charset="0"/>
              </a:rPr>
              <a:t>Most algorithms will not process records with missing values. Default is to drop those records.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Solution 1: Omission</a:t>
            </a:r>
          </a:p>
          <a:p>
            <a:pPr marL="742950" lvl="1" indent="-285750" eaLnBrk="1" hangingPunct="1"/>
            <a:r>
              <a:rPr lang="en-US" sz="2000" dirty="0">
                <a:latin typeface="Franklin Gothic Book" pitchFamily="34" charset="0"/>
              </a:rPr>
              <a:t>If a small number of records have missing values, can omit them</a:t>
            </a:r>
          </a:p>
          <a:p>
            <a:pPr marL="742950" lvl="1" indent="-285750" eaLnBrk="1" hangingPunct="1"/>
            <a:r>
              <a:rPr lang="en-US" sz="2000" dirty="0">
                <a:latin typeface="Franklin Gothic Book" pitchFamily="34" charset="0"/>
              </a:rPr>
              <a:t>If many records are missing values on a small set of variables, can drop those variables</a:t>
            </a:r>
          </a:p>
          <a:p>
            <a:pPr marL="742950" lvl="1" indent="-285750" eaLnBrk="1" hangingPunct="1"/>
            <a:r>
              <a:rPr lang="en-US" sz="2000" dirty="0">
                <a:latin typeface="Franklin Gothic Book" pitchFamily="34" charset="0"/>
              </a:rPr>
              <a:t>If many records have missing values, omission is not practical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Solution 2: Imputation </a:t>
            </a:r>
          </a:p>
          <a:p>
            <a:pPr marL="742950" lvl="1" indent="-285750" eaLnBrk="1" hangingPunct="1"/>
            <a:r>
              <a:rPr lang="en-US" sz="2000" dirty="0">
                <a:latin typeface="Franklin Gothic Book" pitchFamily="34" charset="0"/>
              </a:rPr>
              <a:t>Replace missing values with reasonable substitutes</a:t>
            </a:r>
          </a:p>
          <a:p>
            <a:pPr marL="742950" lvl="1" indent="-285750" eaLnBrk="1" hangingPunct="1"/>
            <a:r>
              <a:rPr lang="en-US" sz="2000" dirty="0">
                <a:latin typeface="Franklin Gothic Book" pitchFamily="34" charset="0"/>
              </a:rPr>
              <a:t>Let you keep the record and use the rest of its (non-missing)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55DCAC-4719-DAFE-41B7-9F9F541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050B32-7324-3160-C881-353E69D8D883}"/>
              </a:ext>
            </a:extLst>
          </p:cNvPr>
          <p:cNvSpPr/>
          <p:nvPr/>
        </p:nvSpPr>
        <p:spPr>
          <a:xfrm>
            <a:off x="5943600" y="5100638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2.7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Normalizing (Standardizing) Data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Puts all variables on the same scale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Normalizing function: Subtract mean and divide by standard deviation 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 eaLnBrk="1" hangingPunct="1"/>
            <a:r>
              <a:rPr lang="en-US" sz="2200" dirty="0">
                <a:latin typeface="Franklin Gothic Book" pitchFamily="34" charset="0"/>
              </a:rPr>
              <a:t>Useful when the data contain dummies and numeric</a:t>
            </a:r>
            <a:br>
              <a:rPr lang="en-US" sz="2200" dirty="0">
                <a:latin typeface="Franklin Gothic Book" pitchFamily="34" charset="0"/>
              </a:rPr>
            </a:br>
            <a:endParaRPr lang="en-US" sz="2200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75B31-D4A1-72B5-4855-5AAA48B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Franklin Gothic Book" pitchFamily="34" charset="0"/>
              </a:rPr>
              <a:t>Before algorithms can be applied, data must be </a:t>
            </a:r>
            <a:r>
              <a:rPr lang="en-US" sz="2800" b="1" dirty="0">
                <a:latin typeface="Franklin Gothic Book" pitchFamily="34" charset="0"/>
              </a:rPr>
              <a:t>pre-processed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Franklin Gothic Book" pitchFamily="34" charset="0"/>
              </a:rPr>
              <a:t>Variable types, missing values, outliers, data normalizing &amp; standardizing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66140-2841-8CD9-A004-30CE5D9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623175" cy="1752600"/>
          </a:xfrm>
        </p:spPr>
        <p:txBody>
          <a:bodyPr/>
          <a:lstStyle/>
          <a:p>
            <a:r>
              <a:rPr lang="en-US" dirty="0"/>
              <a:t>Overfitting &amp; Partitioning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13B31-769B-B944-8BB1-C6A23D0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Problem of Overfitting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Statistical models can produce highly complex explanations of relationships between variables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The “fit” may be excellent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When used with </a:t>
            </a:r>
            <a:r>
              <a:rPr lang="en-US" u="sng" dirty="0">
                <a:latin typeface="Franklin Gothic Book" pitchFamily="34" charset="0"/>
              </a:rPr>
              <a:t>new</a:t>
            </a:r>
            <a:r>
              <a:rPr lang="en-US" dirty="0">
                <a:latin typeface="Franklin Gothic Book" pitchFamily="34" charset="0"/>
              </a:rPr>
              <a:t> data, models of great complexity do not do so well.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6B9F8-6B08-7ED1-76F3-607B0E9E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BA-2CFB-4A1F-8BBC-FF134EC9C9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100% fit – not useful for </a:t>
            </a:r>
            <a:r>
              <a:rPr lang="en-US" u="sng"/>
              <a:t>new</a:t>
            </a:r>
            <a:r>
              <a:rPr lang="en-US"/>
              <a:t>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AC8E7-C095-7BE4-F620-ED0F89AE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BA-2CFB-4A1F-8BBC-FF134EC9C9B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E5F4C1-EE82-9389-041C-8222FE245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63262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Overfitting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Franklin Gothic Book" pitchFamily="34" charset="0"/>
              </a:rPr>
              <a:t>Causes:</a:t>
            </a:r>
          </a:p>
          <a:p>
            <a:pPr marL="742950" lvl="1" indent="-285750" eaLnBrk="1" hangingPunct="1"/>
            <a:r>
              <a:rPr lang="en-US" sz="2200" dirty="0">
                <a:latin typeface="Franklin Gothic Book" pitchFamily="34" charset="0"/>
              </a:rPr>
              <a:t>Too many predictors</a:t>
            </a:r>
          </a:p>
          <a:p>
            <a:pPr marL="742950" lvl="1" indent="-285750" eaLnBrk="1" hangingPunct="1"/>
            <a:r>
              <a:rPr lang="en-US" sz="2200" dirty="0">
                <a:latin typeface="Franklin Gothic Book" pitchFamily="34" charset="0"/>
              </a:rPr>
              <a:t>A model with too many parameters </a:t>
            </a:r>
          </a:p>
          <a:p>
            <a:pPr marL="742950" lvl="1" indent="-285750" eaLnBrk="1" hangingPunct="1"/>
            <a:r>
              <a:rPr lang="en-US" sz="2200" dirty="0">
                <a:latin typeface="Franklin Gothic Book" pitchFamily="34" charset="0"/>
              </a:rPr>
              <a:t>Trying many different models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Franklin Gothic Book" pitchFamily="34" charset="0"/>
              </a:rPr>
              <a:t>Consequence:  Deployed model will not work as well as expected with completely new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C45DD-55BD-1B86-45F0-72F02C51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BA-2CFB-4A1F-8BBC-FF134EC9C9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DB8-A2F0-495E-8443-13ACBD84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1A9A-6FB6-4A94-9A1E-758AA0AF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Working with Datasets</a:t>
            </a:r>
          </a:p>
          <a:p>
            <a:r>
              <a:rPr lang="en-US" sz="2800" dirty="0"/>
              <a:t>The Process of Data Mining</a:t>
            </a:r>
          </a:p>
          <a:p>
            <a:r>
              <a:rPr lang="en-US" sz="2800" dirty="0"/>
              <a:t>Pre-processing Data</a:t>
            </a:r>
          </a:p>
          <a:p>
            <a:r>
              <a:rPr lang="en-US" sz="2800" dirty="0"/>
              <a:t>Overfitting &amp; Partitioning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935A9-0CB0-F50D-7C59-6B24F1AE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Partitioning the Data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5588454" cy="45307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latin typeface="Franklin Gothic Book" pitchFamily="34" charset="0"/>
              </a:rPr>
              <a:t>Problem: How well will our model perform with new data?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latin typeface="Franklin Gothic Book" pitchFamily="34" charset="0"/>
              </a:rPr>
              <a:t>Solution:  Separate data into two parts </a:t>
            </a:r>
          </a:p>
          <a:p>
            <a:pPr lvl="1" eaLnBrk="1" hangingPunct="1"/>
            <a:r>
              <a:rPr lang="en-US" sz="2400" u="sng" dirty="0">
                <a:latin typeface="Franklin Gothic Book" pitchFamily="34" charset="0"/>
              </a:rPr>
              <a:t>Training</a:t>
            </a:r>
            <a:r>
              <a:rPr lang="en-US" sz="2400" dirty="0">
                <a:latin typeface="Franklin Gothic Book" pitchFamily="34" charset="0"/>
              </a:rPr>
              <a:t> partition to develop the model</a:t>
            </a:r>
          </a:p>
          <a:p>
            <a:pPr lvl="1" eaLnBrk="1" hangingPunct="1"/>
            <a:r>
              <a:rPr lang="en-US" sz="2400" u="sng" dirty="0">
                <a:latin typeface="Franklin Gothic Book" pitchFamily="34" charset="0"/>
              </a:rPr>
              <a:t>Validation</a:t>
            </a:r>
            <a:r>
              <a:rPr lang="en-US" sz="2400" dirty="0">
                <a:latin typeface="Franklin Gothic Book" pitchFamily="34" charset="0"/>
              </a:rPr>
              <a:t> partition to implement the model and evaluate its performance on “new” data</a:t>
            </a:r>
            <a:endParaRPr lang="en-US" sz="2800" dirty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800" dirty="0">
                <a:highlight>
                  <a:srgbClr val="FFFF00"/>
                </a:highlight>
                <a:latin typeface="Franklin Gothic Book" pitchFamily="34" charset="0"/>
              </a:rPr>
              <a:t>Addresses the issue of overfitting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DC2D6-FD8E-AB72-9E97-3E2DF5A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54" y="1295400"/>
            <a:ext cx="2619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45911B6-77CD-6845-91B4-961A2E855A86}"/>
              </a:ext>
            </a:extLst>
          </p:cNvPr>
          <p:cNvSpPr/>
          <p:nvPr/>
        </p:nvSpPr>
        <p:spPr>
          <a:xfrm>
            <a:off x="5943600" y="5100638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2.9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657F-D5BB-33C5-4A69-2736D9D1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9FC2-2C0F-8ADC-FD85-1C0256B6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In R, we use the </a:t>
            </a:r>
            <a:r>
              <a:rPr lang="en-US" dirty="0" err="1"/>
              <a:t>lm</a:t>
            </a:r>
            <a:r>
              <a:rPr lang="en-US" dirty="0"/>
              <a:t>() function to predict house value with the training data</a:t>
            </a:r>
          </a:p>
          <a:p>
            <a:pPr lvl="1"/>
            <a:r>
              <a:rPr lang="en-US" dirty="0"/>
              <a:t>then use the same model to predict values for the validation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65DC-72DD-5C58-4AC3-82EF4428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1EE8A6-1D85-1164-633B-97BC2031C409}"/>
              </a:ext>
            </a:extLst>
          </p:cNvPr>
          <p:cNvSpPr/>
          <p:nvPr/>
        </p:nvSpPr>
        <p:spPr>
          <a:xfrm>
            <a:off x="5943600" y="5100638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2.11 Section</a:t>
            </a:r>
          </a:p>
        </p:txBody>
      </p:sp>
    </p:spTree>
    <p:extLst>
      <p:ext uri="{BB962C8B-B14F-4D97-AF65-F5344CB8AC3E}">
        <p14:creationId xmlns:p14="http://schemas.microsoft.com/office/powerpoint/2010/main" val="28175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Franklin Gothic Book" pitchFamily="34" charset="0"/>
              </a:rPr>
              <a:t>To evaluate performance and to avoid </a:t>
            </a:r>
            <a:r>
              <a:rPr lang="en-US" sz="2800" b="1" dirty="0">
                <a:latin typeface="Franklin Gothic Book" pitchFamily="34" charset="0"/>
              </a:rPr>
              <a:t>overfitting</a:t>
            </a:r>
            <a:r>
              <a:rPr lang="en-US" sz="2800" dirty="0">
                <a:latin typeface="Franklin Gothic Book" pitchFamily="34" charset="0"/>
              </a:rPr>
              <a:t>, </a:t>
            </a:r>
            <a:r>
              <a:rPr lang="en-US" sz="2800" b="1" dirty="0">
                <a:latin typeface="Franklin Gothic Book" pitchFamily="34" charset="0"/>
              </a:rPr>
              <a:t>data partitioning </a:t>
            </a:r>
            <a:r>
              <a:rPr lang="en-US" sz="2800" dirty="0">
                <a:latin typeface="Franklin Gothic Book" pitchFamily="34" charset="0"/>
              </a:rPr>
              <a:t>is used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Franklin Gothic Book" pitchFamily="34" charset="0"/>
              </a:rPr>
              <a:t>Data mining methods are usually applied to a sample from a large database, and then the best model is used to score the entire </a:t>
            </a:r>
            <a:r>
              <a:rPr lang="en-US" dirty="0">
                <a:latin typeface="Franklin Gothic Book" pitchFamily="34" charset="0"/>
              </a:rPr>
              <a:t>database</a:t>
            </a:r>
          </a:p>
          <a:p>
            <a:pPr>
              <a:lnSpc>
                <a:spcPct val="90000"/>
              </a:lnSpc>
            </a:pPr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0B75-E0C5-D2A8-5CDF-0C145422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30F6-19AA-4521-9532-E3239FA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78-3D39-4959-8F90-931DAF1A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80632-4CE2-2725-BA64-BE603FC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1BC0-E349-E201-2A19-D264238C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7626-1A34-46CE-1D29-3DD0C6FB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are nearly always constructed and displayed so that</a:t>
            </a:r>
          </a:p>
          <a:p>
            <a:pPr lvl="1"/>
            <a:r>
              <a:rPr lang="en-US" dirty="0"/>
              <a:t>Variables are in columns</a:t>
            </a:r>
          </a:p>
          <a:p>
            <a:pPr lvl="1"/>
            <a:r>
              <a:rPr lang="en-US" dirty="0"/>
              <a:t>Records are in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3E1AE-D40A-85FC-DF9D-28C63CF4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AC6473-ED47-FA4F-A1DF-5C1B1BC1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22658"/>
            <a:ext cx="494145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CA629-F099-7F73-E34B-AAFEEC410905}"/>
              </a:ext>
            </a:extLst>
          </p:cNvPr>
          <p:cNvSpPr txBox="1"/>
          <p:nvPr/>
        </p:nvSpPr>
        <p:spPr>
          <a:xfrm>
            <a:off x="914400" y="6580183"/>
            <a:ext cx="594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www.geeksforgeeks.org</a:t>
            </a:r>
            <a:r>
              <a:rPr lang="en-US" sz="1000" dirty="0"/>
              <a:t>/</a:t>
            </a:r>
            <a:r>
              <a:rPr lang="en-US" sz="1000" dirty="0" err="1"/>
              <a:t>dataframe</a:t>
            </a:r>
            <a:r>
              <a:rPr lang="en-US" sz="1000" dirty="0"/>
              <a:t>-operations-in-r/</a:t>
            </a:r>
          </a:p>
        </p:txBody>
      </p:sp>
    </p:spTree>
    <p:extLst>
      <p:ext uri="{BB962C8B-B14F-4D97-AF65-F5344CB8AC3E}">
        <p14:creationId xmlns:p14="http://schemas.microsoft.com/office/powerpoint/2010/main" val="29378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63E7-49E9-E673-4FB4-A8DE118C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Predicting Home Values in the West Roxbury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62FD-5C60-5EC1-B776-3417D4E4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 property assessment data on </a:t>
            </a:r>
            <a:r>
              <a:rPr lang="en-US" dirty="0" err="1"/>
              <a:t>WestRoxbury.csv</a:t>
            </a:r>
            <a:endParaRPr lang="en-US" dirty="0"/>
          </a:p>
          <a:p>
            <a:r>
              <a:rPr lang="en-US" dirty="0"/>
              <a:t>Loading and Looking at the Data in 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44C1-7AC7-4FBC-04B3-51088B89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13BB8F-2764-8B16-A53B-8B72025767B9}"/>
              </a:ext>
            </a:extLst>
          </p:cNvPr>
          <p:cNvSpPr/>
          <p:nvPr/>
        </p:nvSpPr>
        <p:spPr>
          <a:xfrm>
            <a:off x="5638800" y="3429000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2.3 Section</a:t>
            </a:r>
          </a:p>
        </p:txBody>
      </p:sp>
    </p:spTree>
    <p:extLst>
      <p:ext uri="{BB962C8B-B14F-4D97-AF65-F5344CB8AC3E}">
        <p14:creationId xmlns:p14="http://schemas.microsoft.com/office/powerpoint/2010/main" val="36699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F94D-78F5-E607-552A-B85B1B1A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B0D0-5FBC-0C23-39CA-209B0A81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we perform data mining on less than the complete database.	</a:t>
            </a:r>
          </a:p>
          <a:p>
            <a:pPr lvl="1"/>
            <a:r>
              <a:rPr lang="en-US" dirty="0"/>
              <a:t>Algorithm Limitations </a:t>
            </a:r>
          </a:p>
          <a:p>
            <a:pPr lvl="1"/>
            <a:r>
              <a:rPr lang="en-US" dirty="0"/>
              <a:t>Accurate models can often be built with as few as several thousand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FCF3C-BD9D-90D3-1464-2DE3A427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635D2A-178F-7EE6-5F69-76D8FAB8A105}"/>
              </a:ext>
            </a:extLst>
          </p:cNvPr>
          <p:cNvSpPr/>
          <p:nvPr/>
        </p:nvSpPr>
        <p:spPr>
          <a:xfrm>
            <a:off x="5143500" y="3865566"/>
            <a:ext cx="2819400" cy="16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“Ch2_0.R”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 Script.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 with Table 2.4 Section</a:t>
            </a:r>
          </a:p>
        </p:txBody>
      </p:sp>
    </p:spTree>
    <p:extLst>
      <p:ext uri="{BB962C8B-B14F-4D97-AF65-F5344CB8AC3E}">
        <p14:creationId xmlns:p14="http://schemas.microsoft.com/office/powerpoint/2010/main" val="20493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7623175" cy="1752600"/>
          </a:xfrm>
        </p:spPr>
        <p:txBody>
          <a:bodyPr/>
          <a:lstStyle/>
          <a:p>
            <a:r>
              <a:rPr lang="en-US" dirty="0"/>
              <a:t>The Process of Data Mining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305D8-66F3-D89C-6F59-24BF6EC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Steps in Data Mining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Define/understand the purpose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Explore, clean, and pre-process data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Reduce the data dimension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Choose the techniques (regression, neural networks, etc.)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Use algorithms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Assess/interpret results – compare models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sz="2800" dirty="0">
                <a:latin typeface="Franklin Gothic Book" pitchFamily="34" charset="0"/>
              </a:rPr>
              <a:t>Deploy the best model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32330-0940-5428-3B64-B015F638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Pre-processing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A5D0E-EFD5-D403-2E87-419D0AB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4267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Franklin Gothic Book" pitchFamily="34" charset="0"/>
              </a:rPr>
              <a:t>Determine the types of pre-processing needed, and algorithms used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Main distinction: Categorical vs. Numeric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Numeric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Continuous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Integer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Categorical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Ordered (low, medium, high)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Unordered (male, female)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BED8EFF-7D3E-F379-E480-3EA1B355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86" y="2819400"/>
            <a:ext cx="381000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876</Words>
  <Application>Microsoft Macintosh PowerPoint</Application>
  <PresentationFormat>On-screen Show (4:3)</PresentationFormat>
  <Paragraphs>158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Franklin Gothic Book</vt:lpstr>
      <vt:lpstr>Garamond</vt:lpstr>
      <vt:lpstr>MinionPro-Regular</vt:lpstr>
      <vt:lpstr>Wingdings</vt:lpstr>
      <vt:lpstr>Wingdings 2</vt:lpstr>
      <vt:lpstr>Edge</vt:lpstr>
      <vt:lpstr>Predictive Analytics in Business (BUAN 448–Data Pre-Processing)</vt:lpstr>
      <vt:lpstr>Agenda</vt:lpstr>
      <vt:lpstr>Organization of Datasets</vt:lpstr>
      <vt:lpstr>Example: Predicting Home Values in the West Roxbury Neighborhood</vt:lpstr>
      <vt:lpstr>Sampling from a Database</vt:lpstr>
      <vt:lpstr>The Process of Data Mining</vt:lpstr>
      <vt:lpstr>Steps in Data Mining</vt:lpstr>
      <vt:lpstr>Pre-processing Data</vt:lpstr>
      <vt:lpstr>Types of Variables</vt:lpstr>
      <vt:lpstr>Variable handling</vt:lpstr>
      <vt:lpstr>Detecting Outliers</vt:lpstr>
      <vt:lpstr>Detecting Outliers</vt:lpstr>
      <vt:lpstr>Handling Missing Data</vt:lpstr>
      <vt:lpstr>Normalizing (Standardizing) Data </vt:lpstr>
      <vt:lpstr>Summary</vt:lpstr>
      <vt:lpstr>Overfitting &amp; Partitioning</vt:lpstr>
      <vt:lpstr>The Problem of Overfitting</vt:lpstr>
      <vt:lpstr>100% fit – not useful for new data</vt:lpstr>
      <vt:lpstr>Overfitting (cont.)</vt:lpstr>
      <vt:lpstr>Partitioning the Data</vt:lpstr>
      <vt:lpstr>Building a Predictive Model</vt:lpstr>
      <vt:lpstr>Summary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 Bruce</dc:creator>
  <cp:lastModifiedBy>Mehdi Davoodi</cp:lastModifiedBy>
  <cp:revision>166</cp:revision>
  <dcterms:created xsi:type="dcterms:W3CDTF">2008-10-07T18:49:19Z</dcterms:created>
  <dcterms:modified xsi:type="dcterms:W3CDTF">2022-09-01T15:48:50Z</dcterms:modified>
</cp:coreProperties>
</file>