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A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7CF6-078B-984A-A17E-8B12CEA9C2D8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82743-A926-8C43-82B3-147E7E6B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6368AB-C47A-4D24-804B-A26A7D4F872B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FF11D2-7973-4FD5-BEDF-BCF79953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4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6368AB-C47A-4D24-804B-A26A7D4F872B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FF11D2-7973-4FD5-BEDF-BCF79953F5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9" y="5673725"/>
            <a:ext cx="4352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8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68AB-C47A-4D24-804B-A26A7D4F872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11D2-7973-4FD5-BEDF-BCF79953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Business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r>
              <a:rPr lang="en-US" dirty="0"/>
              <a:t>Improve</a:t>
            </a:r>
          </a:p>
          <a:p>
            <a:pPr lvl="1"/>
            <a:r>
              <a:rPr lang="en-US" dirty="0"/>
              <a:t>Predict the max capability of the loader. Take actions to carry more tonnage before delivery.</a:t>
            </a:r>
          </a:p>
          <a:p>
            <a:r>
              <a:rPr lang="en-US" dirty="0"/>
              <a:t>Potential</a:t>
            </a:r>
            <a:endParaRPr lang="en-US" sz="2400" dirty="0"/>
          </a:p>
          <a:p>
            <a:pPr marL="457200" lv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-US" sz="2400" dirty="0"/>
              <a:t>Potential to bring  another 2625 ton/day/loader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-US" sz="2400" dirty="0"/>
              <a:t>10%  profits for the mining industry company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-US" sz="2400" dirty="0"/>
              <a:t>Potential to develop more efficient operation pattern for autonomous loaders </a:t>
            </a:r>
            <a:r>
              <a:rPr lang="en-US" sz="2400" dirty="0">
                <a:sym typeface="Wingdings" panose="05000000000000000000" pitchFamily="2" charset="2"/>
              </a:rPr>
              <a:t> more human resources can be saved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11307">
            <a:off x="1756410" y="0"/>
            <a:ext cx="23812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52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Business Potential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 Li</dc:creator>
  <cp:lastModifiedBy>Shuo Li</cp:lastModifiedBy>
  <cp:revision>109</cp:revision>
  <dcterms:created xsi:type="dcterms:W3CDTF">2017-03-18T05:19:45Z</dcterms:created>
  <dcterms:modified xsi:type="dcterms:W3CDTF">2017-03-19T04:29:56Z</dcterms:modified>
</cp:coreProperties>
</file>