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76" d="100"/>
          <a:sy n="76" d="100"/>
        </p:scale>
        <p:origin x="8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7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6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2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8A473-B4B1-3F46-9244-62166158299F}" type="datetimeFigureOut">
              <a:rPr lang="en-US" smtClean="0"/>
              <a:t>3/19/17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B50F-D322-454C-B736-FA78BA92A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0267" y="1485900"/>
            <a:ext cx="5977467" cy="29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35567" y="1638300"/>
            <a:ext cx="1714500" cy="1784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</a:p>
          <a:p>
            <a:pPr algn="ctr"/>
            <a:r>
              <a:rPr lang="en-US" dirty="0" smtClean="0"/>
              <a:t>Tonnage</a:t>
            </a:r>
          </a:p>
          <a:p>
            <a:pPr algn="ctr"/>
            <a:endParaRPr lang="en-US" dirty="0"/>
          </a:p>
          <a:p>
            <a:pPr algn="ctr"/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186767" y="1638300"/>
            <a:ext cx="1714500" cy="1784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Tonnage</a:t>
            </a:r>
          </a:p>
          <a:p>
            <a:pPr algn="ctr"/>
            <a:endParaRPr lang="en-US" dirty="0"/>
          </a:p>
          <a:p>
            <a:pPr algn="ctr"/>
            <a:r>
              <a:rPr lang="en-US" sz="3600" dirty="0" smtClean="0"/>
              <a:t>15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32935" y="3674533"/>
            <a:ext cx="4800600" cy="5757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more this 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73326" y="1587504"/>
            <a:ext cx="5977467" cy="290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268626" y="1739904"/>
            <a:ext cx="1714500" cy="1784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Real Time</a:t>
            </a:r>
          </a:p>
          <a:p>
            <a:pPr algn="ctr"/>
            <a:r>
              <a:rPr lang="en-US" dirty="0" smtClean="0"/>
              <a:t>Tonnage</a:t>
            </a:r>
          </a:p>
          <a:p>
            <a:pPr algn="ctr"/>
            <a:endParaRPr lang="en-US" dirty="0"/>
          </a:p>
          <a:p>
            <a:pPr algn="ctr"/>
            <a:r>
              <a:rPr lang="en-US" sz="3600" dirty="0" smtClean="0"/>
              <a:t>15</a:t>
            </a:r>
            <a:endParaRPr lang="en-US" sz="3600" dirty="0"/>
          </a:p>
        </p:txBody>
      </p:sp>
      <p:sp>
        <p:nvSpPr>
          <p:cNvPr id="12" name="Rounded Rectangle 11"/>
          <p:cNvSpPr/>
          <p:nvPr/>
        </p:nvSpPr>
        <p:spPr>
          <a:xfrm>
            <a:off x="10519826" y="1739904"/>
            <a:ext cx="1714500" cy="1784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Predicted Tonnage</a:t>
            </a:r>
          </a:p>
          <a:p>
            <a:pPr algn="ctr"/>
            <a:endParaRPr lang="en-US" dirty="0"/>
          </a:p>
          <a:p>
            <a:pPr algn="ctr"/>
            <a:r>
              <a:rPr lang="en-US" sz="3600" dirty="0" smtClean="0"/>
              <a:t>8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7365994" y="3776137"/>
            <a:ext cx="4800600" cy="57573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Let engine cool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5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 Zhu</dc:creator>
  <cp:lastModifiedBy>Kai Zhu</cp:lastModifiedBy>
  <cp:revision>4</cp:revision>
  <dcterms:created xsi:type="dcterms:W3CDTF">2017-03-19T04:42:42Z</dcterms:created>
  <dcterms:modified xsi:type="dcterms:W3CDTF">2017-03-19T04:49:39Z</dcterms:modified>
</cp:coreProperties>
</file>