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BE82-E0F8-DB8E-3C2B-E4949344B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1E397-F020-D347-E2C3-48F2CF864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E7F25-9A14-72CD-E6FF-C5716352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5FDD-B6AF-443C-A14E-5BE1E54778E7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5316A-17A2-CC7E-9359-3AFA79DE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26EAA-F3B1-5B7C-5A79-E2036F78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59F5-58A8-4AB3-8557-B53B81D449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67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24DC-D1C6-C72F-DABC-D3B3E398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86E4B-D48D-67B4-60CB-E86C33871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22A9D-4743-1B0B-80D5-3FA815F3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5FDD-B6AF-443C-A14E-5BE1E54778E7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E50D5-D3A1-F944-CE66-6167CDA4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0341F-70F0-DD3F-C438-F751C3E3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59F5-58A8-4AB3-8557-B53B81D449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50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96952-1631-F7C2-D13C-CBC2C24C8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B32A7-DD13-E5D2-6E38-9A34976DA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F9847-FF70-16D0-C8EA-78CACA72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5FDD-B6AF-443C-A14E-5BE1E54778E7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DBAA0-2B73-A219-301B-B8BA304C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6F2C-7005-7EC2-EC33-9B5D7D0B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59F5-58A8-4AB3-8557-B53B81D449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77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A7CD-01DB-B089-7B4F-B79B445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C8B0-FFD1-802B-120C-18D24E6DB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8A0A2-575C-F53F-7194-D0EC51FE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5FDD-B6AF-443C-A14E-5BE1E54778E7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611DF-6C04-CCC6-F5AD-55518B6B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F6E34-9086-6958-74C7-756BF61E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59F5-58A8-4AB3-8557-B53B81D449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69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CA14-E71D-C81D-0730-8BFC7A8A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FB353-A191-8783-9172-4CECB686B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5583E-68EB-4AAE-4D1F-D64F6D84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5FDD-B6AF-443C-A14E-5BE1E54778E7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3801-8758-6C1E-4409-624DD6DE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92565-D6C2-83B3-4E13-1E8F8AC7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59F5-58A8-4AB3-8557-B53B81D449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39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9D96-13AF-87E8-1426-EE957284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BCBEC-78E8-C178-5994-F90616FEA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A5774-5AC2-A528-845C-5C1EBB3EF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71F58-EFBD-214B-49F1-46196CA5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5FDD-B6AF-443C-A14E-5BE1E54778E7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2F5A2-49CA-1E13-9604-99ECCFDE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99F0E-B06F-8AAE-670D-5BA82503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59F5-58A8-4AB3-8557-B53B81D449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9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1B23-F355-0576-9725-6C6D86FC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27CA7-9DF8-5C41-E248-AD7E56F84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DFD84-0428-44B8-963B-55E7426D2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7DFC3-6522-3F37-F04F-D7818CE61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BE39B-EA31-3830-D559-C4D600903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410D3-3481-56AD-A2A1-B2B599E9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5FDD-B6AF-443C-A14E-5BE1E54778E7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F9EB4-8DB5-5F86-23DC-AF24DBA8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42982-2E64-048F-A336-D6D5BD30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59F5-58A8-4AB3-8557-B53B81D449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86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3ADF-1D9C-E838-D327-FB918696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0E6AA-8908-9727-E2B9-FA522870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5FDD-B6AF-443C-A14E-5BE1E54778E7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C1049-CD32-889E-FE3C-81378078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31B03-B253-17E6-D26D-C6970F8C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59F5-58A8-4AB3-8557-B53B81D449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41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FCF90-0F43-E003-2F3F-C7500A42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5FDD-B6AF-443C-A14E-5BE1E54778E7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45B9E-4D6B-AD4B-A202-CA1B478D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27FEF-6A93-0495-D908-D028F7AC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59F5-58A8-4AB3-8557-B53B81D449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26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C9F0-C61C-9AB6-4DA3-06E03C33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722D8-40FC-BABE-D768-1BA5A924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7D080-3E1A-2F9C-0680-692FC5BD6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EEBC9-FC14-7CDE-6BD3-624E5A58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5FDD-B6AF-443C-A14E-5BE1E54778E7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B43DB-EF50-E960-4FC8-8C652218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49E86-4A32-0364-8A76-22384EC2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59F5-58A8-4AB3-8557-B53B81D449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78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BDBD-5E05-53D7-A1F6-8B2A51F4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D2E22-4EBB-3B65-B6D1-27A662A67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13B8E-9E87-502E-7395-3D205F9D1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5FADE-B92A-BEFE-F98B-CE9E2755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5FDD-B6AF-443C-A14E-5BE1E54778E7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37FDA-BF9B-8CF9-44F7-9D88EEA5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DB13A-287F-1E60-302C-FA4CD30E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59F5-58A8-4AB3-8557-B53B81D449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52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F4F64-E7CF-18DE-F7E5-56620086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C3882-C6FF-FE80-A352-78C05B8A9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F4083-210F-FCAD-4068-038C4A5DD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15FDD-B6AF-443C-A14E-5BE1E54778E7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5354A-AFCB-1744-8F4B-F40713B02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481EE-D3D5-EFF7-D572-C4D51A9DE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59F5-58A8-4AB3-8557-B53B81D449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94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A46B254-BF71-0842-5478-BC143992F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18" y="1714260"/>
            <a:ext cx="4039164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1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EDD33D-86DA-DE19-ACC4-ED7B7918C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381" y="2038524"/>
            <a:ext cx="3695238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7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5A5A1F-9C81-331E-B9D8-EA42B1AD4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063" y="1963182"/>
            <a:ext cx="3911874" cy="293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7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University of Surrey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Xiongjie (PG/R - Computer Science)</dc:creator>
  <cp:lastModifiedBy>Chen, Xiongjie (PG/R - Computer Science)</cp:lastModifiedBy>
  <cp:revision>1</cp:revision>
  <dcterms:created xsi:type="dcterms:W3CDTF">2023-01-25T17:18:38Z</dcterms:created>
  <dcterms:modified xsi:type="dcterms:W3CDTF">2023-02-06T10:45:40Z</dcterms:modified>
</cp:coreProperties>
</file>