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3)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Content (by default this content sets the slide level to three)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(Slide 1)</dc:title>
  <dc:creator/>
  <cp:keywords/>
  <dcterms:created xsi:type="dcterms:W3CDTF">2019-04-12T16:39:18Z</dcterms:created>
  <dcterms:modified xsi:type="dcterms:W3CDTF">2019-04-12T16:39:18Z</dcterms:modified>
</cp:coreProperties>
</file>