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/>
              <a:t>Use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Markdown</a:t>
            </a:r>
          </a:p>
          <a:p>
            <a:pPr lvl="0" marL="0" indent="0">
              <a:buNone/>
            </a:pPr>
          </a:p>
          <a:p>
            <a:pPr lvl="1"/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</a:p>
          <a:p>
            <a:pPr lvl="0" marL="0" indent="0">
              <a:buNone/>
            </a:pPr>
          </a:p>
          <a:p>
            <a:pPr lvl="1"/>
            <a:r>
              <a:rPr i="1"/>
              <a:t>and</a:t>
            </a:r>
            <a:r>
              <a:rPr i="1"/>
              <a:t> </a:t>
            </a:r>
            <a:r>
              <a:rPr i="1"/>
              <a:t>inline</a:t>
            </a:r>
            <a:r>
              <a:rPr i="1"/>
              <a:t> </a:t>
            </a:r>
            <a:r>
              <a:rPr i="1"/>
              <a:t>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speak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李家翔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2019/4/13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notes</dc:title>
  <dc:creator>李家翔</dc:creator>
  <cp:keywords/>
  <dcterms:created xsi:type="dcterms:W3CDTF">2019-04-12T16:35:35Z</dcterms:created>
  <dcterms:modified xsi:type="dcterms:W3CDTF">2019-04-12T16:35:35Z</dcterms:modified>
</cp:coreProperties>
</file>