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3BC5-0CF7-4BD5-8563-0062B35EC9C8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1EB-5BC8-4B39-86B8-5A428683B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31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3BC5-0CF7-4BD5-8563-0062B35EC9C8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1EB-5BC8-4B39-86B8-5A428683B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88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3BC5-0CF7-4BD5-8563-0062B35EC9C8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1EB-5BC8-4B39-86B8-5A428683B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3BC5-0CF7-4BD5-8563-0062B35EC9C8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1EB-5BC8-4B39-86B8-5A428683B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31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3BC5-0CF7-4BD5-8563-0062B35EC9C8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1EB-5BC8-4B39-86B8-5A428683B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20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3BC5-0CF7-4BD5-8563-0062B35EC9C8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1EB-5BC8-4B39-86B8-5A428683B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5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3BC5-0CF7-4BD5-8563-0062B35EC9C8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1EB-5BC8-4B39-86B8-5A428683B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38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3BC5-0CF7-4BD5-8563-0062B35EC9C8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1EB-5BC8-4B39-86B8-5A428683B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16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3BC5-0CF7-4BD5-8563-0062B35EC9C8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1EB-5BC8-4B39-86B8-5A428683B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29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3BC5-0CF7-4BD5-8563-0062B35EC9C8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1EB-5BC8-4B39-86B8-5A428683B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9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3BC5-0CF7-4BD5-8563-0062B35EC9C8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1EB-5BC8-4B39-86B8-5A428683B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61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93BC5-0CF7-4BD5-8563-0062B35EC9C8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1EB-5BC8-4B39-86B8-5A428683B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52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上箭头 14"/>
          <p:cNvSpPr/>
          <p:nvPr/>
        </p:nvSpPr>
        <p:spPr>
          <a:xfrm rot="5400000">
            <a:off x="6889083" y="2944921"/>
            <a:ext cx="419544" cy="652226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 rot="5400000">
            <a:off x="5880366" y="3230828"/>
            <a:ext cx="419544" cy="953834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上箭头 12"/>
          <p:cNvSpPr/>
          <p:nvPr/>
        </p:nvSpPr>
        <p:spPr>
          <a:xfrm rot="5400000">
            <a:off x="5848038" y="2387476"/>
            <a:ext cx="419544" cy="889179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 rot="5400000">
            <a:off x="3232193" y="1926192"/>
            <a:ext cx="419544" cy="1811747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57384" y="1925427"/>
            <a:ext cx="1578708" cy="2046209"/>
            <a:chOff x="957384" y="1925427"/>
            <a:chExt cx="1578708" cy="2046209"/>
          </a:xfrm>
        </p:grpSpPr>
        <p:sp>
          <p:nvSpPr>
            <p:cNvPr id="6" name="矩形 5"/>
            <p:cNvSpPr/>
            <p:nvPr/>
          </p:nvSpPr>
          <p:spPr>
            <a:xfrm>
              <a:off x="957384" y="1925427"/>
              <a:ext cx="1578708" cy="2046209"/>
            </a:xfrm>
            <a:prstGeom prst="rect">
              <a:avLst/>
            </a:prstGeom>
            <a:noFill/>
            <a:ln w="190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pPr algn="ctr"/>
              <a:r>
                <a:rPr lang="zh-CN" altLang="en-US" dirty="0" smtClean="0">
                  <a:solidFill>
                    <a:schemeClr val="accent1"/>
                  </a:solidFill>
                </a:rPr>
                <a:t>系统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" name="流程图: 多文档 3"/>
            <p:cNvSpPr/>
            <p:nvPr/>
          </p:nvSpPr>
          <p:spPr>
            <a:xfrm>
              <a:off x="1062892" y="2446215"/>
              <a:ext cx="1367693" cy="771702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accent1"/>
                  </a:solidFill>
                </a:rPr>
                <a:t>软件代码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62892" y="3391877"/>
              <a:ext cx="1367693" cy="4376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accent1"/>
                  </a:solidFill>
                </a:rPr>
                <a:t>硬件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4347839" y="2516198"/>
            <a:ext cx="1265382" cy="631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/>
                </a:solidFill>
              </a:rPr>
              <a:t>重写模型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24968" y="2955169"/>
            <a:ext cx="1265382" cy="631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/>
                </a:solidFill>
              </a:rPr>
              <a:t>验证结果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88320" y="2012106"/>
            <a:ext cx="507291" cy="1650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建模工具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265449" y="2007010"/>
            <a:ext cx="507291" cy="2528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验证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347839" y="3391877"/>
            <a:ext cx="1265382" cy="631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/>
                </a:solidFill>
              </a:rPr>
              <a:t>验证属性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1" name="肘形连接符 20"/>
          <p:cNvCxnSpPr>
            <a:stCxn id="8" idx="2"/>
            <a:endCxn id="6" idx="2"/>
          </p:cNvCxnSpPr>
          <p:nvPr/>
        </p:nvCxnSpPr>
        <p:spPr>
          <a:xfrm rot="5400000">
            <a:off x="4709833" y="623810"/>
            <a:ext cx="384732" cy="6310921"/>
          </a:xfrm>
          <a:prstGeom prst="bentConnector3">
            <a:avLst>
              <a:gd name="adj1" fmla="val 322667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1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上箭头 14"/>
          <p:cNvSpPr/>
          <p:nvPr/>
        </p:nvSpPr>
        <p:spPr>
          <a:xfrm rot="5400000">
            <a:off x="6889083" y="2944921"/>
            <a:ext cx="419544" cy="652226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 rot="5400000">
            <a:off x="5880366" y="3230828"/>
            <a:ext cx="419544" cy="953834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上箭头 12"/>
          <p:cNvSpPr/>
          <p:nvPr/>
        </p:nvSpPr>
        <p:spPr>
          <a:xfrm rot="5400000">
            <a:off x="5848038" y="2387476"/>
            <a:ext cx="419544" cy="889179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 rot="5400000">
            <a:off x="3232193" y="1926192"/>
            <a:ext cx="419544" cy="1811747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57384" y="1925427"/>
            <a:ext cx="1578708" cy="2046209"/>
            <a:chOff x="957384" y="1925427"/>
            <a:chExt cx="1578708" cy="2046209"/>
          </a:xfrm>
        </p:grpSpPr>
        <p:sp>
          <p:nvSpPr>
            <p:cNvPr id="6" name="矩形 5"/>
            <p:cNvSpPr/>
            <p:nvPr/>
          </p:nvSpPr>
          <p:spPr>
            <a:xfrm>
              <a:off x="957384" y="1925427"/>
              <a:ext cx="1578708" cy="2046209"/>
            </a:xfrm>
            <a:prstGeom prst="rect">
              <a:avLst/>
            </a:prstGeom>
            <a:noFill/>
            <a:ln w="190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pPr algn="ctr"/>
              <a:r>
                <a:rPr lang="zh-CN" altLang="en-US" dirty="0" smtClean="0">
                  <a:solidFill>
                    <a:schemeClr val="accent1"/>
                  </a:solidFill>
                </a:rPr>
                <a:t>系统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" name="流程图: 多文档 3"/>
            <p:cNvSpPr/>
            <p:nvPr/>
          </p:nvSpPr>
          <p:spPr>
            <a:xfrm>
              <a:off x="1062892" y="2446215"/>
              <a:ext cx="1367693" cy="771702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accent1"/>
                  </a:solidFill>
                </a:rPr>
                <a:t>软件代码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62892" y="3391877"/>
              <a:ext cx="1367693" cy="4376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accent1"/>
                  </a:solidFill>
                </a:rPr>
                <a:t>硬件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4347839" y="2516198"/>
            <a:ext cx="1265382" cy="631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/>
                </a:solidFill>
              </a:rPr>
              <a:t>模型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24968" y="2955169"/>
            <a:ext cx="1265382" cy="631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/>
                </a:solidFill>
              </a:rPr>
              <a:t>验证结果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88320" y="2012106"/>
            <a:ext cx="507291" cy="1650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建模工具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265449" y="2007010"/>
            <a:ext cx="507291" cy="2528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验证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347839" y="3391877"/>
            <a:ext cx="1265382" cy="631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/>
                </a:solidFill>
              </a:rPr>
              <a:t>验证属性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1" name="肘形连接符 20"/>
          <p:cNvCxnSpPr>
            <a:stCxn id="8" idx="2"/>
            <a:endCxn id="6" idx="2"/>
          </p:cNvCxnSpPr>
          <p:nvPr/>
        </p:nvCxnSpPr>
        <p:spPr>
          <a:xfrm rot="5400000">
            <a:off x="4709833" y="623810"/>
            <a:ext cx="384732" cy="6310921"/>
          </a:xfrm>
          <a:prstGeom prst="bentConnector3">
            <a:avLst>
              <a:gd name="adj1" fmla="val 322667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46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上箭头 14"/>
          <p:cNvSpPr/>
          <p:nvPr/>
        </p:nvSpPr>
        <p:spPr>
          <a:xfrm rot="5400000">
            <a:off x="6889083" y="2944921"/>
            <a:ext cx="419544" cy="652226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 rot="5400000">
            <a:off x="5880366" y="3230828"/>
            <a:ext cx="419544" cy="953834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上箭头 12"/>
          <p:cNvSpPr/>
          <p:nvPr/>
        </p:nvSpPr>
        <p:spPr>
          <a:xfrm rot="5400000">
            <a:off x="5848038" y="2387476"/>
            <a:ext cx="419544" cy="889179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 rot="5400000">
            <a:off x="3232193" y="1926192"/>
            <a:ext cx="419544" cy="1811747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70709" y="2516198"/>
            <a:ext cx="1265380" cy="631735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 anchorCtr="0"/>
          <a:lstStyle/>
          <a:p>
            <a:pPr algn="ctr"/>
            <a:r>
              <a:rPr lang="zh-CN" altLang="en-US" dirty="0" smtClean="0">
                <a:solidFill>
                  <a:schemeClr val="accent1"/>
                </a:solidFill>
              </a:rPr>
              <a:t>系统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47839" y="2516198"/>
            <a:ext cx="1265382" cy="631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/>
                </a:solidFill>
              </a:rPr>
              <a:t>模型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24968" y="2955169"/>
            <a:ext cx="1265382" cy="631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/>
                </a:solidFill>
              </a:rPr>
              <a:t>验证结果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88320" y="2012106"/>
            <a:ext cx="507291" cy="1650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建模工具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265449" y="2007010"/>
            <a:ext cx="507291" cy="2528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验证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347839" y="3391877"/>
            <a:ext cx="1265382" cy="631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/>
                </a:solidFill>
              </a:rPr>
              <a:t>验证属性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1" name="肘形连接符 20"/>
          <p:cNvCxnSpPr>
            <a:stCxn id="8" idx="2"/>
            <a:endCxn id="6" idx="2"/>
          </p:cNvCxnSpPr>
          <p:nvPr/>
        </p:nvCxnSpPr>
        <p:spPr>
          <a:xfrm rot="5400000" flipH="1">
            <a:off x="4761043" y="290289"/>
            <a:ext cx="438971" cy="6154260"/>
          </a:xfrm>
          <a:prstGeom prst="bentConnector3">
            <a:avLst>
              <a:gd name="adj1" fmla="val -272880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04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/>
          <p:cNvSpPr/>
          <p:nvPr/>
        </p:nvSpPr>
        <p:spPr>
          <a:xfrm>
            <a:off x="2114550" y="1571625"/>
            <a:ext cx="1885950" cy="2733675"/>
          </a:xfrm>
          <a:prstGeom prst="flowChartDocumen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32000" tIns="144000" rtlCol="0" anchor="t" anchorCtr="0"/>
          <a:lstStyle/>
          <a:p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指令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指令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i-1;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x;</a:t>
            </a:r>
          </a:p>
          <a:p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指令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i+1;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指令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n;</a:t>
            </a: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流程图: 文档 4"/>
          <p:cNvSpPr/>
          <p:nvPr/>
        </p:nvSpPr>
        <p:spPr>
          <a:xfrm>
            <a:off x="4886325" y="1571625"/>
            <a:ext cx="1885950" cy="2733675"/>
          </a:xfrm>
          <a:prstGeom prst="flowChartDocumen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32000" tIns="144000" rtlCol="0" anchor="t" anchorCtr="0"/>
          <a:lstStyle/>
          <a:p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指令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指令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x;</a:t>
            </a:r>
          </a:p>
          <a:p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指令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+1;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指令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1385" y="1066800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线程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00304" y="1066800"/>
            <a:ext cx="85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线程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12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3126" y="2333626"/>
            <a:ext cx="504824" cy="10668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通信板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95601" y="2333626"/>
            <a:ext cx="504824" cy="10668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核心</a:t>
            </a:r>
            <a:r>
              <a:rPr lang="zh-CN" altLang="en-US" dirty="0" smtClean="0"/>
              <a:t>板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48076" y="2333626"/>
            <a:ext cx="504824" cy="10668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表决</a:t>
            </a:r>
            <a:r>
              <a:rPr lang="zh-CN" altLang="en-US" dirty="0" smtClean="0"/>
              <a:t>板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57751" y="2333626"/>
            <a:ext cx="504824" cy="10668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</a:t>
            </a:r>
            <a:r>
              <a:rPr lang="zh-CN" altLang="en-US" dirty="0" smtClean="0"/>
              <a:t>板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610226" y="2333626"/>
            <a:ext cx="504824" cy="10668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</a:t>
            </a:r>
            <a:r>
              <a:rPr lang="zh-CN" altLang="en-US" dirty="0" smtClean="0"/>
              <a:t>板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43127" y="3619500"/>
            <a:ext cx="2009774" cy="266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</a:t>
            </a:r>
            <a:r>
              <a:rPr lang="zh-CN" altLang="en-US" sz="1400" dirty="0" smtClean="0"/>
              <a:t>总线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3648076" y="1847852"/>
            <a:ext cx="2466974" cy="266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CAN</a:t>
            </a:r>
            <a:r>
              <a:rPr lang="zh-CN" altLang="en-US" sz="1400" dirty="0" smtClean="0"/>
              <a:t>总线</a:t>
            </a:r>
            <a:endParaRPr lang="zh-CN" altLang="en-US" sz="1400" dirty="0"/>
          </a:p>
        </p:txBody>
      </p:sp>
      <p:cxnSp>
        <p:nvCxnSpPr>
          <p:cNvPr id="14" name="直接箭头连接符 13"/>
          <p:cNvCxnSpPr>
            <a:stCxn id="4" idx="2"/>
          </p:cNvCxnSpPr>
          <p:nvPr/>
        </p:nvCxnSpPr>
        <p:spPr>
          <a:xfrm flipH="1">
            <a:off x="2390775" y="3400426"/>
            <a:ext cx="4763" cy="21907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9" idx="0"/>
          </p:cNvCxnSpPr>
          <p:nvPr/>
        </p:nvCxnSpPr>
        <p:spPr>
          <a:xfrm>
            <a:off x="3148013" y="3400426"/>
            <a:ext cx="1" cy="21907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</p:cNvCxnSpPr>
          <p:nvPr/>
        </p:nvCxnSpPr>
        <p:spPr>
          <a:xfrm flipH="1">
            <a:off x="3895725" y="3400426"/>
            <a:ext cx="4763" cy="21907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0"/>
          </p:cNvCxnSpPr>
          <p:nvPr/>
        </p:nvCxnSpPr>
        <p:spPr>
          <a:xfrm flipV="1">
            <a:off x="5110163" y="2114552"/>
            <a:ext cx="0" cy="21907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0"/>
          </p:cNvCxnSpPr>
          <p:nvPr/>
        </p:nvCxnSpPr>
        <p:spPr>
          <a:xfrm flipV="1">
            <a:off x="5862638" y="2114552"/>
            <a:ext cx="575" cy="21907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0"/>
          </p:cNvCxnSpPr>
          <p:nvPr/>
        </p:nvCxnSpPr>
        <p:spPr>
          <a:xfrm flipH="1" flipV="1">
            <a:off x="3895725" y="2114552"/>
            <a:ext cx="4763" cy="21907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906383" y="1232656"/>
            <a:ext cx="968784" cy="50765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安全信息平台</a:t>
            </a:r>
            <a:endParaRPr lang="zh-CN" altLang="en-US" sz="1400" dirty="0"/>
          </a:p>
        </p:txBody>
      </p:sp>
      <p:cxnSp>
        <p:nvCxnSpPr>
          <p:cNvPr id="36" name="直接箭头连接符 35"/>
          <p:cNvCxnSpPr>
            <a:stCxn id="34" idx="2"/>
            <a:endCxn id="4" idx="0"/>
          </p:cNvCxnSpPr>
          <p:nvPr/>
        </p:nvCxnSpPr>
        <p:spPr>
          <a:xfrm>
            <a:off x="2390775" y="1740309"/>
            <a:ext cx="4763" cy="593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945958" y="189846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信号</a:t>
            </a:r>
            <a:endParaRPr lang="zh-CN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3866535" y="4090497"/>
            <a:ext cx="937753" cy="276716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交互</a:t>
            </a:r>
            <a:r>
              <a:rPr lang="zh-CN" altLang="en-US" sz="1400" dirty="0" smtClean="0"/>
              <a:t>单元</a:t>
            </a:r>
            <a:endParaRPr lang="zh-CN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4804288" y="3636984"/>
            <a:ext cx="611750" cy="24921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1400" dirty="0" smtClean="0"/>
              <a:t>司控器</a:t>
            </a:r>
            <a:endParaRPr lang="zh-CN" altLang="en-US" sz="1400" dirty="0"/>
          </a:p>
        </p:txBody>
      </p:sp>
      <p:sp>
        <p:nvSpPr>
          <p:cNvPr id="44" name="矩形 43"/>
          <p:cNvSpPr/>
          <p:nvPr/>
        </p:nvSpPr>
        <p:spPr>
          <a:xfrm>
            <a:off x="5556763" y="3636984"/>
            <a:ext cx="611750" cy="24921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1400" dirty="0"/>
              <a:t>继电器</a:t>
            </a:r>
          </a:p>
        </p:txBody>
      </p:sp>
      <p:cxnSp>
        <p:nvCxnSpPr>
          <p:cNvPr id="46" name="直接箭头连接符 45"/>
          <p:cNvCxnSpPr>
            <a:stCxn id="40" idx="0"/>
            <a:endCxn id="7" idx="2"/>
          </p:cNvCxnSpPr>
          <p:nvPr/>
        </p:nvCxnSpPr>
        <p:spPr>
          <a:xfrm flipV="1">
            <a:off x="5110163" y="3400426"/>
            <a:ext cx="0" cy="2365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8" idx="2"/>
            <a:endCxn id="44" idx="0"/>
          </p:cNvCxnSpPr>
          <p:nvPr/>
        </p:nvCxnSpPr>
        <p:spPr>
          <a:xfrm>
            <a:off x="5862638" y="3400426"/>
            <a:ext cx="0" cy="2365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endCxn id="39" idx="0"/>
          </p:cNvCxnSpPr>
          <p:nvPr/>
        </p:nvCxnSpPr>
        <p:spPr>
          <a:xfrm rot="16200000" flipH="1">
            <a:off x="3632420" y="3387505"/>
            <a:ext cx="1223472" cy="182512"/>
          </a:xfrm>
          <a:prstGeom prst="bentConnector3">
            <a:avLst>
              <a:gd name="adj1" fmla="val 175"/>
            </a:avLst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9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4710100" y="2800347"/>
            <a:ext cx="1123951" cy="79057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转换</a:t>
            </a:r>
            <a:endParaRPr lang="en-US" altLang="zh-CN" dirty="0" smtClean="0"/>
          </a:p>
          <a:p>
            <a:pPr algn="ctr"/>
            <a:r>
              <a:rPr lang="zh-CN" altLang="en-US" dirty="0"/>
              <a:t>模块</a:t>
            </a:r>
            <a:endParaRPr lang="en-US" altLang="zh-CN" dirty="0" smtClean="0"/>
          </a:p>
        </p:txBody>
      </p:sp>
      <p:sp>
        <p:nvSpPr>
          <p:cNvPr id="9" name="圆角矩形 8"/>
          <p:cNvSpPr/>
          <p:nvPr/>
        </p:nvSpPr>
        <p:spPr>
          <a:xfrm>
            <a:off x="1471612" y="2800348"/>
            <a:ext cx="1123951" cy="790575"/>
          </a:xfrm>
          <a:prstGeom prst="roundRect">
            <a:avLst/>
          </a:prstGeom>
          <a:solidFill>
            <a:schemeClr val="accent1">
              <a:alpha val="70000"/>
            </a:schemeClr>
          </a:solidFill>
          <a:ln cap="sq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Clang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090856" y="2800347"/>
            <a:ext cx="1123951" cy="79057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dirty="0" smtClean="0"/>
              <a:t>符号执行</a:t>
            </a:r>
            <a:endParaRPr lang="en-US" altLang="zh-CN" dirty="0" smtClean="0"/>
          </a:p>
          <a:p>
            <a:pPr algn="ctr"/>
            <a:r>
              <a:rPr lang="zh-CN" altLang="en-US" dirty="0"/>
              <a:t>模块</a:t>
            </a:r>
            <a:endParaRPr lang="en-US" altLang="zh-CN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6329344" y="2800347"/>
            <a:ext cx="1123951" cy="79057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</a:t>
            </a:r>
            <a:endParaRPr lang="en-US" altLang="zh-CN" dirty="0" smtClean="0"/>
          </a:p>
          <a:p>
            <a:pPr algn="ctr"/>
            <a:r>
              <a:rPr lang="zh-CN" altLang="en-US" dirty="0"/>
              <a:t>模块</a:t>
            </a:r>
            <a:endParaRPr lang="en-US" altLang="zh-CN" dirty="0" smtClean="0"/>
          </a:p>
        </p:txBody>
      </p:sp>
      <p:sp>
        <p:nvSpPr>
          <p:cNvPr id="12" name="圆角矩形 11"/>
          <p:cNvSpPr/>
          <p:nvPr/>
        </p:nvSpPr>
        <p:spPr>
          <a:xfrm>
            <a:off x="7948588" y="2800347"/>
            <a:ext cx="1123951" cy="790575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终止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algn="ctr"/>
            <a:r>
              <a:rPr lang="zh-CN" altLang="en-US" dirty="0"/>
              <a:t>求解器</a:t>
            </a:r>
            <a:endParaRPr lang="en-US" altLang="zh-CN" dirty="0" smtClean="0"/>
          </a:p>
        </p:txBody>
      </p:sp>
      <p:sp>
        <p:nvSpPr>
          <p:cNvPr id="50" name="燕尾形 49"/>
          <p:cNvSpPr/>
          <p:nvPr/>
        </p:nvSpPr>
        <p:spPr>
          <a:xfrm>
            <a:off x="2719386" y="3014763"/>
            <a:ext cx="247646" cy="361741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燕尾形 50"/>
          <p:cNvSpPr/>
          <p:nvPr/>
        </p:nvSpPr>
        <p:spPr>
          <a:xfrm>
            <a:off x="4338630" y="3014762"/>
            <a:ext cx="247646" cy="361741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燕尾形 51"/>
          <p:cNvSpPr/>
          <p:nvPr/>
        </p:nvSpPr>
        <p:spPr>
          <a:xfrm>
            <a:off x="5951963" y="3014761"/>
            <a:ext cx="247646" cy="361741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燕尾形 52"/>
          <p:cNvSpPr/>
          <p:nvPr/>
        </p:nvSpPr>
        <p:spPr>
          <a:xfrm>
            <a:off x="7577118" y="3014760"/>
            <a:ext cx="247646" cy="361741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331406" y="2250830"/>
            <a:ext cx="7892980" cy="149217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/>
              <a:t>Ceagle-</a:t>
            </a:r>
            <a:r>
              <a:rPr lang="en-US" altLang="zh-CN" cap="small" dirty="0" smtClean="0"/>
              <a:t>Term</a:t>
            </a:r>
            <a:endParaRPr lang="zh-CN" altLang="en-US" cap="small" dirty="0"/>
          </a:p>
        </p:txBody>
      </p:sp>
    </p:spTree>
    <p:extLst>
      <p:ext uri="{BB962C8B-B14F-4D97-AF65-F5344CB8AC3E}">
        <p14:creationId xmlns:p14="http://schemas.microsoft.com/office/powerpoint/2010/main" val="320764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338758" y="2800347"/>
            <a:ext cx="1123951" cy="79057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符号</a:t>
            </a:r>
            <a:endParaRPr lang="en-US" altLang="zh-CN" dirty="0" smtClean="0"/>
          </a:p>
          <a:p>
            <a:pPr algn="ctr"/>
            <a:r>
              <a:rPr lang="zh-CN" altLang="en-US" dirty="0"/>
              <a:t>执行</a:t>
            </a:r>
            <a:r>
              <a:rPr lang="zh-CN" altLang="en-US" dirty="0" smtClean="0"/>
              <a:t>图</a:t>
            </a: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1471612" y="2800348"/>
            <a:ext cx="1123951" cy="79057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 </a:t>
            </a:r>
            <a:r>
              <a:rPr lang="zh-CN" altLang="en-US" dirty="0" smtClean="0"/>
              <a:t>代码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3405185" y="2800347"/>
            <a:ext cx="1123951" cy="79057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LLVM IR</a:t>
            </a:r>
          </a:p>
          <a:p>
            <a:pPr algn="ctr"/>
            <a:r>
              <a:rPr lang="zh-CN" altLang="en-US" dirty="0" smtClean="0"/>
              <a:t>代码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7272331" y="2800347"/>
            <a:ext cx="1123951" cy="79057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整数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变迁系统</a:t>
            </a:r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9205904" y="2800347"/>
            <a:ext cx="1123951" cy="79057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整数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重写模型</a:t>
            </a:r>
            <a:endParaRPr lang="en-US" altLang="zh-CN" dirty="0" smtClean="0"/>
          </a:p>
        </p:txBody>
      </p:sp>
      <p:cxnSp>
        <p:nvCxnSpPr>
          <p:cNvPr id="14" name="直接箭头连接符 13"/>
          <p:cNvCxnSpPr>
            <a:stCxn id="9" idx="3"/>
            <a:endCxn id="10" idx="1"/>
          </p:cNvCxnSpPr>
          <p:nvPr/>
        </p:nvCxnSpPr>
        <p:spPr>
          <a:xfrm flipV="1">
            <a:off x="2595563" y="3195635"/>
            <a:ext cx="809622" cy="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3"/>
            <a:endCxn id="8" idx="1"/>
          </p:cNvCxnSpPr>
          <p:nvPr/>
        </p:nvCxnSpPr>
        <p:spPr>
          <a:xfrm>
            <a:off x="4529136" y="3195635"/>
            <a:ext cx="80962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3"/>
            <a:endCxn id="11" idx="1"/>
          </p:cNvCxnSpPr>
          <p:nvPr/>
        </p:nvCxnSpPr>
        <p:spPr>
          <a:xfrm>
            <a:off x="6462709" y="3195635"/>
            <a:ext cx="80962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3"/>
            <a:endCxn id="12" idx="1"/>
          </p:cNvCxnSpPr>
          <p:nvPr/>
        </p:nvCxnSpPr>
        <p:spPr>
          <a:xfrm>
            <a:off x="8396282" y="3195635"/>
            <a:ext cx="80962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4343400" y="3986210"/>
            <a:ext cx="1190625" cy="47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符号执行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2405061" y="3986210"/>
            <a:ext cx="1190625" cy="47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Clang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276972" y="3986210"/>
            <a:ext cx="1190625" cy="47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转换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8210544" y="3986210"/>
            <a:ext cx="1190625" cy="47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</a:t>
            </a:r>
          </a:p>
        </p:txBody>
      </p:sp>
      <p:cxnSp>
        <p:nvCxnSpPr>
          <p:cNvPr id="30" name="直接连接符 29"/>
          <p:cNvCxnSpPr>
            <a:stCxn id="26" idx="0"/>
          </p:cNvCxnSpPr>
          <p:nvPr/>
        </p:nvCxnSpPr>
        <p:spPr>
          <a:xfrm flipH="1" flipV="1">
            <a:off x="3000373" y="3195634"/>
            <a:ext cx="1" cy="79057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5" idx="0"/>
          </p:cNvCxnSpPr>
          <p:nvPr/>
        </p:nvCxnSpPr>
        <p:spPr>
          <a:xfrm flipH="1" flipV="1">
            <a:off x="4933947" y="3195634"/>
            <a:ext cx="4766" cy="79057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7" idx="0"/>
          </p:cNvCxnSpPr>
          <p:nvPr/>
        </p:nvCxnSpPr>
        <p:spPr>
          <a:xfrm flipH="1" flipV="1">
            <a:off x="6872284" y="3195634"/>
            <a:ext cx="1" cy="79057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8" idx="0"/>
          </p:cNvCxnSpPr>
          <p:nvPr/>
        </p:nvCxnSpPr>
        <p:spPr>
          <a:xfrm flipH="1" flipV="1">
            <a:off x="8805856" y="3195634"/>
            <a:ext cx="1" cy="79057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9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38400" y="5261810"/>
            <a:ext cx="1876926" cy="11229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自动驾车结束，手动驾车开始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79820" y="5261810"/>
            <a:ext cx="1876926" cy="11229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档</a:t>
            </a:r>
            <a:r>
              <a:rPr lang="zh-CN" altLang="en-US" dirty="0" smtClean="0"/>
              <a:t>位小于等于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优化档位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179820" y="3631130"/>
            <a:ext cx="1876926" cy="11229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报警，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机车惰行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778240" y="3631130"/>
            <a:ext cx="1876926" cy="11229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报警，机车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原档位行驶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38400" y="369770"/>
            <a:ext cx="1876926" cy="11229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自动转手动触发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179820" y="369770"/>
            <a:ext cx="1876926" cy="11229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正常自动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运行模式</a:t>
            </a:r>
            <a:endParaRPr lang="zh-CN" altLang="en-US" dirty="0"/>
          </a:p>
        </p:txBody>
      </p:sp>
      <p:sp>
        <p:nvSpPr>
          <p:cNvPr id="10" name="流程图: 决策 9"/>
          <p:cNvSpPr/>
          <p:nvPr/>
        </p:nvSpPr>
        <p:spPr>
          <a:xfrm>
            <a:off x="5924550" y="2000450"/>
            <a:ext cx="2387466" cy="112294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当前是否牵引档</a:t>
            </a:r>
            <a:endParaRPr lang="zh-CN" altLang="en-US" dirty="0"/>
          </a:p>
        </p:txBody>
      </p:sp>
      <p:sp>
        <p:nvSpPr>
          <p:cNvPr id="11" name="流程图: 决策 10"/>
          <p:cNvSpPr/>
          <p:nvPr/>
        </p:nvSpPr>
        <p:spPr>
          <a:xfrm>
            <a:off x="2183130" y="2000450"/>
            <a:ext cx="2387466" cy="112294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30s </a:t>
            </a:r>
            <a:r>
              <a:rPr lang="zh-CN" altLang="en-US" dirty="0" smtClean="0"/>
              <a:t>内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处理流程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9" idx="1"/>
            <a:endCxn id="8" idx="3"/>
          </p:cNvCxnSpPr>
          <p:nvPr/>
        </p:nvCxnSpPr>
        <p:spPr>
          <a:xfrm flipH="1">
            <a:off x="4315326" y="931244"/>
            <a:ext cx="186449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  <a:endCxn id="11" idx="0"/>
          </p:cNvCxnSpPr>
          <p:nvPr/>
        </p:nvCxnSpPr>
        <p:spPr>
          <a:xfrm>
            <a:off x="3376863" y="1492718"/>
            <a:ext cx="0" cy="50773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2"/>
            <a:endCxn id="4" idx="0"/>
          </p:cNvCxnSpPr>
          <p:nvPr/>
        </p:nvCxnSpPr>
        <p:spPr>
          <a:xfrm>
            <a:off x="3376863" y="3123398"/>
            <a:ext cx="0" cy="21384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3"/>
            <a:endCxn id="10" idx="1"/>
          </p:cNvCxnSpPr>
          <p:nvPr/>
        </p:nvCxnSpPr>
        <p:spPr>
          <a:xfrm>
            <a:off x="4570596" y="2561924"/>
            <a:ext cx="135395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2"/>
          </p:cNvCxnSpPr>
          <p:nvPr/>
        </p:nvCxnSpPr>
        <p:spPr>
          <a:xfrm>
            <a:off x="7118283" y="3123398"/>
            <a:ext cx="0" cy="50773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2"/>
            <a:endCxn id="5" idx="0"/>
          </p:cNvCxnSpPr>
          <p:nvPr/>
        </p:nvCxnSpPr>
        <p:spPr>
          <a:xfrm>
            <a:off x="7118283" y="4754078"/>
            <a:ext cx="0" cy="50773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0" idx="3"/>
            <a:endCxn id="7" idx="0"/>
          </p:cNvCxnSpPr>
          <p:nvPr/>
        </p:nvCxnSpPr>
        <p:spPr>
          <a:xfrm>
            <a:off x="8312016" y="2561924"/>
            <a:ext cx="1404687" cy="1069206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7" idx="2"/>
            <a:endCxn id="5" idx="3"/>
          </p:cNvCxnSpPr>
          <p:nvPr/>
        </p:nvCxnSpPr>
        <p:spPr>
          <a:xfrm rot="5400000">
            <a:off x="8352122" y="4458703"/>
            <a:ext cx="1069206" cy="1659957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" idx="1"/>
            <a:endCxn id="4" idx="3"/>
          </p:cNvCxnSpPr>
          <p:nvPr/>
        </p:nvCxnSpPr>
        <p:spPr>
          <a:xfrm flipH="1">
            <a:off x="4315326" y="5823284"/>
            <a:ext cx="186449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903445" y="2392647"/>
            <a:ext cx="615553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zh-CN" altLang="en-US" sz="1600" dirty="0" smtClean="0"/>
              <a:t>未完成</a:t>
            </a:r>
            <a:endParaRPr lang="zh-CN" altLang="en-US" sz="1600" dirty="0"/>
          </a:p>
        </p:txBody>
      </p:sp>
      <p:sp>
        <p:nvSpPr>
          <p:cNvPr id="33" name="文本框 32"/>
          <p:cNvSpPr txBox="1"/>
          <p:nvPr/>
        </p:nvSpPr>
        <p:spPr>
          <a:xfrm>
            <a:off x="3171678" y="4023327"/>
            <a:ext cx="410369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zh-CN" altLang="en-US" sz="1600" dirty="0" smtClean="0"/>
              <a:t>完成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2738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17951</TotalTime>
  <Words>172</Words>
  <Application>Microsoft Office PowerPoint</Application>
  <PresentationFormat>宽屏</PresentationFormat>
  <Paragraphs>88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Courier New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Jiaxiang LIU</dc:creator>
  <cp:lastModifiedBy>Jiaxiang LIU</cp:lastModifiedBy>
  <cp:revision>31</cp:revision>
  <dcterms:created xsi:type="dcterms:W3CDTF">2017-02-22T01:52:44Z</dcterms:created>
  <dcterms:modified xsi:type="dcterms:W3CDTF">2017-06-12T03:15:21Z</dcterms:modified>
</cp:coreProperties>
</file>