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C53AA-01ED-463C-5E56-8E63F2BB2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82BB9E-D21F-3E13-3E3D-75D6900A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E19BFC-18CF-6A13-D641-874C7242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37F48-EFB1-32AA-5AF4-6EF8D440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C9044F-F200-5352-899A-149ACBD3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02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1001B-BA82-2751-F6C4-D7FA8AD8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A183F3-FFD7-7D33-4422-B17892E83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6915F-2DA4-267F-EF9D-A555CE00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83C4A-E60B-48D3-7100-7FA1B3E8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46F01-577A-B6A8-ECBB-B6CA7E06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19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4CC59D-2B59-E2AE-4F12-40E6E097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956396-CF7C-6C02-8DC9-2D210A462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7E47B-81E4-5A0D-8EA5-163D9540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82000-E463-63FF-317A-CF61EA28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5BEF6A-D314-4C2F-9698-5413171F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9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6C421-207C-3D75-2296-F4BC7060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3EE382-05AA-4DD9-C29F-4413FD13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BAEAB-FCB8-7097-D8DE-58024F81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E7CB1-CF89-F2DC-FA72-7F410B09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C6ED7-54A6-8DD1-9D79-2391FA0C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87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E430D-D698-5EC8-E5FB-511586B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591E2-32BB-AF17-EE84-008BBF90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19920-D994-6267-C69D-7BC1542C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03539-1CD5-D1D6-733D-310CFC48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379AF-BDC1-F2FF-4A73-145B4A9D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96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280F5-1405-26DA-0E92-DD1735A5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6EAC3-F374-0278-F118-DE3BC3082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1AFA5E-CF5F-D5A8-8E11-AD35D1B3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8DD34E-85F4-DF26-6255-492C7417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A173C4-82C0-9821-542E-C1E87815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59068-ECBE-E9F1-C0FB-E23A96CA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0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81055-4513-172F-FC77-F23E99F5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4B3616-8EA3-2803-1803-54B122FF8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2E2B14-CCEF-77F7-A180-2684C92F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B47C10-AEC7-2B55-3B8D-AB1334663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9878E9-9EFB-647A-3F9B-EBCE649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BCCBA2-0AF5-4135-05C9-3893C8E8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15E177-229C-EE8A-8222-175035EF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070F7-2011-8883-03B7-5540FDF4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4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4C447-DDB9-A66C-A8E9-A347A866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9AD137-B3D6-68F1-1724-3E81F9FB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AD9ABC-1D9B-04B9-5EA1-1533DEC2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074E00-1FEC-9F53-DBAE-72C74A9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1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36341C-496F-ADD8-0C08-66FEF61E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AD6CE1-3D20-E64E-4BB4-CBFBE10B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4F3B6-9A7A-E52C-117B-37418CB6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91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27D19-E300-7FDC-1B7E-D33E181B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164AA7-6756-8B6A-CDD8-0048C036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E3A6-522C-3A04-114C-2F03CE1F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EED74-9A38-2C37-8A76-DCFC41A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B6DAA0-B8D4-2691-0BFF-76CB5A68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79845F-F19A-0B0D-2878-35654793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3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82C9F-7289-67AF-2681-4AD536C0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7951CE-11A0-442C-2DD0-31F1F8FEC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1BDECA-C5AD-EDFD-FE94-A2FFF97D6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A8D1BF-65B3-8992-86EC-085C1C7B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9FBE5D-7FB7-327F-C4F4-0C1B53D9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E5FEE7-B0C8-C912-6D50-864ED96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9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F96E1A-81D9-F999-92AE-B1962888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E1076B-3088-397B-ABB8-22223FD1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4812B2-3054-C5A0-E0B2-0C284B67A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0988-7BE3-4A4D-83CA-DA7426D08CD6}" type="datetimeFigureOut">
              <a:rPr kumimoji="1" lang="ja-JP" altLang="en-US" smtClean="0"/>
              <a:t>2025/10/16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7AF7B-E317-CEF2-D112-B648CDE1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4E1B7-7229-06DF-9095-0124B851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08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73EE0-BA05-0E75-B48D-F732FF03F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b="1" dirty="0"/>
              <a:t>SID$28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344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0CAABB90-08C1-D3A5-AD9B-9CD959F44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030" y="1010240"/>
            <a:ext cx="6421821" cy="5847760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B6AA-BFC8-A52C-6A53-B3B0CE22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" y="7776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b="1" dirty="0"/>
              <a:t>SID$28</a:t>
            </a:r>
            <a:r>
              <a:rPr kumimoji="1" lang="ja-JP" altLang="en-US" b="1" dirty="0"/>
              <a:t>のフローチャート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8C3B60-25B7-FC01-290B-A873522498AD}"/>
              </a:ext>
            </a:extLst>
          </p:cNvPr>
          <p:cNvSpPr txBox="1"/>
          <p:nvPr/>
        </p:nvSpPr>
        <p:spPr>
          <a:xfrm>
            <a:off x="6957851" y="1674674"/>
            <a:ext cx="4992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Session</a:t>
            </a:r>
            <a:r>
              <a:rPr kumimoji="1" lang="ja-JP" altLang="en-US" dirty="0"/>
              <a:t>の数字は</a:t>
            </a:r>
            <a:r>
              <a:rPr kumimoji="1" lang="en-US" altLang="ja-JP" dirty="0"/>
              <a:t>SID$10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sub-function</a:t>
            </a:r>
            <a:r>
              <a:rPr kumimoji="1" lang="ja-JP" altLang="en-US" dirty="0"/>
              <a:t>に対応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Session 0x10: </a:t>
            </a:r>
            <a:r>
              <a:rPr kumimoji="1" lang="en-US" altLang="ja-JP" dirty="0" err="1"/>
              <a:t>defaultSession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Session 0x02: </a:t>
            </a:r>
            <a:r>
              <a:rPr lang="en-US" altLang="ja-JP" dirty="0" err="1"/>
              <a:t>programmingSession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Session 0x4C: </a:t>
            </a:r>
            <a:r>
              <a:rPr kumimoji="1" lang="en-US" altLang="ja-JP" dirty="0" err="1"/>
              <a:t>FOTAInstallSession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Session 0x4D: </a:t>
            </a:r>
            <a:r>
              <a:rPr lang="en-US" altLang="ja-JP" dirty="0" err="1"/>
              <a:t>FOTAActiveSession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Session 0x4E: </a:t>
            </a:r>
            <a:r>
              <a:rPr kumimoji="1" lang="en-US" altLang="ja-JP" dirty="0" err="1"/>
              <a:t>FOTAInstall&amp;ActiveSession</a:t>
            </a:r>
            <a:endParaRPr kumimoji="1" lang="ja-JP" altLang="en-US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FE41BB8-D8C4-4A58-4526-4CD9789AE991}"/>
              </a:ext>
            </a:extLst>
          </p:cNvPr>
          <p:cNvGrpSpPr/>
          <p:nvPr/>
        </p:nvGrpSpPr>
        <p:grpSpPr>
          <a:xfrm>
            <a:off x="661972" y="2813050"/>
            <a:ext cx="5926471" cy="1467285"/>
            <a:chOff x="661972" y="2813050"/>
            <a:chExt cx="5926471" cy="1467285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B765E58-E23E-DE7C-89B9-DA50B9CE62C4}"/>
                </a:ext>
              </a:extLst>
            </p:cNvPr>
            <p:cNvSpPr txBox="1"/>
            <p:nvPr/>
          </p:nvSpPr>
          <p:spPr>
            <a:xfrm>
              <a:off x="6096000" y="28130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[1]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67A14FB-117D-35C5-C670-06820D889F73}"/>
                </a:ext>
              </a:extLst>
            </p:cNvPr>
            <p:cNvSpPr txBox="1"/>
            <p:nvPr/>
          </p:nvSpPr>
          <p:spPr>
            <a:xfrm>
              <a:off x="4699000" y="305966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[2]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90D7A99-4890-FD22-6CAA-5CF79F6EA704}"/>
                </a:ext>
              </a:extLst>
            </p:cNvPr>
            <p:cNvSpPr txBox="1"/>
            <p:nvPr/>
          </p:nvSpPr>
          <p:spPr>
            <a:xfrm>
              <a:off x="3942484" y="33845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[3]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2AB8EA8-E957-7D39-4B64-1631CB12AA8E}"/>
                </a:ext>
              </a:extLst>
            </p:cNvPr>
            <p:cNvSpPr txBox="1"/>
            <p:nvPr/>
          </p:nvSpPr>
          <p:spPr>
            <a:xfrm>
              <a:off x="3185968" y="359481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[4]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EE5867D-FB9C-6FDE-80FF-CE0510760AEF}"/>
                </a:ext>
              </a:extLst>
            </p:cNvPr>
            <p:cNvSpPr txBox="1"/>
            <p:nvPr/>
          </p:nvSpPr>
          <p:spPr>
            <a:xfrm>
              <a:off x="2429452" y="391100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[5]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1EB967-85ED-5D2E-5148-009ED7371965}"/>
                </a:ext>
              </a:extLst>
            </p:cNvPr>
            <p:cNvSpPr txBox="1"/>
            <p:nvPr/>
          </p:nvSpPr>
          <p:spPr>
            <a:xfrm>
              <a:off x="661972" y="3879253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[6]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44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B6AA-BFC8-A52C-6A53-B3B0CE22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3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b="1" dirty="0"/>
              <a:t>SID$28</a:t>
            </a:r>
            <a:r>
              <a:rPr lang="ja-JP" altLang="en-US" b="1" dirty="0"/>
              <a:t>の実装</a:t>
            </a:r>
          </a:p>
        </p:txBody>
      </p:sp>
      <p:pic>
        <p:nvPicPr>
          <p:cNvPr id="13" name="コンテンツ プレースホルダー 10">
            <a:extLst>
              <a:ext uri="{FF2B5EF4-FFF2-40B4-BE49-F238E27FC236}">
                <a16:creationId xmlns:a16="http://schemas.microsoft.com/office/drawing/2014/main" id="{61DDF9FC-88A9-4B16-9720-8F989BA4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0688" y="-65937"/>
            <a:ext cx="3057292" cy="2783994"/>
          </a:xfr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094EA0A-D4B3-3953-34ED-4A4589D62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6" r="8910"/>
          <a:stretch/>
        </p:blipFill>
        <p:spPr>
          <a:xfrm>
            <a:off x="1004320" y="1547800"/>
            <a:ext cx="7851227" cy="4978606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6389140-D280-9455-2956-2B064070EBBD}"/>
              </a:ext>
            </a:extLst>
          </p:cNvPr>
          <p:cNvSpPr/>
          <p:nvPr/>
        </p:nvSpPr>
        <p:spPr>
          <a:xfrm flipH="1">
            <a:off x="3987796" y="2802468"/>
            <a:ext cx="1718734" cy="237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C079F7-A789-80DD-AC29-1CB7C76AA0D9}"/>
              </a:ext>
            </a:extLst>
          </p:cNvPr>
          <p:cNvSpPr txBox="1"/>
          <p:nvPr/>
        </p:nvSpPr>
        <p:spPr>
          <a:xfrm>
            <a:off x="5791198" y="2348725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[1]Session</a:t>
            </a:r>
            <a:r>
              <a:rPr lang="ja-JP" altLang="en-US" dirty="0">
                <a:solidFill>
                  <a:srgbClr val="FF0000"/>
                </a:solidFill>
              </a:rPr>
              <a:t>が</a:t>
            </a:r>
            <a:r>
              <a:rPr lang="en-US" altLang="ja-JP" dirty="0">
                <a:solidFill>
                  <a:srgbClr val="FF0000"/>
                </a:solidFill>
              </a:rPr>
              <a:t>01</a:t>
            </a:r>
            <a:r>
              <a:rPr lang="ja-JP" altLang="en-US" dirty="0">
                <a:solidFill>
                  <a:srgbClr val="FF0000"/>
                </a:solidFill>
              </a:rPr>
              <a:t>、</a:t>
            </a:r>
            <a:r>
              <a:rPr lang="en-US" altLang="ja-JP" dirty="0">
                <a:solidFill>
                  <a:srgbClr val="FF0000"/>
                </a:solidFill>
              </a:rPr>
              <a:t>”7F 28 7F”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6E432E-6AE4-2F5C-A372-4D3EB9907FE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063065" y="2533391"/>
            <a:ext cx="728133" cy="2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CAC75E-8CA5-5D89-0F57-787435853E46}"/>
              </a:ext>
            </a:extLst>
          </p:cNvPr>
          <p:cNvSpPr txBox="1"/>
          <p:nvPr/>
        </p:nvSpPr>
        <p:spPr>
          <a:xfrm>
            <a:off x="257941" y="1017601"/>
            <a:ext cx="9212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SID$28</a:t>
            </a:r>
            <a:r>
              <a:rPr lang="ja-JP" altLang="en-US" dirty="0"/>
              <a:t>に対応する返送は</a:t>
            </a:r>
            <a:r>
              <a:rPr lang="en-US" altLang="ja-JP" dirty="0"/>
              <a:t>[1]~[6]</a:t>
            </a:r>
            <a:r>
              <a:rPr lang="ja-JP" altLang="en-US" dirty="0"/>
              <a:t>で確認</a:t>
            </a:r>
            <a:endParaRPr lang="en-US" altLang="ja-JP" dirty="0"/>
          </a:p>
          <a:p>
            <a:r>
              <a:rPr lang="ja-JP" altLang="en-US" dirty="0"/>
              <a:t>今まで</a:t>
            </a:r>
            <a:r>
              <a:rPr lang="en-US" altLang="ja-JP" dirty="0"/>
              <a:t>ECU</a:t>
            </a:r>
            <a:r>
              <a:rPr lang="ja-JP" altLang="en-US" dirty="0"/>
              <a:t>は故障診断通信以外の</a:t>
            </a:r>
            <a:r>
              <a:rPr lang="en-US" altLang="ja-JP" dirty="0"/>
              <a:t>CAN</a:t>
            </a:r>
            <a:r>
              <a:rPr lang="ja-JP" altLang="en-US" dirty="0"/>
              <a:t>メッセージを処理する機能を持っていないため、</a:t>
            </a:r>
            <a:endParaRPr lang="en-US" altLang="ja-JP" dirty="0"/>
          </a:p>
          <a:p>
            <a:r>
              <a:rPr lang="en-US" altLang="ja-JP" dirty="0"/>
              <a:t>ECU</a:t>
            </a:r>
            <a:r>
              <a:rPr lang="ja-JP" altLang="en-US" dirty="0"/>
              <a:t>の反応は確認できない。（コードだけ準備した）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54C35BC-357B-9BD6-1F25-D9DC242632CB}"/>
              </a:ext>
            </a:extLst>
          </p:cNvPr>
          <p:cNvSpPr txBox="1"/>
          <p:nvPr/>
        </p:nvSpPr>
        <p:spPr>
          <a:xfrm>
            <a:off x="8451364" y="6220400"/>
            <a:ext cx="3613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*SID$3E</a:t>
            </a:r>
            <a:r>
              <a:rPr lang="ja-JP" altLang="en-US" sz="1200" dirty="0"/>
              <a:t>のセッション維持を</a:t>
            </a:r>
            <a:r>
              <a:rPr lang="en-US" altLang="ja-JP" sz="1200" dirty="0"/>
              <a:t>30</a:t>
            </a:r>
            <a:r>
              <a:rPr lang="ja-JP" altLang="en-US" sz="1200" dirty="0"/>
              <a:t>秒までに延長した </a:t>
            </a:r>
            <a:endParaRPr lang="en-US" altLang="ja-JP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CCB0F3-5725-E79B-402A-293F99A3352F}"/>
              </a:ext>
            </a:extLst>
          </p:cNvPr>
          <p:cNvSpPr/>
          <p:nvPr/>
        </p:nvSpPr>
        <p:spPr>
          <a:xfrm flipH="1">
            <a:off x="3987796" y="4294202"/>
            <a:ext cx="1718734" cy="237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CEB9A81-B67B-D7F0-9538-A7D4096B698E}"/>
              </a:ext>
            </a:extLst>
          </p:cNvPr>
          <p:cNvSpPr txBox="1"/>
          <p:nvPr/>
        </p:nvSpPr>
        <p:spPr>
          <a:xfrm>
            <a:off x="5839520" y="4037103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[2]2byte</a:t>
            </a:r>
            <a:r>
              <a:rPr lang="ja-JP" altLang="en-US" dirty="0">
                <a:solidFill>
                  <a:srgbClr val="FF0000"/>
                </a:solidFill>
              </a:rPr>
              <a:t>未満、</a:t>
            </a:r>
            <a:r>
              <a:rPr lang="en-US" altLang="ja-JP" dirty="0">
                <a:solidFill>
                  <a:srgbClr val="FF0000"/>
                </a:solidFill>
              </a:rPr>
              <a:t>”7F 28 13”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A435099-7D44-67B5-4C60-740FF61E4F76}"/>
              </a:ext>
            </a:extLst>
          </p:cNvPr>
          <p:cNvSpPr txBox="1"/>
          <p:nvPr/>
        </p:nvSpPr>
        <p:spPr>
          <a:xfrm>
            <a:off x="1004320" y="4409036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[3]</a:t>
            </a:r>
            <a:r>
              <a:rPr lang="en-US" altLang="ja-JP" sz="1600" dirty="0" err="1">
                <a:solidFill>
                  <a:srgbClr val="FF0000"/>
                </a:solidFill>
              </a:rPr>
              <a:t>controlType</a:t>
            </a:r>
            <a:r>
              <a:rPr lang="ja-JP" altLang="en-US" sz="1600" dirty="0">
                <a:solidFill>
                  <a:srgbClr val="FF0000"/>
                </a:solidFill>
              </a:rPr>
              <a:t>が</a:t>
            </a:r>
            <a:r>
              <a:rPr lang="en-US" altLang="ja-JP" sz="1600" dirty="0">
                <a:solidFill>
                  <a:srgbClr val="FF0000"/>
                </a:solidFill>
              </a:rPr>
              <a:t>03</a:t>
            </a:r>
            <a:r>
              <a:rPr lang="ja-JP" altLang="en-US" sz="1600" dirty="0">
                <a:solidFill>
                  <a:srgbClr val="FF0000"/>
                </a:solidFill>
              </a:rPr>
              <a:t>ではない、</a:t>
            </a:r>
            <a:endParaRPr lang="en-US" altLang="ja-JP" sz="1600" dirty="0">
              <a:solidFill>
                <a:srgbClr val="FF0000"/>
              </a:solidFill>
            </a:endParaRPr>
          </a:p>
          <a:p>
            <a:r>
              <a:rPr lang="en-US" altLang="ja-JP" sz="1600" dirty="0">
                <a:solidFill>
                  <a:srgbClr val="FF0000"/>
                </a:solidFill>
              </a:rPr>
              <a:t>     ”7F 28 12”</a:t>
            </a:r>
            <a:r>
              <a:rPr lang="ja-JP" altLang="en-US" sz="1600" dirty="0">
                <a:solidFill>
                  <a:srgbClr val="FF0000"/>
                </a:solidFill>
              </a:rPr>
              <a:t>を返送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B36A528-2F3E-BC89-23F9-B481E908377A}"/>
              </a:ext>
            </a:extLst>
          </p:cNvPr>
          <p:cNvSpPr/>
          <p:nvPr/>
        </p:nvSpPr>
        <p:spPr>
          <a:xfrm flipH="1">
            <a:off x="3993056" y="4572723"/>
            <a:ext cx="1718734" cy="237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D5BCA8C-128A-ECC2-EE84-DBF4EED273E6}"/>
              </a:ext>
            </a:extLst>
          </p:cNvPr>
          <p:cNvCxnSpPr>
            <a:endCxn id="28" idx="1"/>
          </p:cNvCxnSpPr>
          <p:nvPr/>
        </p:nvCxnSpPr>
        <p:spPr>
          <a:xfrm flipV="1">
            <a:off x="5706530" y="4221769"/>
            <a:ext cx="13299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BE16AC5-53AC-2781-DA75-251C53383A53}"/>
              </a:ext>
            </a:extLst>
          </p:cNvPr>
          <p:cNvCxnSpPr>
            <a:stCxn id="29" idx="3"/>
          </p:cNvCxnSpPr>
          <p:nvPr/>
        </p:nvCxnSpPr>
        <p:spPr>
          <a:xfrm flipH="1" flipV="1">
            <a:off x="3430409" y="4701423"/>
            <a:ext cx="60871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A173F87-461D-383C-B5EC-2D1BC124D60C}"/>
              </a:ext>
            </a:extLst>
          </p:cNvPr>
          <p:cNvSpPr/>
          <p:nvPr/>
        </p:nvSpPr>
        <p:spPr>
          <a:xfrm flipH="1">
            <a:off x="3998312" y="4872265"/>
            <a:ext cx="1718734" cy="237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370C6A-1AC6-7316-59B4-F68F892D4B72}"/>
              </a:ext>
            </a:extLst>
          </p:cNvPr>
          <p:cNvSpPr txBox="1"/>
          <p:nvPr/>
        </p:nvSpPr>
        <p:spPr>
          <a:xfrm>
            <a:off x="5837476" y="4739999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[4]3byte</a:t>
            </a:r>
            <a:r>
              <a:rPr lang="ja-JP" altLang="en-US" dirty="0">
                <a:solidFill>
                  <a:srgbClr val="FF0000"/>
                </a:solidFill>
              </a:rPr>
              <a:t>ではない、</a:t>
            </a:r>
            <a:r>
              <a:rPr lang="en-US" altLang="ja-JP" dirty="0">
                <a:solidFill>
                  <a:srgbClr val="FF0000"/>
                </a:solidFill>
              </a:rPr>
              <a:t>”7F 28 13”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14B1C16-81A5-2EDB-3172-27282B29CA28}"/>
              </a:ext>
            </a:extLst>
          </p:cNvPr>
          <p:cNvSpPr/>
          <p:nvPr/>
        </p:nvSpPr>
        <p:spPr>
          <a:xfrm flipH="1">
            <a:off x="4003568" y="5171810"/>
            <a:ext cx="1718734" cy="237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776877-0EE3-E657-356E-A51D99AB7118}"/>
              </a:ext>
            </a:extLst>
          </p:cNvPr>
          <p:cNvSpPr txBox="1"/>
          <p:nvPr/>
        </p:nvSpPr>
        <p:spPr>
          <a:xfrm>
            <a:off x="1041109" y="5234097"/>
            <a:ext cx="291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</a:rPr>
              <a:t>[5]</a:t>
            </a:r>
            <a:r>
              <a:rPr lang="en-US" altLang="ja-JP" sz="1200" dirty="0" err="1">
                <a:solidFill>
                  <a:srgbClr val="FF0000"/>
                </a:solidFill>
              </a:rPr>
              <a:t>communicationType</a:t>
            </a:r>
            <a:r>
              <a:rPr lang="ja-JP" altLang="en-US" sz="1200" dirty="0">
                <a:solidFill>
                  <a:srgbClr val="FF0000"/>
                </a:solidFill>
              </a:rPr>
              <a:t>が</a:t>
            </a:r>
            <a:r>
              <a:rPr lang="en-US" altLang="ja-JP" sz="1200" dirty="0">
                <a:solidFill>
                  <a:srgbClr val="FF0000"/>
                </a:solidFill>
              </a:rPr>
              <a:t>03</a:t>
            </a:r>
            <a:r>
              <a:rPr lang="ja-JP" altLang="en-US" sz="1200" dirty="0">
                <a:solidFill>
                  <a:srgbClr val="FF0000"/>
                </a:solidFill>
              </a:rPr>
              <a:t>ではない、</a:t>
            </a:r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en-US" altLang="ja-JP" sz="1200" dirty="0">
                <a:solidFill>
                  <a:srgbClr val="FF0000"/>
                </a:solidFill>
              </a:rPr>
              <a:t>     ”7F 28 31”</a:t>
            </a:r>
            <a:r>
              <a:rPr lang="ja-JP" altLang="en-US" sz="1200" dirty="0">
                <a:solidFill>
                  <a:srgbClr val="FF0000"/>
                </a:solidFill>
              </a:rPr>
              <a:t>を返送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61E49C6-2290-57A3-128E-87E87D073635}"/>
              </a:ext>
            </a:extLst>
          </p:cNvPr>
          <p:cNvCxnSpPr/>
          <p:nvPr/>
        </p:nvCxnSpPr>
        <p:spPr>
          <a:xfrm flipH="1">
            <a:off x="3241562" y="5408876"/>
            <a:ext cx="797563" cy="130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40382BB-12BE-A0E0-62E6-466C46B91929}"/>
              </a:ext>
            </a:extLst>
          </p:cNvPr>
          <p:cNvSpPr/>
          <p:nvPr/>
        </p:nvSpPr>
        <p:spPr>
          <a:xfrm flipH="1">
            <a:off x="4008823" y="5471356"/>
            <a:ext cx="1718734" cy="237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CC80777-2289-23E2-1052-E931AE4D2B04}"/>
              </a:ext>
            </a:extLst>
          </p:cNvPr>
          <p:cNvSpPr txBox="1"/>
          <p:nvPr/>
        </p:nvSpPr>
        <p:spPr>
          <a:xfrm>
            <a:off x="5837476" y="5328315"/>
            <a:ext cx="6227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[6]”28 03 03”</a:t>
            </a:r>
            <a:r>
              <a:rPr lang="ja-JP" altLang="en-US" dirty="0">
                <a:solidFill>
                  <a:srgbClr val="FF0000"/>
                </a:solidFill>
              </a:rPr>
              <a:t>を発送し、</a:t>
            </a:r>
            <a:r>
              <a:rPr lang="en-US" altLang="ja-JP" dirty="0">
                <a:solidFill>
                  <a:srgbClr val="FF0000"/>
                </a:solidFill>
              </a:rPr>
              <a:t>”68 03”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8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215</Words>
  <Application>Microsoft Office PowerPoint</Application>
  <PresentationFormat>ワイド画面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SID$28</vt:lpstr>
      <vt:lpstr>SID$28のフローチャート</vt:lpstr>
      <vt:lpstr>SID$28の実装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SID$3E</dc:title>
  <dc:creator>Kakou Kan (韓 佳孝 GE)</dc:creator>
  <cp:lastModifiedBy>Kakou Kan (韓 佳孝 GE)</cp:lastModifiedBy>
  <cp:revision>11</cp:revision>
  <dcterms:created xsi:type="dcterms:W3CDTF">2025-10-16T01:37:46Z</dcterms:created>
  <dcterms:modified xsi:type="dcterms:W3CDTF">2025-10-16T07:56:37Z</dcterms:modified>
</cp:coreProperties>
</file>