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66" d="100"/>
          <a:sy n="66" d="100"/>
        </p:scale>
        <p:origin x="644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kou Kan (韓 佳孝 GE)" userId="e2c9c717-e815-4aec-9507-8fa505426ff2" providerId="ADAL" clId="{334EC3FA-DB8E-4DA8-A3FE-B9BC0484FEC3}"/>
    <pc:docChg chg="undo custSel addSld modSld">
      <pc:chgData name="Kakou Kan (韓 佳孝 GE)" userId="e2c9c717-e815-4aec-9507-8fa505426ff2" providerId="ADAL" clId="{334EC3FA-DB8E-4DA8-A3FE-B9BC0484FEC3}" dt="2025-10-02T06:36:15.587" v="534" actId="1076"/>
      <pc:docMkLst>
        <pc:docMk/>
      </pc:docMkLst>
      <pc:sldChg chg="addSp delSp modSp new mod">
        <pc:chgData name="Kakou Kan (韓 佳孝 GE)" userId="e2c9c717-e815-4aec-9507-8fa505426ff2" providerId="ADAL" clId="{334EC3FA-DB8E-4DA8-A3FE-B9BC0484FEC3}" dt="2025-10-02T05:03:45.519" v="427" actId="14826"/>
        <pc:sldMkLst>
          <pc:docMk/>
          <pc:sldMk cId="3894984119" sldId="256"/>
        </pc:sldMkLst>
        <pc:spChg chg="add mod">
          <ac:chgData name="Kakou Kan (韓 佳孝 GE)" userId="e2c9c717-e815-4aec-9507-8fa505426ff2" providerId="ADAL" clId="{334EC3FA-DB8E-4DA8-A3FE-B9BC0484FEC3}" dt="2025-10-02T04:38:19.737" v="211" actId="20577"/>
          <ac:spMkLst>
            <pc:docMk/>
            <pc:sldMk cId="3894984119" sldId="256"/>
            <ac:spMk id="2" creationId="{63F97DE3-4F3F-02AB-F8B2-4C55B8673263}"/>
          </ac:spMkLst>
        </pc:spChg>
        <pc:spChg chg="del">
          <ac:chgData name="Kakou Kan (韓 佳孝 GE)" userId="e2c9c717-e815-4aec-9507-8fa505426ff2" providerId="ADAL" clId="{334EC3FA-DB8E-4DA8-A3FE-B9BC0484FEC3}" dt="2025-10-01T10:25:49.721" v="2" actId="478"/>
          <ac:spMkLst>
            <pc:docMk/>
            <pc:sldMk cId="3894984119" sldId="256"/>
            <ac:spMk id="2" creationId="{D09D7D53-41C0-8D5F-29FA-AF2EC5B1C23B}"/>
          </ac:spMkLst>
        </pc:spChg>
        <pc:spChg chg="del">
          <ac:chgData name="Kakou Kan (韓 佳孝 GE)" userId="e2c9c717-e815-4aec-9507-8fa505426ff2" providerId="ADAL" clId="{334EC3FA-DB8E-4DA8-A3FE-B9BC0484FEC3}" dt="2025-10-01T10:25:49.063" v="1" actId="478"/>
          <ac:spMkLst>
            <pc:docMk/>
            <pc:sldMk cId="3894984119" sldId="256"/>
            <ac:spMk id="3" creationId="{AAA95BE5-EAC0-676B-084D-E2D4BB4D06FD}"/>
          </ac:spMkLst>
        </pc:spChg>
        <pc:spChg chg="add mod">
          <ac:chgData name="Kakou Kan (韓 佳孝 GE)" userId="e2c9c717-e815-4aec-9507-8fa505426ff2" providerId="ADAL" clId="{334EC3FA-DB8E-4DA8-A3FE-B9BC0484FEC3}" dt="2025-10-02T04:39:14.884" v="230" actId="1076"/>
          <ac:spMkLst>
            <pc:docMk/>
            <pc:sldMk cId="3894984119" sldId="256"/>
            <ac:spMk id="4" creationId="{711BAA8D-9235-E746-85DC-9D3F15168068}"/>
          </ac:spMkLst>
        </pc:spChg>
        <pc:picChg chg="add mod">
          <ac:chgData name="Kakou Kan (韓 佳孝 GE)" userId="e2c9c717-e815-4aec-9507-8fa505426ff2" providerId="ADAL" clId="{334EC3FA-DB8E-4DA8-A3FE-B9BC0484FEC3}" dt="2025-10-02T05:03:45.519" v="427" actId="14826"/>
          <ac:picMkLst>
            <pc:docMk/>
            <pc:sldMk cId="3894984119" sldId="256"/>
            <ac:picMk id="5" creationId="{4E67EAF2-6C06-03A6-836D-5C65CE5611D6}"/>
          </ac:picMkLst>
        </pc:picChg>
      </pc:sldChg>
      <pc:sldChg chg="addSp delSp modSp add mod">
        <pc:chgData name="Kakou Kan (韓 佳孝 GE)" userId="e2c9c717-e815-4aec-9507-8fa505426ff2" providerId="ADAL" clId="{334EC3FA-DB8E-4DA8-A3FE-B9BC0484FEC3}" dt="2025-10-02T06:36:15.587" v="534" actId="1076"/>
        <pc:sldMkLst>
          <pc:docMk/>
          <pc:sldMk cId="3043811257" sldId="257"/>
        </pc:sldMkLst>
        <pc:spChg chg="add mod">
          <ac:chgData name="Kakou Kan (韓 佳孝 GE)" userId="e2c9c717-e815-4aec-9507-8fa505426ff2" providerId="ADAL" clId="{334EC3FA-DB8E-4DA8-A3FE-B9BC0484FEC3}" dt="2025-10-02T04:41:10.044" v="278" actId="1076"/>
          <ac:spMkLst>
            <pc:docMk/>
            <pc:sldMk cId="3043811257" sldId="257"/>
            <ac:spMk id="2" creationId="{2C022A67-D2CC-4489-F016-81AE99102315}"/>
          </ac:spMkLst>
        </pc:spChg>
        <pc:spChg chg="add mod">
          <ac:chgData name="Kakou Kan (韓 佳孝 GE)" userId="e2c9c717-e815-4aec-9507-8fa505426ff2" providerId="ADAL" clId="{334EC3FA-DB8E-4DA8-A3FE-B9BC0484FEC3}" dt="2025-10-02T04:45:20.019" v="426" actId="20577"/>
          <ac:spMkLst>
            <pc:docMk/>
            <pc:sldMk cId="3043811257" sldId="257"/>
            <ac:spMk id="4" creationId="{36766947-A659-B24A-0381-64FDC46E0D45}"/>
          </ac:spMkLst>
        </pc:spChg>
        <pc:spChg chg="add mod">
          <ac:chgData name="Kakou Kan (韓 佳孝 GE)" userId="e2c9c717-e815-4aec-9507-8fa505426ff2" providerId="ADAL" clId="{334EC3FA-DB8E-4DA8-A3FE-B9BC0484FEC3}" dt="2025-10-02T06:36:15.587" v="534" actId="1076"/>
          <ac:spMkLst>
            <pc:docMk/>
            <pc:sldMk cId="3043811257" sldId="257"/>
            <ac:spMk id="5" creationId="{A15A70A7-A14B-F5B3-C150-E2FEB340046E}"/>
          </ac:spMkLst>
        </pc:spChg>
        <pc:picChg chg="add mod">
          <ac:chgData name="Kakou Kan (韓 佳孝 GE)" userId="e2c9c717-e815-4aec-9507-8fa505426ff2" providerId="ADAL" clId="{334EC3FA-DB8E-4DA8-A3FE-B9BC0484FEC3}" dt="2025-10-02T04:36:59.651" v="146" actId="14100"/>
          <ac:picMkLst>
            <pc:docMk/>
            <pc:sldMk cId="3043811257" sldId="257"/>
            <ac:picMk id="3" creationId="{6384DADC-DC56-F964-A3C0-26978C48D16C}"/>
          </ac:picMkLst>
        </pc:picChg>
        <pc:picChg chg="del">
          <ac:chgData name="Kakou Kan (韓 佳孝 GE)" userId="e2c9c717-e815-4aec-9507-8fa505426ff2" providerId="ADAL" clId="{334EC3FA-DB8E-4DA8-A3FE-B9BC0484FEC3}" dt="2025-10-01T10:25:59.471" v="5" actId="478"/>
          <ac:picMkLst>
            <pc:docMk/>
            <pc:sldMk cId="3043811257" sldId="257"/>
            <ac:picMk id="5" creationId="{4E67EAF2-6C06-03A6-836D-5C65CE5611D6}"/>
          </ac:picMkLst>
        </pc:picChg>
      </pc:sldChg>
      <pc:sldChg chg="addSp delSp modSp add mod">
        <pc:chgData name="Kakou Kan (韓 佳孝 GE)" userId="e2c9c717-e815-4aec-9507-8fa505426ff2" providerId="ADAL" clId="{334EC3FA-DB8E-4DA8-A3FE-B9BC0484FEC3}" dt="2025-10-02T04:38:10.928" v="210" actId="1076"/>
        <pc:sldMkLst>
          <pc:docMk/>
          <pc:sldMk cId="2636758074" sldId="258"/>
        </pc:sldMkLst>
        <pc:spChg chg="add mod">
          <ac:chgData name="Kakou Kan (韓 佳孝 GE)" userId="e2c9c717-e815-4aec-9507-8fa505426ff2" providerId="ADAL" clId="{334EC3FA-DB8E-4DA8-A3FE-B9BC0484FEC3}" dt="2025-10-02T04:38:10.928" v="210" actId="1076"/>
          <ac:spMkLst>
            <pc:docMk/>
            <pc:sldMk cId="2636758074" sldId="258"/>
            <ac:spMk id="2" creationId="{1DCD8DC6-B90C-58B8-8B01-7968FCAB3721}"/>
          </ac:spMkLst>
        </pc:spChg>
        <pc:picChg chg="del">
          <ac:chgData name="Kakou Kan (韓 佳孝 GE)" userId="e2c9c717-e815-4aec-9507-8fa505426ff2" providerId="ADAL" clId="{334EC3FA-DB8E-4DA8-A3FE-B9BC0484FEC3}" dt="2025-10-01T10:26:18.401" v="8" actId="478"/>
          <ac:picMkLst>
            <pc:docMk/>
            <pc:sldMk cId="2636758074" sldId="258"/>
            <ac:picMk id="3" creationId="{6384DADC-DC56-F964-A3C0-26978C48D16C}"/>
          </ac:picMkLst>
        </pc:picChg>
        <pc:picChg chg="add mod">
          <ac:chgData name="Kakou Kan (韓 佳孝 GE)" userId="e2c9c717-e815-4aec-9507-8fa505426ff2" providerId="ADAL" clId="{334EC3FA-DB8E-4DA8-A3FE-B9BC0484FEC3}" dt="2025-10-02T04:38:05.563" v="209" actId="1076"/>
          <ac:picMkLst>
            <pc:docMk/>
            <pc:sldMk cId="2636758074" sldId="258"/>
            <ac:picMk id="4" creationId="{51A97068-0A67-002D-534F-7EC206A6552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29C6E-5CA0-0C8A-5B64-560CA998C1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AF36D3A-AC9E-846E-563B-DA82CDA0CF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7E40AAF-07DA-DADA-B06D-5F807EC6F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ECC1A1-DFF1-62A6-85AB-F6A5AFA3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74E7DF-5141-8F26-9325-9FFE349DA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23294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D8AB20-A111-4396-1002-357EA2E1D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B5C2033-517D-DA71-3AF3-FFCFE3C626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80E2970-A4CE-FBD4-76F3-3C7B6DEED6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93BEBFB-EE61-548E-2436-7A13290A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AEA597-AC1C-8809-C10C-9B03D4C47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85318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08B1758-B6C9-C64B-DCD9-70DDD82F50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8B470E3-DCA8-9128-94F5-9467216E8F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34576C8-705D-4113-D7F0-F0C8C410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86A5840-661B-4198-4875-ED2D456AA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3F1B0AF-0D1D-1C06-13CB-04CA1D40E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74110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57B96C3-18B7-9597-FBBF-BBC4BDE0F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4444F61-508A-E119-287A-22510D412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45B45F-CC90-C7B7-B231-7A45E0614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F611271-335F-DB36-ECA5-9356CF5B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5D55225-50E6-E68F-5010-18FAC7215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99472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6D51839-4B6F-5449-0CC5-4C5C922A3E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E366915-EFE1-DF35-F083-6F98C65F9A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3D38829-1B6D-3971-BDCC-11E6232BC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1A435AD-024B-CF9E-E581-BB5434C0E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3B5CF09-C9C1-FDBE-7C66-309BD8D483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17992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77581AE-B9AD-9544-D96D-CFE7C9A4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2F7D96-F321-EE1A-BE19-4B739F2F09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0A14D7E3-2E3B-C3A7-203E-02935E16D9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E3AAE3-2398-86E9-B3CA-255102D8EE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6BF5EB-3F9D-18BF-0D40-50ADE2350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C5B3A56-9782-D541-495C-04CADD121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48434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DAC0C2-A6E8-7C2C-76A5-D74D473C9B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24EF1B-F2C3-F7C6-831B-CB3E198E68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1F070004-082A-1FB6-A2E3-950306A08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DF69E1B5-06AC-5149-51BB-8543D6F659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6922AC8-FF86-730B-7ECA-D032CC2B2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410A9037-63FC-75CF-730E-FF8B7E1E7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37E8887-58CE-F398-6F6A-143B951ABF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F774F06B-ADA8-975A-972A-D0267B556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5652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81CA86-D5B1-8559-0AA9-8E18F2A99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C9E2408E-84EA-C175-C869-75EBDF5E29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304C45-1563-6E43-2FDC-64BF9D4EA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52F59AA0-C24B-84E0-DCEC-313DFA18A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25839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0A63AB4-92D6-8147-277A-2A2FF8BDE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4B5CF33-11B1-F0B5-F343-4A61D09B1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0A80744A-6349-B9AE-1802-E28B646A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17257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3E6A6F9-C9F0-6F90-0D8B-1C6859B0F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D1B2AC2-21A1-55A0-16ED-AB53B169FF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C772822-C963-CAD5-B63C-6BA6BC75D8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8A891A9-23B6-521E-0592-C4E548068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77889C6-605B-9F8F-54AF-A9386EDF9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8697139-D68E-4DBA-E7ED-AA76DE5EE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6242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80CCFB4-B535-BA2A-09EC-1968194405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ECBE13F-EC86-D441-07AA-37E05FDFF6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86992E6-1606-138E-8F79-09867DA633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7391A00-1821-3B23-B63F-2C170AFF5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D0905E3-B2BA-864A-E226-5D29CBB85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950A3C3A-F5F5-950A-2DE3-D4011E8C6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78502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E3B75C7-3997-9AF2-7A0D-075C65BE3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7FDF0FC-87A9-3D30-9EAB-E3B73F481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1DB3916-E52C-CFB1-BA42-E41E64B6BF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2BBE8-CCE5-4D74-96E8-D4044B762A59}" type="datetimeFigureOut">
              <a:rPr kumimoji="1" lang="ja-JP" altLang="en-US" smtClean="0"/>
              <a:t>2025/10/8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9513CCB-1128-41B0-7A96-9CF202D24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55479B3-2D0E-0066-6176-C627BA0812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BC75D-272C-405C-AEBC-1B77E95D9D1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37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4E67EAF2-6C06-03A6-836D-5C65CE561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85762" y="986886"/>
            <a:ext cx="11420475" cy="4884228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63F97DE3-4F3F-02AB-F8B2-4C55B8673263}"/>
              </a:ext>
            </a:extLst>
          </p:cNvPr>
          <p:cNvSpPr txBox="1"/>
          <p:nvPr/>
        </p:nvSpPr>
        <p:spPr>
          <a:xfrm>
            <a:off x="5545666" y="5287744"/>
            <a:ext cx="60019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・また知らないことは一応</a:t>
            </a:r>
            <a:r>
              <a:rPr lang="en-US" altLang="ja-JP" dirty="0"/>
              <a:t>unknown</a:t>
            </a:r>
            <a:r>
              <a:rPr lang="ja-JP" altLang="en-US" dirty="0"/>
              <a:t>または「</a:t>
            </a:r>
            <a:r>
              <a:rPr lang="en-US" altLang="ja-JP" dirty="0"/>
              <a:t>…</a:t>
            </a:r>
            <a:r>
              <a:rPr lang="ja-JP" altLang="en-US" dirty="0"/>
              <a:t>」とする</a:t>
            </a:r>
            <a:endParaRPr kumimoji="1" lang="ja-JP" altLang="en-US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11BAA8D-9235-E746-85DC-9D3F15168068}"/>
              </a:ext>
            </a:extLst>
          </p:cNvPr>
          <p:cNvSpPr txBox="1"/>
          <p:nvPr/>
        </p:nvSpPr>
        <p:spPr>
          <a:xfrm>
            <a:off x="3733801" y="554593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Simulation</a:t>
            </a:r>
            <a:r>
              <a:rPr kumimoji="1" lang="ja-JP" altLang="en-US" dirty="0"/>
              <a:t>システム全体の構成</a:t>
            </a:r>
            <a:r>
              <a:rPr lang="ja-JP" altLang="en-US" dirty="0"/>
              <a:t>（クラス図）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894984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>
            <a:extLst>
              <a:ext uri="{FF2B5EF4-FFF2-40B4-BE49-F238E27FC236}">
                <a16:creationId xmlns:a16="http://schemas.microsoft.com/office/drawing/2014/main" id="{6384DADC-DC56-F964-A3C0-26978C48D1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7733" y="578247"/>
            <a:ext cx="10109199" cy="5455335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C022A67-D2CC-4489-F016-81AE99102315}"/>
              </a:ext>
            </a:extLst>
          </p:cNvPr>
          <p:cNvSpPr txBox="1"/>
          <p:nvPr/>
        </p:nvSpPr>
        <p:spPr>
          <a:xfrm>
            <a:off x="3699933" y="20891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ECU</a:t>
            </a:r>
            <a:r>
              <a:rPr kumimoji="1" lang="ja-JP" altLang="en-US" dirty="0"/>
              <a:t>のアクティビティ図</a:t>
            </a:r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766947-A659-B24A-0381-64FDC46E0D45}"/>
              </a:ext>
            </a:extLst>
          </p:cNvPr>
          <p:cNvSpPr txBox="1"/>
          <p:nvPr/>
        </p:nvSpPr>
        <p:spPr>
          <a:xfrm>
            <a:off x="5479626" y="751512"/>
            <a:ext cx="63674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dirty="0"/>
              <a:t>・</a:t>
            </a:r>
            <a:r>
              <a:rPr lang="en-US" altLang="ja-JP" dirty="0"/>
              <a:t>SID$10</a:t>
            </a:r>
            <a:r>
              <a:rPr lang="ja-JP" altLang="en-US" dirty="0"/>
              <a:t>仕様書に直接に書いていないことを省略</a:t>
            </a:r>
            <a:endParaRPr lang="en-US" altLang="ja-JP" dirty="0"/>
          </a:p>
          <a:p>
            <a:r>
              <a:rPr kumimoji="1" lang="ja-JP" altLang="en-US" dirty="0"/>
              <a:t>・電源シャットダウンなどの</a:t>
            </a:r>
            <a:r>
              <a:rPr kumimoji="1" lang="en-US" altLang="ja-JP" dirty="0"/>
              <a:t>stop()</a:t>
            </a:r>
            <a:r>
              <a:rPr kumimoji="1" lang="ja-JP" altLang="en-US" dirty="0"/>
              <a:t>を検知したらすぐに停止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A15A70A7-A14B-F5B3-C150-E2FEB340046E}"/>
              </a:ext>
            </a:extLst>
          </p:cNvPr>
          <p:cNvSpPr txBox="1"/>
          <p:nvPr/>
        </p:nvSpPr>
        <p:spPr>
          <a:xfrm>
            <a:off x="308511" y="2501900"/>
            <a:ext cx="341311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800" dirty="0"/>
              <a:t>・</a:t>
            </a:r>
            <a:r>
              <a:rPr kumimoji="1" lang="en-US" altLang="ja-JP" sz="800" dirty="0"/>
              <a:t>ECU Session</a:t>
            </a:r>
            <a:r>
              <a:rPr kumimoji="1" lang="ja-JP" altLang="en-US" sz="800" dirty="0"/>
              <a:t>の確認は</a:t>
            </a:r>
            <a:r>
              <a:rPr kumimoji="1" lang="en-US" altLang="ja-JP" sz="800" dirty="0"/>
              <a:t>csv</a:t>
            </a:r>
            <a:r>
              <a:rPr kumimoji="1" lang="ja-JP" altLang="en-US" sz="800" dirty="0"/>
              <a:t>などのテーブルを利用して参照する予定</a:t>
            </a:r>
          </a:p>
        </p:txBody>
      </p:sp>
    </p:spTree>
    <p:extLst>
      <p:ext uri="{BB962C8B-B14F-4D97-AF65-F5344CB8AC3E}">
        <p14:creationId xmlns:p14="http://schemas.microsoft.com/office/powerpoint/2010/main" val="30438112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 descr="ダイアグラム&#10;&#10;自動的に生成された説明">
            <a:extLst>
              <a:ext uri="{FF2B5EF4-FFF2-40B4-BE49-F238E27FC236}">
                <a16:creationId xmlns:a16="http://schemas.microsoft.com/office/drawing/2014/main" id="{51A97068-0A67-002D-534F-7EC206A655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0362" y="1295400"/>
            <a:ext cx="6391275" cy="4267200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1DCD8DC6-B90C-58B8-8B01-7968FCAB3721}"/>
              </a:ext>
            </a:extLst>
          </p:cNvPr>
          <p:cNvSpPr txBox="1"/>
          <p:nvPr/>
        </p:nvSpPr>
        <p:spPr>
          <a:xfrm>
            <a:off x="2777066" y="732678"/>
            <a:ext cx="64251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dirty="0"/>
              <a:t>テスターと</a:t>
            </a:r>
            <a:r>
              <a:rPr kumimoji="1" lang="en-US" altLang="ja-JP" dirty="0"/>
              <a:t>ECU</a:t>
            </a:r>
            <a:r>
              <a:rPr kumimoji="1" lang="ja-JP" altLang="en-US" dirty="0"/>
              <a:t>のコミュニケーションについてシーケンス図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6367580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4B3488-E692-5240-0C2F-AB7BB27C8B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Todo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5293C9-C0CF-597B-CCAA-5EE3881398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1.ECU</a:t>
            </a:r>
            <a:r>
              <a:rPr lang="ja-JP" altLang="en-US" dirty="0"/>
              <a:t>はメッセージをもらうことを表示</a:t>
            </a:r>
            <a:endParaRPr kumimoji="1" lang="en-US" altLang="ja-JP" dirty="0"/>
          </a:p>
          <a:p>
            <a:r>
              <a:rPr lang="en-US" altLang="ja-JP" dirty="0"/>
              <a:t>2.GUI</a:t>
            </a:r>
            <a:r>
              <a:rPr lang="ja-JP" altLang="en-US" dirty="0"/>
              <a:t>の作成</a:t>
            </a:r>
            <a:endParaRPr lang="en-US" altLang="ja-JP" dirty="0"/>
          </a:p>
          <a:p>
            <a:r>
              <a:rPr kumimoji="1" lang="en-US" altLang="ja-JP" dirty="0"/>
              <a:t>3.GUI</a:t>
            </a:r>
            <a:r>
              <a:rPr kumimoji="1" lang="ja-JP" altLang="en-US" dirty="0"/>
              <a:t>で電源の</a:t>
            </a:r>
            <a:r>
              <a:rPr kumimoji="1" lang="en-US" altLang="ja-JP" dirty="0"/>
              <a:t>ON/OFF</a:t>
            </a:r>
            <a:r>
              <a:rPr lang="ja-JP" altLang="en-US" dirty="0"/>
              <a:t>を調整</a:t>
            </a:r>
            <a:endParaRPr lang="en-US" altLang="ja-JP" dirty="0"/>
          </a:p>
          <a:p>
            <a:pPr marL="457200" lvl="1" indent="0">
              <a:buNone/>
            </a:pPr>
            <a:r>
              <a:rPr kumimoji="1" lang="en-US" altLang="ja-JP"/>
              <a:t> GUI</a:t>
            </a:r>
            <a:r>
              <a:rPr kumimoji="1" lang="ja-JP" altLang="en-US" dirty="0"/>
              <a:t>でテスターとしてメッセージを送る</a:t>
            </a:r>
          </a:p>
        </p:txBody>
      </p:sp>
    </p:spTree>
    <p:extLst>
      <p:ext uri="{BB962C8B-B14F-4D97-AF65-F5344CB8AC3E}">
        <p14:creationId xmlns:p14="http://schemas.microsoft.com/office/powerpoint/2010/main" val="14346823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E8D65C30-5406-C846-ADD3-F94E830D16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1331" y="-983191"/>
            <a:ext cx="12149958" cy="533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0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A0BDC1-BEAB-EA38-C30E-7ABBC7A5D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Todo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36F0ED7-6520-6D17-0E46-B40D382CD4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1.security</a:t>
            </a:r>
            <a:r>
              <a:rPr kumimoji="1" lang="ja-JP" altLang="en-US" dirty="0"/>
              <a:t>の解除ボタン 　→　○</a:t>
            </a:r>
            <a:endParaRPr kumimoji="1" lang="en-US" altLang="ja-JP" dirty="0"/>
          </a:p>
          <a:p>
            <a:r>
              <a:rPr lang="en-US" altLang="ja-JP" dirty="0"/>
              <a:t>2.ECU</a:t>
            </a:r>
            <a:r>
              <a:rPr lang="ja-JP" altLang="en-US" dirty="0"/>
              <a:t>の</a:t>
            </a:r>
            <a:r>
              <a:rPr lang="en-US" altLang="ja-JP" dirty="0"/>
              <a:t>security</a:t>
            </a:r>
            <a:r>
              <a:rPr lang="ja-JP" altLang="en-US" dirty="0"/>
              <a:t>状態と</a:t>
            </a:r>
            <a:r>
              <a:rPr lang="en-US" altLang="ja-JP" dirty="0"/>
              <a:t>session</a:t>
            </a:r>
            <a:r>
              <a:rPr lang="ja-JP" altLang="en-US" dirty="0"/>
              <a:t>状態を表示する</a:t>
            </a:r>
            <a:r>
              <a:rPr kumimoji="1" lang="ja-JP" altLang="en-US" dirty="0"/>
              <a:t>　→　○</a:t>
            </a:r>
            <a:endParaRPr kumimoji="1" lang="en-US" altLang="ja-JP" dirty="0"/>
          </a:p>
          <a:p>
            <a:r>
              <a:rPr lang="en-US" altLang="ja-JP" dirty="0"/>
              <a:t>3.SID</a:t>
            </a:r>
            <a:r>
              <a:rPr lang="en-US" altLang="ja-JP"/>
              <a:t>$14 ClearDiagnosticInformation</a:t>
            </a:r>
            <a:r>
              <a:rPr lang="en-US" altLang="ja-JP" dirty="0"/>
              <a:t> </a:t>
            </a:r>
            <a:r>
              <a:rPr lang="ja-JP" altLang="en-US" dirty="0"/>
              <a:t>サービス</a:t>
            </a:r>
            <a:endParaRPr lang="en-US" altLang="ja-JP" dirty="0"/>
          </a:p>
          <a:p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15629328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1685</TotalTime>
  <Words>141</Words>
  <Application>Microsoft Office PowerPoint</Application>
  <PresentationFormat>ワイド画面</PresentationFormat>
  <Paragraphs>16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Todo</vt:lpstr>
      <vt:lpstr>PowerPoint プレゼンテーション</vt:lpstr>
      <vt:lpstr>Todo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Kakou Kan (韓 佳孝 GE)</dc:creator>
  <cp:lastModifiedBy>Kakou Kan (韓 佳孝 GE)</cp:lastModifiedBy>
  <cp:revision>8</cp:revision>
  <dcterms:created xsi:type="dcterms:W3CDTF">2025-10-01T10:25:28Z</dcterms:created>
  <dcterms:modified xsi:type="dcterms:W3CDTF">2025-10-09T09:08:11Z</dcterms:modified>
</cp:coreProperties>
</file>