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ou Kan (韓 佳孝 GE)" userId="e2c9c717-e815-4aec-9507-8fa505426ff2" providerId="ADAL" clId="{334EC3FA-DB8E-4DA8-A3FE-B9BC0484FEC3}"/>
    <pc:docChg chg="undo custSel addSld modSld">
      <pc:chgData name="Kakou Kan (韓 佳孝 GE)" userId="e2c9c717-e815-4aec-9507-8fa505426ff2" providerId="ADAL" clId="{334EC3FA-DB8E-4DA8-A3FE-B9BC0484FEC3}" dt="2025-10-02T06:36:15.587" v="534" actId="1076"/>
      <pc:docMkLst>
        <pc:docMk/>
      </pc:docMkLst>
      <pc:sldChg chg="addSp delSp modSp new mod">
        <pc:chgData name="Kakou Kan (韓 佳孝 GE)" userId="e2c9c717-e815-4aec-9507-8fa505426ff2" providerId="ADAL" clId="{334EC3FA-DB8E-4DA8-A3FE-B9BC0484FEC3}" dt="2025-10-02T05:03:45.519" v="427" actId="14826"/>
        <pc:sldMkLst>
          <pc:docMk/>
          <pc:sldMk cId="3894984119" sldId="256"/>
        </pc:sldMkLst>
        <pc:spChg chg="add mod">
          <ac:chgData name="Kakou Kan (韓 佳孝 GE)" userId="e2c9c717-e815-4aec-9507-8fa505426ff2" providerId="ADAL" clId="{334EC3FA-DB8E-4DA8-A3FE-B9BC0484FEC3}" dt="2025-10-02T04:38:19.737" v="211" actId="20577"/>
          <ac:spMkLst>
            <pc:docMk/>
            <pc:sldMk cId="3894984119" sldId="256"/>
            <ac:spMk id="2" creationId="{63F97DE3-4F3F-02AB-F8B2-4C55B8673263}"/>
          </ac:spMkLst>
        </pc:spChg>
        <pc:spChg chg="del">
          <ac:chgData name="Kakou Kan (韓 佳孝 GE)" userId="e2c9c717-e815-4aec-9507-8fa505426ff2" providerId="ADAL" clId="{334EC3FA-DB8E-4DA8-A3FE-B9BC0484FEC3}" dt="2025-10-01T10:25:49.721" v="2" actId="478"/>
          <ac:spMkLst>
            <pc:docMk/>
            <pc:sldMk cId="3894984119" sldId="256"/>
            <ac:spMk id="2" creationId="{D09D7D53-41C0-8D5F-29FA-AF2EC5B1C23B}"/>
          </ac:spMkLst>
        </pc:spChg>
        <pc:spChg chg="del">
          <ac:chgData name="Kakou Kan (韓 佳孝 GE)" userId="e2c9c717-e815-4aec-9507-8fa505426ff2" providerId="ADAL" clId="{334EC3FA-DB8E-4DA8-A3FE-B9BC0484FEC3}" dt="2025-10-01T10:25:49.063" v="1" actId="478"/>
          <ac:spMkLst>
            <pc:docMk/>
            <pc:sldMk cId="3894984119" sldId="256"/>
            <ac:spMk id="3" creationId="{AAA95BE5-EAC0-676B-084D-E2D4BB4D06FD}"/>
          </ac:spMkLst>
        </pc:spChg>
        <pc:spChg chg="add mod">
          <ac:chgData name="Kakou Kan (韓 佳孝 GE)" userId="e2c9c717-e815-4aec-9507-8fa505426ff2" providerId="ADAL" clId="{334EC3FA-DB8E-4DA8-A3FE-B9BC0484FEC3}" dt="2025-10-02T04:39:14.884" v="230" actId="1076"/>
          <ac:spMkLst>
            <pc:docMk/>
            <pc:sldMk cId="3894984119" sldId="256"/>
            <ac:spMk id="4" creationId="{711BAA8D-9235-E746-85DC-9D3F15168068}"/>
          </ac:spMkLst>
        </pc:spChg>
        <pc:picChg chg="add mod">
          <ac:chgData name="Kakou Kan (韓 佳孝 GE)" userId="e2c9c717-e815-4aec-9507-8fa505426ff2" providerId="ADAL" clId="{334EC3FA-DB8E-4DA8-A3FE-B9BC0484FEC3}" dt="2025-10-02T05:03:45.519" v="427" actId="14826"/>
          <ac:picMkLst>
            <pc:docMk/>
            <pc:sldMk cId="3894984119" sldId="256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6:36:15.587" v="534" actId="1076"/>
        <pc:sldMkLst>
          <pc:docMk/>
          <pc:sldMk cId="3043811257" sldId="257"/>
        </pc:sldMkLst>
        <pc:spChg chg="add mod">
          <ac:chgData name="Kakou Kan (韓 佳孝 GE)" userId="e2c9c717-e815-4aec-9507-8fa505426ff2" providerId="ADAL" clId="{334EC3FA-DB8E-4DA8-A3FE-B9BC0484FEC3}" dt="2025-10-02T04:41:10.044" v="278" actId="1076"/>
          <ac:spMkLst>
            <pc:docMk/>
            <pc:sldMk cId="3043811257" sldId="257"/>
            <ac:spMk id="2" creationId="{2C022A67-D2CC-4489-F016-81AE99102315}"/>
          </ac:spMkLst>
        </pc:spChg>
        <pc:spChg chg="add mod">
          <ac:chgData name="Kakou Kan (韓 佳孝 GE)" userId="e2c9c717-e815-4aec-9507-8fa505426ff2" providerId="ADAL" clId="{334EC3FA-DB8E-4DA8-A3FE-B9BC0484FEC3}" dt="2025-10-02T04:45:20.019" v="426" actId="20577"/>
          <ac:spMkLst>
            <pc:docMk/>
            <pc:sldMk cId="3043811257" sldId="257"/>
            <ac:spMk id="4" creationId="{36766947-A659-B24A-0381-64FDC46E0D45}"/>
          </ac:spMkLst>
        </pc:spChg>
        <pc:spChg chg="add mod">
          <ac:chgData name="Kakou Kan (韓 佳孝 GE)" userId="e2c9c717-e815-4aec-9507-8fa505426ff2" providerId="ADAL" clId="{334EC3FA-DB8E-4DA8-A3FE-B9BC0484FEC3}" dt="2025-10-02T06:36:15.587" v="534" actId="1076"/>
          <ac:spMkLst>
            <pc:docMk/>
            <pc:sldMk cId="3043811257" sldId="257"/>
            <ac:spMk id="5" creationId="{A15A70A7-A14B-F5B3-C150-E2FEB340046E}"/>
          </ac:spMkLst>
        </pc:spChg>
        <pc:picChg chg="add mod">
          <ac:chgData name="Kakou Kan (韓 佳孝 GE)" userId="e2c9c717-e815-4aec-9507-8fa505426ff2" providerId="ADAL" clId="{334EC3FA-DB8E-4DA8-A3FE-B9BC0484FEC3}" dt="2025-10-02T04:36:59.651" v="146" actId="14100"/>
          <ac:picMkLst>
            <pc:docMk/>
            <pc:sldMk cId="3043811257" sldId="257"/>
            <ac:picMk id="3" creationId="{6384DADC-DC56-F964-A3C0-26978C48D16C}"/>
          </ac:picMkLst>
        </pc:picChg>
        <pc:picChg chg="del">
          <ac:chgData name="Kakou Kan (韓 佳孝 GE)" userId="e2c9c717-e815-4aec-9507-8fa505426ff2" providerId="ADAL" clId="{334EC3FA-DB8E-4DA8-A3FE-B9BC0484FEC3}" dt="2025-10-01T10:25:59.471" v="5" actId="478"/>
          <ac:picMkLst>
            <pc:docMk/>
            <pc:sldMk cId="3043811257" sldId="257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4:38:10.928" v="210" actId="1076"/>
        <pc:sldMkLst>
          <pc:docMk/>
          <pc:sldMk cId="2636758074" sldId="258"/>
        </pc:sldMkLst>
        <pc:spChg chg="add mod">
          <ac:chgData name="Kakou Kan (韓 佳孝 GE)" userId="e2c9c717-e815-4aec-9507-8fa505426ff2" providerId="ADAL" clId="{334EC3FA-DB8E-4DA8-A3FE-B9BC0484FEC3}" dt="2025-10-02T04:38:10.928" v="210" actId="1076"/>
          <ac:spMkLst>
            <pc:docMk/>
            <pc:sldMk cId="2636758074" sldId="258"/>
            <ac:spMk id="2" creationId="{1DCD8DC6-B90C-58B8-8B01-7968FCAB3721}"/>
          </ac:spMkLst>
        </pc:spChg>
        <pc:picChg chg="del">
          <ac:chgData name="Kakou Kan (韓 佳孝 GE)" userId="e2c9c717-e815-4aec-9507-8fa505426ff2" providerId="ADAL" clId="{334EC3FA-DB8E-4DA8-A3FE-B9BC0484FEC3}" dt="2025-10-01T10:26:18.401" v="8" actId="478"/>
          <ac:picMkLst>
            <pc:docMk/>
            <pc:sldMk cId="2636758074" sldId="258"/>
            <ac:picMk id="3" creationId="{6384DADC-DC56-F964-A3C0-26978C48D16C}"/>
          </ac:picMkLst>
        </pc:picChg>
        <pc:picChg chg="add mod">
          <ac:chgData name="Kakou Kan (韓 佳孝 GE)" userId="e2c9c717-e815-4aec-9507-8fa505426ff2" providerId="ADAL" clId="{334EC3FA-DB8E-4DA8-A3FE-B9BC0484FEC3}" dt="2025-10-02T04:38:05.563" v="209" actId="1076"/>
          <ac:picMkLst>
            <pc:docMk/>
            <pc:sldMk cId="2636758074" sldId="258"/>
            <ac:picMk id="4" creationId="{51A97068-0A67-002D-534F-7EC206A655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29C6E-5CA0-0C8A-5B64-560CA998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F36D3A-AC9E-846E-563B-DA82CDA0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40AAF-07DA-DADA-B06D-5F807EC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CC1A1-DFF1-62A6-85AB-F6A5AFA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4E7DF-5141-8F26-9325-9FFE349D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AB20-A111-4396-1002-357EA2E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C2033-517D-DA71-3AF3-FFCFE3C6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E2970-A4CE-FBD4-76F3-3C7B6DE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BEBFB-EE61-548E-2436-7A13290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EA597-AC1C-8809-C10C-9B03D4C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8B1758-B6C9-C64B-DCD9-70DDD82F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470E3-DCA8-9128-94F5-9467216E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576C8-705D-4113-D7F0-F0C8C41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A5840-661B-4198-4875-ED2D456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B0AF-0D1D-1C06-13CB-04CA1D4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B96C3-18B7-9597-FBBF-BBC4BDE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4F61-508A-E119-287A-22510D41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5B45F-CC90-C7B7-B231-7A45E06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11271-335F-DB36-ECA5-9356CF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55225-50E6-E68F-5010-18FAC72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51839-4B6F-5449-0CC5-4C5C922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66915-EFE1-DF35-F083-6F98C65F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38829-1B6D-3971-BDCC-11E6232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435AD-024B-CF9E-E581-BB5434C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5CF09-C9C1-FDBE-7C66-309BD8D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581AE-B9AD-9544-D96D-CFE7C9A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7D96-F321-EE1A-BE19-4B739F2F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14D7E3-2E3B-C3A7-203E-02935E16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3AAE3-2398-86E9-B3CA-255102D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6BF5EB-3F9D-18BF-0D40-50ADE23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B3A56-9782-D541-495C-04CADD12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AC0C2-A6E8-7C2C-76A5-D74D473C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4EF1B-F2C3-F7C6-831B-CB3E198E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70004-082A-1FB6-A2E3-950306A0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69E1B5-06AC-5149-51BB-8543D6F6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2AC8-FF86-730B-7ECA-D032CC2B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A9037-63FC-75CF-730E-FF8B7E1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E8887-58CE-F398-6F6A-143B951A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74F06B-ADA8-975A-972A-D0267B5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A86-D5B1-8559-0AA9-8E18F2A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E2408E-84EA-C175-C869-75EBDF5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04C45-1563-6E43-2FDC-64BF9D4E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F59AA0-C24B-84E0-DCEC-313DFA1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A63AB4-92D6-8147-277A-2A2FF8B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B5CF33-11B1-F0B5-F343-4A61D0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80744A-6349-B9AE-1802-E28B646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6A6F9-C9F0-6F90-0D8B-1C6859B0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B2AC2-21A1-55A0-16ED-AB53B16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772822-C963-CAD5-B63C-6BA6BC75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891A9-23B6-521E-0592-C4E54806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889C6-605B-9F8F-54AF-A9386EDF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97139-D68E-4DBA-E7ED-AA76DE5E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4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CCFB4-B535-BA2A-09EC-19681944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CBE13F-EC86-D441-07AA-37E05FDF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992E6-1606-138E-8F79-09867DA6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91A00-1821-3B23-B63F-2C170AFF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05E3-B2BA-864A-E226-5D29CBB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A3C3A-F5F5-950A-2DE3-D4011E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3B75C7-3997-9AF2-7A0D-075C65B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DF0FC-87A9-3D30-9EAB-E3B73F4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B3916-E52C-CFB1-BA42-E41E64B6B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13CCB-1128-41B0-7A96-9CF202D2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479B3-2D0E-0066-6176-C627BA081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67EAF2-6C06-03A6-836D-5C65CE56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986886"/>
            <a:ext cx="11420475" cy="48842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97DE3-4F3F-02AB-F8B2-4C55B8673263}"/>
              </a:ext>
            </a:extLst>
          </p:cNvPr>
          <p:cNvSpPr txBox="1"/>
          <p:nvPr/>
        </p:nvSpPr>
        <p:spPr>
          <a:xfrm>
            <a:off x="5545666" y="5287744"/>
            <a:ext cx="60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・また知らないことは一応</a:t>
            </a:r>
            <a:r>
              <a:rPr lang="en-US" altLang="ja-JP" dirty="0"/>
              <a:t>unknown</a:t>
            </a:r>
            <a:r>
              <a:rPr lang="ja-JP" altLang="en-US" dirty="0"/>
              <a:t>または「</a:t>
            </a:r>
            <a:r>
              <a:rPr lang="en-US" altLang="ja-JP" dirty="0"/>
              <a:t>…</a:t>
            </a:r>
            <a:r>
              <a:rPr lang="ja-JP" altLang="en-US" dirty="0"/>
              <a:t>」とする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BAA8D-9235-E746-85DC-9D3F15168068}"/>
              </a:ext>
            </a:extLst>
          </p:cNvPr>
          <p:cNvSpPr txBox="1"/>
          <p:nvPr/>
        </p:nvSpPr>
        <p:spPr>
          <a:xfrm>
            <a:off x="3733801" y="554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Simulation</a:t>
            </a:r>
            <a:r>
              <a:rPr kumimoji="1" lang="ja-JP" altLang="en-US" dirty="0"/>
              <a:t>システム全体の構成</a:t>
            </a:r>
            <a:r>
              <a:rPr lang="ja-JP" altLang="en-US" dirty="0"/>
              <a:t>（クラス図）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49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4DADC-DC56-F964-A3C0-26978C48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" y="578247"/>
            <a:ext cx="10109199" cy="54553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022A67-D2CC-4489-F016-81AE99102315}"/>
              </a:ext>
            </a:extLst>
          </p:cNvPr>
          <p:cNvSpPr txBox="1"/>
          <p:nvPr/>
        </p:nvSpPr>
        <p:spPr>
          <a:xfrm>
            <a:off x="3699933" y="208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ECU</a:t>
            </a:r>
            <a:r>
              <a:rPr kumimoji="1" lang="ja-JP" altLang="en-US" dirty="0"/>
              <a:t>のアクティビティ図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66947-A659-B24A-0381-64FDC46E0D45}"/>
              </a:ext>
            </a:extLst>
          </p:cNvPr>
          <p:cNvSpPr txBox="1"/>
          <p:nvPr/>
        </p:nvSpPr>
        <p:spPr>
          <a:xfrm>
            <a:off x="5479626" y="751512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SID$10</a:t>
            </a:r>
            <a:r>
              <a:rPr lang="ja-JP" altLang="en-US" dirty="0"/>
              <a:t>仕様書に直接に書いていないことを省略</a:t>
            </a:r>
            <a:endParaRPr lang="en-US" altLang="ja-JP" dirty="0"/>
          </a:p>
          <a:p>
            <a:r>
              <a:rPr kumimoji="1" lang="ja-JP" altLang="en-US" dirty="0"/>
              <a:t>・電源シャットダウンなどの</a:t>
            </a:r>
            <a:r>
              <a:rPr kumimoji="1" lang="en-US" altLang="ja-JP" dirty="0"/>
              <a:t>stop()</a:t>
            </a:r>
            <a:r>
              <a:rPr kumimoji="1" lang="ja-JP" altLang="en-US" dirty="0"/>
              <a:t>を検知したらすぐに停止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5A70A7-A14B-F5B3-C150-E2FEB340046E}"/>
              </a:ext>
            </a:extLst>
          </p:cNvPr>
          <p:cNvSpPr txBox="1"/>
          <p:nvPr/>
        </p:nvSpPr>
        <p:spPr>
          <a:xfrm>
            <a:off x="308511" y="2501900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・</a:t>
            </a:r>
            <a:r>
              <a:rPr kumimoji="1" lang="en-US" altLang="ja-JP" sz="800" dirty="0"/>
              <a:t>ECU Session</a:t>
            </a:r>
            <a:r>
              <a:rPr kumimoji="1" lang="ja-JP" altLang="en-US" sz="800" dirty="0"/>
              <a:t>の確認は</a:t>
            </a:r>
            <a:r>
              <a:rPr kumimoji="1" lang="en-US" altLang="ja-JP" sz="800" dirty="0"/>
              <a:t>csv</a:t>
            </a:r>
            <a:r>
              <a:rPr kumimoji="1" lang="ja-JP" altLang="en-US" sz="800" dirty="0"/>
              <a:t>などのテーブルを利用して参照する予定</a:t>
            </a:r>
          </a:p>
        </p:txBody>
      </p:sp>
    </p:spTree>
    <p:extLst>
      <p:ext uri="{BB962C8B-B14F-4D97-AF65-F5344CB8AC3E}">
        <p14:creationId xmlns:p14="http://schemas.microsoft.com/office/powerpoint/2010/main" val="3043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51A97068-0A67-002D-534F-7EC206A6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295400"/>
            <a:ext cx="6391275" cy="42672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CD8DC6-B90C-58B8-8B01-7968FCAB3721}"/>
              </a:ext>
            </a:extLst>
          </p:cNvPr>
          <p:cNvSpPr txBox="1"/>
          <p:nvPr/>
        </p:nvSpPr>
        <p:spPr>
          <a:xfrm>
            <a:off x="2777066" y="732678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テスターと</a:t>
            </a:r>
            <a:r>
              <a:rPr kumimoji="1" lang="en-US" altLang="ja-JP" dirty="0"/>
              <a:t>ECU</a:t>
            </a:r>
            <a:r>
              <a:rPr kumimoji="1" lang="ja-JP" altLang="en-US" dirty="0"/>
              <a:t>のコミュニケーションについてシーケンス図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7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B3488-E692-5240-0C2F-AB7BB27C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293C9-C0CF-597B-CCAA-5EE38813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1.ECU</a:t>
            </a:r>
            <a:r>
              <a:rPr lang="ja-JP" altLang="en-US" dirty="0"/>
              <a:t>はメッセージをもらうことを表示</a:t>
            </a:r>
            <a:endParaRPr kumimoji="1" lang="en-US" altLang="ja-JP" dirty="0"/>
          </a:p>
          <a:p>
            <a:r>
              <a:rPr lang="en-US" altLang="ja-JP" dirty="0"/>
              <a:t>2.GUI</a:t>
            </a:r>
            <a:r>
              <a:rPr lang="ja-JP" altLang="en-US" dirty="0"/>
              <a:t>の作成</a:t>
            </a:r>
            <a:endParaRPr lang="en-US" altLang="ja-JP" dirty="0"/>
          </a:p>
          <a:p>
            <a:r>
              <a:rPr kumimoji="1" lang="en-US" altLang="ja-JP" dirty="0"/>
              <a:t>3.GUI</a:t>
            </a:r>
            <a:r>
              <a:rPr kumimoji="1" lang="ja-JP" altLang="en-US" dirty="0"/>
              <a:t>で電源の</a:t>
            </a:r>
            <a:r>
              <a:rPr kumimoji="1" lang="en-US" altLang="ja-JP" dirty="0"/>
              <a:t>ON/OFF</a:t>
            </a:r>
            <a:r>
              <a:rPr lang="ja-JP" altLang="en-US" dirty="0"/>
              <a:t>を調整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/>
              <a:t> GUI</a:t>
            </a:r>
            <a:r>
              <a:rPr kumimoji="1" lang="ja-JP" altLang="en-US" dirty="0"/>
              <a:t>でテスターとしてメッセージを送る</a:t>
            </a:r>
          </a:p>
        </p:txBody>
      </p:sp>
    </p:spTree>
    <p:extLst>
      <p:ext uri="{BB962C8B-B14F-4D97-AF65-F5344CB8AC3E}">
        <p14:creationId xmlns:p14="http://schemas.microsoft.com/office/powerpoint/2010/main" val="143468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111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Kakou Kan (韓 佳孝 GE)</dc:creator>
  <cp:lastModifiedBy>Kakou Kan (韓 佳孝 GE)</cp:lastModifiedBy>
  <cp:revision>2</cp:revision>
  <dcterms:created xsi:type="dcterms:W3CDTF">2025-10-01T10:25:28Z</dcterms:created>
  <dcterms:modified xsi:type="dcterms:W3CDTF">2025-10-08T01:17:04Z</dcterms:modified>
</cp:coreProperties>
</file>