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2C1BC-B4BB-E865-5F96-0B5E08ECE998}" v="17" dt="2021-12-01T10:30:34.537"/>
    <p1510:client id="{5AD9CD90-C293-498C-961A-97567D726E2F}" v="7" dt="2021-12-05T20:02:40.666"/>
    <p1510:client id="{825103B2-2C02-5BD2-BF11-CE8A741CFB54}" v="3" dt="2021-12-05T21:14:03.791"/>
    <p1510:client id="{8D1D0463-E0D7-613C-CCEE-8EB0A17F87D0}" v="469" dt="2021-12-01T09:19:58.546"/>
    <p1510:client id="{9AC8370F-AAE0-09BC-4457-99A9C07016C6}" v="3" dt="2021-12-05T18:59:12.216"/>
    <p1510:client id="{AC72F4C0-679C-EE0A-9DE2-9042C7E1C4C0}" v="52" dt="2021-12-05T21:18:14.925"/>
    <p1510:client id="{E92C9213-A387-CEE0-55DD-5091BC940B1C}" v="632" dt="2021-12-01T09:17:47.392"/>
    <p1510:client id="{EDA532E5-3163-4621-8EBF-EE48D35188ED}" v="1073" dt="2021-12-01T09:23:36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Jiaxin" userId="S::yang.5039@buckeyemail.osu.edu::d9033ff7-b04b-4cf4-a1d1-abb89e917db0" providerId="AD" clId="Web-{AC72F4C0-679C-EE0A-9DE2-9042C7E1C4C0}"/>
    <pc:docChg chg="addSld modSld">
      <pc:chgData name="Yang, Jiaxin" userId="S::yang.5039@buckeyemail.osu.edu::d9033ff7-b04b-4cf4-a1d1-abb89e917db0" providerId="AD" clId="Web-{AC72F4C0-679C-EE0A-9DE2-9042C7E1C4C0}" dt="2021-12-05T21:18:14.925" v="46" actId="1076"/>
      <pc:docMkLst>
        <pc:docMk/>
      </pc:docMkLst>
      <pc:sldChg chg="modSp">
        <pc:chgData name="Yang, Jiaxin" userId="S::yang.5039@buckeyemail.osu.edu::d9033ff7-b04b-4cf4-a1d1-abb89e917db0" providerId="AD" clId="Web-{AC72F4C0-679C-EE0A-9DE2-9042C7E1C4C0}" dt="2021-12-05T18:01:39.573" v="1" actId="20577"/>
        <pc:sldMkLst>
          <pc:docMk/>
          <pc:sldMk cId="236033678" sldId="257"/>
        </pc:sldMkLst>
        <pc:spChg chg="mod">
          <ac:chgData name="Yang, Jiaxin" userId="S::yang.5039@buckeyemail.osu.edu::d9033ff7-b04b-4cf4-a1d1-abb89e917db0" providerId="AD" clId="Web-{AC72F4C0-679C-EE0A-9DE2-9042C7E1C4C0}" dt="2021-12-05T18:01:39.573" v="1" actId="20577"/>
          <ac:spMkLst>
            <pc:docMk/>
            <pc:sldMk cId="236033678" sldId="257"/>
            <ac:spMk id="3" creationId="{E0C08232-6102-4B52-A09C-24B4A1EF9812}"/>
          </ac:spMkLst>
        </pc:spChg>
      </pc:sldChg>
      <pc:sldChg chg="addSp delSp">
        <pc:chgData name="Yang, Jiaxin" userId="S::yang.5039@buckeyemail.osu.edu::d9033ff7-b04b-4cf4-a1d1-abb89e917db0" providerId="AD" clId="Web-{AC72F4C0-679C-EE0A-9DE2-9042C7E1C4C0}" dt="2021-12-05T19:58:03.962" v="6"/>
        <pc:sldMkLst>
          <pc:docMk/>
          <pc:sldMk cId="263815363" sldId="260"/>
        </pc:sldMkLst>
        <pc:picChg chg="add del">
          <ac:chgData name="Yang, Jiaxin" userId="S::yang.5039@buckeyemail.osu.edu::d9033ff7-b04b-4cf4-a1d1-abb89e917db0" providerId="AD" clId="Web-{AC72F4C0-679C-EE0A-9DE2-9042C7E1C4C0}" dt="2021-12-05T19:58:03.962" v="6"/>
          <ac:picMkLst>
            <pc:docMk/>
            <pc:sldMk cId="263815363" sldId="260"/>
            <ac:picMk id="3" creationId="{07EDC546-7070-449D-9EE6-74608ED5460A}"/>
          </ac:picMkLst>
        </pc:picChg>
      </pc:sldChg>
      <pc:sldChg chg="modSp">
        <pc:chgData name="Yang, Jiaxin" userId="S::yang.5039@buckeyemail.osu.edu::d9033ff7-b04b-4cf4-a1d1-abb89e917db0" providerId="AD" clId="Web-{AC72F4C0-679C-EE0A-9DE2-9042C7E1C4C0}" dt="2021-12-05T18:02:09.011" v="4" actId="20577"/>
        <pc:sldMkLst>
          <pc:docMk/>
          <pc:sldMk cId="3313756159" sldId="261"/>
        </pc:sldMkLst>
        <pc:spChg chg="mod">
          <ac:chgData name="Yang, Jiaxin" userId="S::yang.5039@buckeyemail.osu.edu::d9033ff7-b04b-4cf4-a1d1-abb89e917db0" providerId="AD" clId="Web-{AC72F4C0-679C-EE0A-9DE2-9042C7E1C4C0}" dt="2021-12-05T18:02:09.011" v="4" actId="20577"/>
          <ac:spMkLst>
            <pc:docMk/>
            <pc:sldMk cId="3313756159" sldId="261"/>
            <ac:spMk id="3" creationId="{39502108-BD1B-470E-A167-E0D22F8D2D53}"/>
          </ac:spMkLst>
        </pc:spChg>
      </pc:sldChg>
      <pc:sldChg chg="addSp delSp modSp">
        <pc:chgData name="Yang, Jiaxin" userId="S::yang.5039@buckeyemail.osu.edu::d9033ff7-b04b-4cf4-a1d1-abb89e917db0" providerId="AD" clId="Web-{AC72F4C0-679C-EE0A-9DE2-9042C7E1C4C0}" dt="2021-12-05T21:13:23.613" v="32" actId="1076"/>
        <pc:sldMkLst>
          <pc:docMk/>
          <pc:sldMk cId="596593030" sldId="262"/>
        </pc:sldMkLst>
        <pc:picChg chg="add mod">
          <ac:chgData name="Yang, Jiaxin" userId="S::yang.5039@buckeyemail.osu.edu::d9033ff7-b04b-4cf4-a1d1-abb89e917db0" providerId="AD" clId="Web-{AC72F4C0-679C-EE0A-9DE2-9042C7E1C4C0}" dt="2021-12-05T21:13:23.613" v="32" actId="1076"/>
          <ac:picMkLst>
            <pc:docMk/>
            <pc:sldMk cId="596593030" sldId="262"/>
            <ac:picMk id="3" creationId="{1662434C-24B1-4C7E-B463-1723CBDE9659}"/>
          </ac:picMkLst>
        </pc:picChg>
        <pc:picChg chg="add del">
          <ac:chgData name="Yang, Jiaxin" userId="S::yang.5039@buckeyemail.osu.edu::d9033ff7-b04b-4cf4-a1d1-abb89e917db0" providerId="AD" clId="Web-{AC72F4C0-679C-EE0A-9DE2-9042C7E1C4C0}" dt="2021-12-05T21:10:53.145" v="15"/>
          <ac:picMkLst>
            <pc:docMk/>
            <pc:sldMk cId="596593030" sldId="262"/>
            <ac:picMk id="4" creationId="{28F6BC5D-86E8-4620-90FF-6614C9ED0ED0}"/>
          </ac:picMkLst>
        </pc:picChg>
        <pc:picChg chg="add del mod">
          <ac:chgData name="Yang, Jiaxin" userId="S::yang.5039@buckeyemail.osu.edu::d9033ff7-b04b-4cf4-a1d1-abb89e917db0" providerId="AD" clId="Web-{AC72F4C0-679C-EE0A-9DE2-9042C7E1C4C0}" dt="2021-12-05T21:10:21.598" v="12"/>
          <ac:picMkLst>
            <pc:docMk/>
            <pc:sldMk cId="596593030" sldId="262"/>
            <ac:picMk id="5" creationId="{BB29D5BD-B697-4B82-BF75-01E1E183084B}"/>
          </ac:picMkLst>
        </pc:picChg>
        <pc:picChg chg="add del mod">
          <ac:chgData name="Yang, Jiaxin" userId="S::yang.5039@buckeyemail.osu.edu::d9033ff7-b04b-4cf4-a1d1-abb89e917db0" providerId="AD" clId="Web-{AC72F4C0-679C-EE0A-9DE2-9042C7E1C4C0}" dt="2021-12-05T21:12:44.129" v="24"/>
          <ac:picMkLst>
            <pc:docMk/>
            <pc:sldMk cId="596593030" sldId="262"/>
            <ac:picMk id="7" creationId="{60682B69-BF2B-426F-A1D4-1A1B55DAF57B}"/>
          </ac:picMkLst>
        </pc:picChg>
        <pc:picChg chg="add mod">
          <ac:chgData name="Yang, Jiaxin" userId="S::yang.5039@buckeyemail.osu.edu::d9033ff7-b04b-4cf4-a1d1-abb89e917db0" providerId="AD" clId="Web-{AC72F4C0-679C-EE0A-9DE2-9042C7E1C4C0}" dt="2021-12-05T21:13:03.754" v="30" actId="14100"/>
          <ac:picMkLst>
            <pc:docMk/>
            <pc:sldMk cId="596593030" sldId="262"/>
            <ac:picMk id="8" creationId="{1EEF4621-6090-4B22-B046-C8954B23CBED}"/>
          </ac:picMkLst>
        </pc:picChg>
      </pc:sldChg>
      <pc:sldChg chg="addSp delSp modSp new">
        <pc:chgData name="Yang, Jiaxin" userId="S::yang.5039@buckeyemail.osu.edu::d9033ff7-b04b-4cf4-a1d1-abb89e917db0" providerId="AD" clId="Web-{AC72F4C0-679C-EE0A-9DE2-9042C7E1C4C0}" dt="2021-12-05T21:18:14.925" v="46" actId="1076"/>
        <pc:sldMkLst>
          <pc:docMk/>
          <pc:sldMk cId="2762492678" sldId="264"/>
        </pc:sldMkLst>
        <pc:spChg chg="mod">
          <ac:chgData name="Yang, Jiaxin" userId="S::yang.5039@buckeyemail.osu.edu::d9033ff7-b04b-4cf4-a1d1-abb89e917db0" providerId="AD" clId="Web-{AC72F4C0-679C-EE0A-9DE2-9042C7E1C4C0}" dt="2021-12-05T21:18:14.393" v="42" actId="20577"/>
          <ac:spMkLst>
            <pc:docMk/>
            <pc:sldMk cId="2762492678" sldId="264"/>
            <ac:spMk id="2" creationId="{694292EF-D361-40C4-803C-13F624AB709E}"/>
          </ac:spMkLst>
        </pc:spChg>
        <pc:spChg chg="del">
          <ac:chgData name="Yang, Jiaxin" userId="S::yang.5039@buckeyemail.osu.edu::d9033ff7-b04b-4cf4-a1d1-abb89e917db0" providerId="AD" clId="Web-{AC72F4C0-679C-EE0A-9DE2-9042C7E1C4C0}" dt="2021-12-05T21:15:26.347" v="34"/>
          <ac:spMkLst>
            <pc:docMk/>
            <pc:sldMk cId="2762492678" sldId="264"/>
            <ac:spMk id="3" creationId="{175D4511-DAFE-478A-B7AD-FACFC0142869}"/>
          </ac:spMkLst>
        </pc:spChg>
        <pc:picChg chg="add mod ord">
          <ac:chgData name="Yang, Jiaxin" userId="S::yang.5039@buckeyemail.osu.edu::d9033ff7-b04b-4cf4-a1d1-abb89e917db0" providerId="AD" clId="Web-{AC72F4C0-679C-EE0A-9DE2-9042C7E1C4C0}" dt="2021-12-05T21:18:14.925" v="46" actId="1076"/>
          <ac:picMkLst>
            <pc:docMk/>
            <pc:sldMk cId="2762492678" sldId="264"/>
            <ac:picMk id="4" creationId="{2A47BAC2-E15C-4997-8048-221EBFCCA70E}"/>
          </ac:picMkLst>
        </pc:picChg>
      </pc:sldChg>
    </pc:docChg>
  </pc:docChgLst>
  <pc:docChgLst>
    <pc:chgData name="He, Yuyang" userId="S::he.1634@buckeyemail.osu.edu::9523dbb9-5ff3-4f5b-960b-a1a504458f96" providerId="AD" clId="Web-{5AD9CD90-C293-498C-961A-97567D726E2F}"/>
    <pc:docChg chg="modSld addMainMaster delMainMaster">
      <pc:chgData name="He, Yuyang" userId="S::he.1634@buckeyemail.osu.edu::9523dbb9-5ff3-4f5b-960b-a1a504458f96" providerId="AD" clId="Web-{5AD9CD90-C293-498C-961A-97567D726E2F}" dt="2021-12-05T20:02:33.994" v="1"/>
      <pc:docMkLst>
        <pc:docMk/>
      </pc:docMkLst>
      <pc:sldChg chg="addSp delSp modSp mod modClrScheme delDesignElem chgLayout">
        <pc:chgData name="He, Yuyang" userId="S::he.1634@buckeyemail.osu.edu::9523dbb9-5ff3-4f5b-960b-a1a504458f96" providerId="AD" clId="Web-{5AD9CD90-C293-498C-961A-97567D726E2F}" dt="2021-12-05T20:02:33.994" v="1"/>
        <pc:sldMkLst>
          <pc:docMk/>
          <pc:sldMk cId="109857222" sldId="256"/>
        </pc:sldMkLst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109857222" sldId="256"/>
            <ac:spMk id="30" creationId="{247A131F-D5DE-41A5-B4CF-4F345319B40B}"/>
          </ac:spMkLst>
        </pc:spChg>
        <pc:spChg chg="add del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109857222" sldId="256"/>
            <ac:spMk id="32" creationId="{3AF4666D-BD98-40A5-A75F-478B982010B2}"/>
          </ac:spMkLst>
        </pc:spChg>
        <pc:spChg chg="add del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109857222" sldId="256"/>
            <ac:spMk id="34" creationId="{68680585-71F9-4721-A998-4974171D2EB4}"/>
          </ac:spMkLst>
        </pc:spChg>
        <pc:spChg chg="add del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109857222" sldId="256"/>
            <ac:spMk id="36" creationId="{12BC95C2-2EEC-4F59-ABA8-660B0D059CCF}"/>
          </ac:spMkLst>
        </pc:spChg>
        <pc:spChg chg="add del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109857222" sldId="256"/>
            <ac:spMk id="56" creationId="{8651CFA9-6065-4243-AC48-858E359780B1}"/>
          </ac:spMkLst>
        </pc:spChg>
        <pc:spChg chg="add del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109857222" sldId="256"/>
            <ac:spMk id="58" creationId="{FBFC6891-CBA5-427E-98AC-BF56BB033089}"/>
          </ac:spMkLst>
        </pc:spChg>
        <pc:grpChg chg="add del">
          <ac:chgData name="He, Yuyang" userId="S::he.1634@buckeyemail.osu.edu::9523dbb9-5ff3-4f5b-960b-a1a504458f96" providerId="AD" clId="Web-{5AD9CD90-C293-498C-961A-97567D726E2F}" dt="2021-12-05T20:02:33.994" v="1"/>
          <ac:grpSpMkLst>
            <pc:docMk/>
            <pc:sldMk cId="109857222" sldId="256"/>
            <ac:grpSpMk id="38" creationId="{03E9870D-4BBA-43AF-8D44-BBADF020CFF6}"/>
          </ac:grpSpMkLst>
        </pc:grpChg>
        <pc:grpChg chg="add del">
          <ac:chgData name="He, Yuyang" userId="S::he.1634@buckeyemail.osu.edu::9523dbb9-5ff3-4f5b-960b-a1a504458f96" providerId="AD" clId="Web-{5AD9CD90-C293-498C-961A-97567D726E2F}" dt="2021-12-05T20:02:33.994" v="1"/>
          <ac:grpSpMkLst>
            <pc:docMk/>
            <pc:sldMk cId="109857222" sldId="256"/>
            <ac:grpSpMk id="47" creationId="{C3279E8D-2BAA-4CB1-834B-09FADD54DE56}"/>
          </ac:grpSpMkLst>
        </pc:grpChg>
        <pc:grpChg chg="add del">
          <ac:chgData name="He, Yuyang" userId="S::he.1634@buckeyemail.osu.edu::9523dbb9-5ff3-4f5b-960b-a1a504458f96" providerId="AD" clId="Web-{5AD9CD90-C293-498C-961A-97567D726E2F}" dt="2021-12-05T20:02:33.994" v="1"/>
          <ac:grpSpMkLst>
            <pc:docMk/>
            <pc:sldMk cId="109857222" sldId="256"/>
            <ac:grpSpMk id="60" creationId="{F4436A75-A020-494B-B70E-85CBD21EA361}"/>
          </ac:grpSpMkLst>
        </pc:grpChg>
        <pc:grpChg chg="add del">
          <ac:chgData name="He, Yuyang" userId="S::he.1634@buckeyemail.osu.edu::9523dbb9-5ff3-4f5b-960b-a1a504458f96" providerId="AD" clId="Web-{5AD9CD90-C293-498C-961A-97567D726E2F}" dt="2021-12-05T20:02:33.994" v="1"/>
          <ac:grpSpMkLst>
            <pc:docMk/>
            <pc:sldMk cId="109857222" sldId="256"/>
            <ac:grpSpMk id="72" creationId="{DB8ED0A1-FF45-4EE6-ADE8-2F2ED0D394EF}"/>
          </ac:grpSpMkLst>
        </pc:grpChg>
      </pc:sldChg>
      <pc:sldChg chg="modSp mod modClrScheme chgLayout">
        <pc:chgData name="He, Yuyang" userId="S::he.1634@buckeyemail.osu.edu::9523dbb9-5ff3-4f5b-960b-a1a504458f96" providerId="AD" clId="Web-{5AD9CD90-C293-498C-961A-97567D726E2F}" dt="2021-12-05T20:02:33.994" v="1"/>
        <pc:sldMkLst>
          <pc:docMk/>
          <pc:sldMk cId="236033678" sldId="257"/>
        </pc:sldMkLst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236033678" sldId="257"/>
            <ac:spMk id="2" creationId="{36EBAEBB-7A2A-46BE-903B-D8ADFBC1FBD3}"/>
          </ac:spMkLst>
        </pc:spChg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236033678" sldId="257"/>
            <ac:spMk id="3" creationId="{E0C08232-6102-4B52-A09C-24B4A1EF9812}"/>
          </ac:spMkLst>
        </pc:spChg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236033678" sldId="257"/>
            <ac:spMk id="5" creationId="{DFC74A10-A691-4E1E-BB51-817C960879FF}"/>
          </ac:spMkLst>
        </pc:spChg>
      </pc:sldChg>
      <pc:sldChg chg="addSp delSp modSp mod modClrScheme delDesignElem chgLayout">
        <pc:chgData name="He, Yuyang" userId="S::he.1634@buckeyemail.osu.edu::9523dbb9-5ff3-4f5b-960b-a1a504458f96" providerId="AD" clId="Web-{5AD9CD90-C293-498C-961A-97567D726E2F}" dt="2021-12-05T20:02:33.994" v="1"/>
        <pc:sldMkLst>
          <pc:docMk/>
          <pc:sldMk cId="502690914" sldId="258"/>
        </pc:sldMkLst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502690914" sldId="258"/>
            <ac:spMk id="2" creationId="{1912F3DB-0024-4FBD-AF85-BFA6A71B772E}"/>
          </ac:spMkLst>
        </pc:spChg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502690914" sldId="258"/>
            <ac:spMk id="3" creationId="{22C3836E-83D6-4A44-A016-B85D28E3E729}"/>
          </ac:spMkLst>
        </pc:spChg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502690914" sldId="258"/>
            <ac:spMk id="6" creationId="{6C878A0D-DD57-4BA3-9A9C-DF0B46FA15E2}"/>
          </ac:spMkLst>
        </pc:spChg>
        <pc:spChg chg="add del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502690914" sldId="258"/>
            <ac:spMk id="9" creationId="{8651CFA9-6065-4243-AC48-858E359780B1}"/>
          </ac:spMkLst>
        </pc:spChg>
        <pc:spChg chg="add del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502690914" sldId="258"/>
            <ac:spMk id="11" creationId="{37962AE0-6A1C-4B76-9D52-10E5E6D7D3BB}"/>
          </ac:spMkLst>
        </pc:spChg>
        <pc:grpChg chg="add del">
          <ac:chgData name="He, Yuyang" userId="S::he.1634@buckeyemail.osu.edu::9523dbb9-5ff3-4f5b-960b-a1a504458f96" providerId="AD" clId="Web-{5AD9CD90-C293-498C-961A-97567D726E2F}" dt="2021-12-05T20:02:33.994" v="1"/>
          <ac:grpSpMkLst>
            <pc:docMk/>
            <pc:sldMk cId="502690914" sldId="258"/>
            <ac:grpSpMk id="13" creationId="{F91F4035-959D-40EA-9ED3-54D7D9F4FCE9}"/>
          </ac:grpSpMkLst>
        </pc:grpChg>
        <pc:grpChg chg="add del">
          <ac:chgData name="He, Yuyang" userId="S::he.1634@buckeyemail.osu.edu::9523dbb9-5ff3-4f5b-960b-a1a504458f96" providerId="AD" clId="Web-{5AD9CD90-C293-498C-961A-97567D726E2F}" dt="2021-12-05T20:02:33.994" v="1"/>
          <ac:grpSpMkLst>
            <pc:docMk/>
            <pc:sldMk cId="502690914" sldId="258"/>
            <ac:grpSpMk id="23" creationId="{F8C79A14-3318-47D6-94E0-D72F5E6F5C0B}"/>
          </ac:grpSpMkLst>
        </pc:grpChg>
      </pc:sldChg>
      <pc:sldChg chg="modSp mod modClrScheme chgLayout">
        <pc:chgData name="He, Yuyang" userId="S::he.1634@buckeyemail.osu.edu::9523dbb9-5ff3-4f5b-960b-a1a504458f96" providerId="AD" clId="Web-{5AD9CD90-C293-498C-961A-97567D726E2F}" dt="2021-12-05T20:02:33.994" v="1"/>
        <pc:sldMkLst>
          <pc:docMk/>
          <pc:sldMk cId="4293744309" sldId="259"/>
        </pc:sldMkLst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4293744309" sldId="259"/>
            <ac:spMk id="2" creationId="{F34F75C9-3651-49F3-AC38-EF90FF2AE6F4}"/>
          </ac:spMkLst>
        </pc:spChg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4293744309" sldId="259"/>
            <ac:spMk id="3" creationId="{70335755-A4BD-4CDA-A42E-E3439342F0EA}"/>
          </ac:spMkLst>
        </pc:spChg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4293744309" sldId="259"/>
            <ac:spMk id="5" creationId="{26B34D2E-9BD8-4C97-8E5C-AAA8834B4C26}"/>
          </ac:spMkLst>
        </pc:spChg>
      </pc:sldChg>
      <pc:sldChg chg="modSp mod modClrScheme chgLayout">
        <pc:chgData name="He, Yuyang" userId="S::he.1634@buckeyemail.osu.edu::9523dbb9-5ff3-4f5b-960b-a1a504458f96" providerId="AD" clId="Web-{5AD9CD90-C293-498C-961A-97567D726E2F}" dt="2021-12-05T20:02:33.994" v="1"/>
        <pc:sldMkLst>
          <pc:docMk/>
          <pc:sldMk cId="263815363" sldId="260"/>
        </pc:sldMkLst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263815363" sldId="260"/>
            <ac:spMk id="2" creationId="{C01A0548-F1BF-4F52-BB10-7D337A6DC3E6}"/>
          </ac:spMkLst>
        </pc:spChg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263815363" sldId="260"/>
            <ac:spMk id="6" creationId="{1DBAF84F-2C94-41EF-BD39-899B2B623790}"/>
          </ac:spMkLst>
        </pc:spChg>
        <pc:picChg chg="mod ord">
          <ac:chgData name="He, Yuyang" userId="S::he.1634@buckeyemail.osu.edu::9523dbb9-5ff3-4f5b-960b-a1a504458f96" providerId="AD" clId="Web-{5AD9CD90-C293-498C-961A-97567D726E2F}" dt="2021-12-05T20:02:33.994" v="1"/>
          <ac:picMkLst>
            <pc:docMk/>
            <pc:sldMk cId="263815363" sldId="260"/>
            <ac:picMk id="4" creationId="{845B10D2-CD74-47E2-8E2C-A14C8761CD0A}"/>
          </ac:picMkLst>
        </pc:picChg>
      </pc:sldChg>
      <pc:sldChg chg="modSp mod modClrScheme chgLayout">
        <pc:chgData name="He, Yuyang" userId="S::he.1634@buckeyemail.osu.edu::9523dbb9-5ff3-4f5b-960b-a1a504458f96" providerId="AD" clId="Web-{5AD9CD90-C293-498C-961A-97567D726E2F}" dt="2021-12-05T20:02:33.994" v="1"/>
        <pc:sldMkLst>
          <pc:docMk/>
          <pc:sldMk cId="3313756159" sldId="261"/>
        </pc:sldMkLst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3313756159" sldId="261"/>
            <ac:spMk id="2" creationId="{E307877B-AF70-492A-8331-F59AF6DDDD10}"/>
          </ac:spMkLst>
        </pc:spChg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3313756159" sldId="261"/>
            <ac:spMk id="3" creationId="{39502108-BD1B-470E-A167-E0D22F8D2D53}"/>
          </ac:spMkLst>
        </pc:spChg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3313756159" sldId="261"/>
            <ac:spMk id="5" creationId="{E101524F-60DD-4E5B-9DD2-B8341EAAAE15}"/>
          </ac:spMkLst>
        </pc:spChg>
      </pc:sldChg>
      <pc:sldChg chg="modSp mod modClrScheme chgLayout">
        <pc:chgData name="He, Yuyang" userId="S::he.1634@buckeyemail.osu.edu::9523dbb9-5ff3-4f5b-960b-a1a504458f96" providerId="AD" clId="Web-{5AD9CD90-C293-498C-961A-97567D726E2F}" dt="2021-12-05T20:02:33.994" v="1"/>
        <pc:sldMkLst>
          <pc:docMk/>
          <pc:sldMk cId="596593030" sldId="262"/>
        </pc:sldMkLst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596593030" sldId="262"/>
            <ac:spMk id="2" creationId="{47EF8D0D-DF84-4707-88E4-590947B01E64}"/>
          </ac:spMkLst>
        </pc:spChg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596593030" sldId="262"/>
            <ac:spMk id="6" creationId="{DF4FAFA1-FACD-43EE-9189-E296A5C22927}"/>
          </ac:spMkLst>
        </pc:spChg>
      </pc:sldChg>
      <pc:sldChg chg="modSp mod modClrScheme chgLayout">
        <pc:chgData name="He, Yuyang" userId="S::he.1634@buckeyemail.osu.edu::9523dbb9-5ff3-4f5b-960b-a1a504458f96" providerId="AD" clId="Web-{5AD9CD90-C293-498C-961A-97567D726E2F}" dt="2021-12-05T20:02:33.994" v="1"/>
        <pc:sldMkLst>
          <pc:docMk/>
          <pc:sldMk cId="3752929277" sldId="263"/>
        </pc:sldMkLst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3752929277" sldId="263"/>
            <ac:spMk id="2" creationId="{D2821D0B-8C3A-4A33-9E62-915A34A482BF}"/>
          </ac:spMkLst>
        </pc:spChg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3752929277" sldId="263"/>
            <ac:spMk id="3" creationId="{34E842FE-AAD3-4DD4-89D0-02D159E516EA}"/>
          </ac:spMkLst>
        </pc:spChg>
        <pc:spChg chg="mod ord">
          <ac:chgData name="He, Yuyang" userId="S::he.1634@buckeyemail.osu.edu::9523dbb9-5ff3-4f5b-960b-a1a504458f96" providerId="AD" clId="Web-{5AD9CD90-C293-498C-961A-97567D726E2F}" dt="2021-12-05T20:02:33.994" v="1"/>
          <ac:spMkLst>
            <pc:docMk/>
            <pc:sldMk cId="3752929277" sldId="263"/>
            <ac:spMk id="6" creationId="{8D2F85B2-253F-4C69-8D25-8D3979817C22}"/>
          </ac:spMkLst>
        </pc:spChg>
      </pc:sldChg>
      <pc:sldMasterChg chg="add del addSldLayout delSldLayout">
        <pc:chgData name="He, Yuyang" userId="S::he.1634@buckeyemail.osu.edu::9523dbb9-5ff3-4f5b-960b-a1a504458f96" providerId="AD" clId="Web-{5AD9CD90-C293-498C-961A-97567D726E2F}" dt="2021-12-05T20:02:33.994" v="1"/>
        <pc:sldMasterMkLst>
          <pc:docMk/>
          <pc:sldMasterMk cId="1425532879" sldId="2147483798"/>
        </pc:sldMasterMkLst>
        <pc:sldLayoutChg chg="add del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425532879" sldId="2147483798"/>
            <pc:sldLayoutMk cId="836218082" sldId="2147483787"/>
          </pc:sldLayoutMkLst>
        </pc:sldLayoutChg>
        <pc:sldLayoutChg chg="add del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425532879" sldId="2147483798"/>
            <pc:sldLayoutMk cId="735930096" sldId="2147483788"/>
          </pc:sldLayoutMkLst>
        </pc:sldLayoutChg>
        <pc:sldLayoutChg chg="add del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425532879" sldId="2147483798"/>
            <pc:sldLayoutMk cId="3703816262" sldId="2147483789"/>
          </pc:sldLayoutMkLst>
        </pc:sldLayoutChg>
        <pc:sldLayoutChg chg="add del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425532879" sldId="2147483798"/>
            <pc:sldLayoutMk cId="226433856" sldId="2147483790"/>
          </pc:sldLayoutMkLst>
        </pc:sldLayoutChg>
        <pc:sldLayoutChg chg="add del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425532879" sldId="2147483798"/>
            <pc:sldLayoutMk cId="3531837311" sldId="2147483791"/>
          </pc:sldLayoutMkLst>
        </pc:sldLayoutChg>
        <pc:sldLayoutChg chg="add del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425532879" sldId="2147483798"/>
            <pc:sldLayoutMk cId="3414353489" sldId="2147483792"/>
          </pc:sldLayoutMkLst>
        </pc:sldLayoutChg>
        <pc:sldLayoutChg chg="add del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425532879" sldId="2147483798"/>
            <pc:sldLayoutMk cId="3425630757" sldId="2147483793"/>
          </pc:sldLayoutMkLst>
        </pc:sldLayoutChg>
        <pc:sldLayoutChg chg="add del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425532879" sldId="2147483798"/>
            <pc:sldLayoutMk cId="2681797222" sldId="2147483794"/>
          </pc:sldLayoutMkLst>
        </pc:sldLayoutChg>
        <pc:sldLayoutChg chg="add del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425532879" sldId="2147483798"/>
            <pc:sldLayoutMk cId="3682185845" sldId="2147483795"/>
          </pc:sldLayoutMkLst>
        </pc:sldLayoutChg>
        <pc:sldLayoutChg chg="add del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425532879" sldId="2147483798"/>
            <pc:sldLayoutMk cId="1893802763" sldId="2147483796"/>
          </pc:sldLayoutMkLst>
        </pc:sldLayoutChg>
        <pc:sldLayoutChg chg="add del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425532879" sldId="2147483798"/>
            <pc:sldLayoutMk cId="1645482437" sldId="2147483797"/>
          </pc:sldLayoutMkLst>
        </pc:sldLayoutChg>
      </pc:sldMasterChg>
      <pc:sldMasterChg chg="add del addSldLayout delSldLayout modSldLayout">
        <pc:chgData name="He, Yuyang" userId="S::he.1634@buckeyemail.osu.edu::9523dbb9-5ff3-4f5b-960b-a1a504458f96" providerId="AD" clId="Web-{5AD9CD90-C293-498C-961A-97567D726E2F}" dt="2021-12-05T20:02:33.994" v="1"/>
        <pc:sldMasterMkLst>
          <pc:docMk/>
          <pc:sldMasterMk cId="1266949810" sldId="2147483799"/>
        </pc:sldMasterMkLst>
        <pc:sldLayoutChg chg="add del mod replId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266949810" sldId="2147483799"/>
            <pc:sldLayoutMk cId="1464536656" sldId="2147483800"/>
          </pc:sldLayoutMkLst>
        </pc:sldLayoutChg>
        <pc:sldLayoutChg chg="add del mod replId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266949810" sldId="2147483799"/>
            <pc:sldLayoutMk cId="2120619057" sldId="2147483801"/>
          </pc:sldLayoutMkLst>
        </pc:sldLayoutChg>
        <pc:sldLayoutChg chg="add del mod replId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266949810" sldId="2147483799"/>
            <pc:sldLayoutMk cId="2659483521" sldId="2147483802"/>
          </pc:sldLayoutMkLst>
        </pc:sldLayoutChg>
        <pc:sldLayoutChg chg="add del mod replId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266949810" sldId="2147483799"/>
            <pc:sldLayoutMk cId="3778073273" sldId="2147483803"/>
          </pc:sldLayoutMkLst>
        </pc:sldLayoutChg>
        <pc:sldLayoutChg chg="add del mod replId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266949810" sldId="2147483799"/>
            <pc:sldLayoutMk cId="1448126266" sldId="2147483804"/>
          </pc:sldLayoutMkLst>
        </pc:sldLayoutChg>
        <pc:sldLayoutChg chg="add del mod replId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266949810" sldId="2147483799"/>
            <pc:sldLayoutMk cId="3597146755" sldId="2147483805"/>
          </pc:sldLayoutMkLst>
        </pc:sldLayoutChg>
        <pc:sldLayoutChg chg="add del mod replId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266949810" sldId="2147483799"/>
            <pc:sldLayoutMk cId="4242149531" sldId="2147483806"/>
          </pc:sldLayoutMkLst>
        </pc:sldLayoutChg>
        <pc:sldLayoutChg chg="add del mod replId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266949810" sldId="2147483799"/>
            <pc:sldLayoutMk cId="3500684896" sldId="2147483807"/>
          </pc:sldLayoutMkLst>
        </pc:sldLayoutChg>
        <pc:sldLayoutChg chg="add del mod replId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266949810" sldId="2147483799"/>
            <pc:sldLayoutMk cId="1506363283" sldId="2147483808"/>
          </pc:sldLayoutMkLst>
        </pc:sldLayoutChg>
        <pc:sldLayoutChg chg="add del mod replId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266949810" sldId="2147483799"/>
            <pc:sldLayoutMk cId="682060466" sldId="2147483809"/>
          </pc:sldLayoutMkLst>
        </pc:sldLayoutChg>
        <pc:sldLayoutChg chg="add del mod replId">
          <pc:chgData name="He, Yuyang" userId="S::he.1634@buckeyemail.osu.edu::9523dbb9-5ff3-4f5b-960b-a1a504458f96" providerId="AD" clId="Web-{5AD9CD90-C293-498C-961A-97567D726E2F}" dt="2021-12-05T20:02:33.994" v="1"/>
          <pc:sldLayoutMkLst>
            <pc:docMk/>
            <pc:sldMasterMk cId="1266949810" sldId="2147483799"/>
            <pc:sldLayoutMk cId="1319670286" sldId="2147483810"/>
          </pc:sldLayoutMkLst>
        </pc:sldLayoutChg>
      </pc:sldMasterChg>
    </pc:docChg>
  </pc:docChgLst>
  <pc:docChgLst>
    <pc:chgData name="He, Yuyang" userId="S::he.1634@buckeyemail.osu.edu::9523dbb9-5ff3-4f5b-960b-a1a504458f96" providerId="AD" clId="Web-{E92C9213-A387-CEE0-55DD-5091BC940B1C}"/>
    <pc:docChg chg="addSld delSld modSld sldOrd">
      <pc:chgData name="He, Yuyang" userId="S::he.1634@buckeyemail.osu.edu::9523dbb9-5ff3-4f5b-960b-a1a504458f96" providerId="AD" clId="Web-{E92C9213-A387-CEE0-55DD-5091BC940B1C}" dt="2021-12-01T09:17:47.376" v="629" actId="1076"/>
      <pc:docMkLst>
        <pc:docMk/>
      </pc:docMkLst>
      <pc:sldChg chg="modSp">
        <pc:chgData name="He, Yuyang" userId="S::he.1634@buckeyemail.osu.edu::9523dbb9-5ff3-4f5b-960b-a1a504458f96" providerId="AD" clId="Web-{E92C9213-A387-CEE0-55DD-5091BC940B1C}" dt="2021-12-01T08:20:22.572" v="25" actId="20577"/>
        <pc:sldMkLst>
          <pc:docMk/>
          <pc:sldMk cId="109857222" sldId="256"/>
        </pc:sldMkLst>
        <pc:spChg chg="mod">
          <ac:chgData name="He, Yuyang" userId="S::he.1634@buckeyemail.osu.edu::9523dbb9-5ff3-4f5b-960b-a1a504458f96" providerId="AD" clId="Web-{E92C9213-A387-CEE0-55DD-5091BC940B1C}" dt="2021-12-01T08:20:22.572" v="2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He, Yuyang" userId="S::he.1634@buckeyemail.osu.edu::9523dbb9-5ff3-4f5b-960b-a1a504458f96" providerId="AD" clId="Web-{E92C9213-A387-CEE0-55DD-5091BC940B1C}" dt="2021-12-01T08:20:01.398" v="24" actId="1076"/>
        <pc:sldMkLst>
          <pc:docMk/>
          <pc:sldMk cId="263815363" sldId="260"/>
        </pc:sldMkLst>
        <pc:picChg chg="mod">
          <ac:chgData name="He, Yuyang" userId="S::he.1634@buckeyemail.osu.edu::9523dbb9-5ff3-4f5b-960b-a1a504458f96" providerId="AD" clId="Web-{E92C9213-A387-CEE0-55DD-5091BC940B1C}" dt="2021-12-01T08:19:58.492" v="23" actId="1076"/>
          <ac:picMkLst>
            <pc:docMk/>
            <pc:sldMk cId="263815363" sldId="260"/>
            <ac:picMk id="4" creationId="{845B10D2-CD74-47E2-8E2C-A14C8761CD0A}"/>
          </ac:picMkLst>
        </pc:picChg>
        <pc:picChg chg="mod">
          <ac:chgData name="He, Yuyang" userId="S::he.1634@buckeyemail.osu.edu::9523dbb9-5ff3-4f5b-960b-a1a504458f96" providerId="AD" clId="Web-{E92C9213-A387-CEE0-55DD-5091BC940B1C}" dt="2021-12-01T08:20:01.398" v="24" actId="1076"/>
          <ac:picMkLst>
            <pc:docMk/>
            <pc:sldMk cId="263815363" sldId="260"/>
            <ac:picMk id="5" creationId="{98B1889C-1EAE-4E8C-94D5-63223149EF4F}"/>
          </ac:picMkLst>
        </pc:picChg>
      </pc:sldChg>
      <pc:sldChg chg="addSp delSp modSp add del">
        <pc:chgData name="He, Yuyang" userId="S::he.1634@buckeyemail.osu.edu::9523dbb9-5ff3-4f5b-960b-a1a504458f96" providerId="AD" clId="Web-{E92C9213-A387-CEE0-55DD-5091BC940B1C}" dt="2021-12-01T09:17:47.376" v="629" actId="1076"/>
        <pc:sldMkLst>
          <pc:docMk/>
          <pc:sldMk cId="596593030" sldId="262"/>
        </pc:sldMkLst>
        <pc:spChg chg="mod">
          <ac:chgData name="He, Yuyang" userId="S::he.1634@buckeyemail.osu.edu::9523dbb9-5ff3-4f5b-960b-a1a504458f96" providerId="AD" clId="Web-{E92C9213-A387-CEE0-55DD-5091BC940B1C}" dt="2021-12-01T08:18:35.440" v="15" actId="1076"/>
          <ac:spMkLst>
            <pc:docMk/>
            <pc:sldMk cId="596593030" sldId="262"/>
            <ac:spMk id="2" creationId="{47EF8D0D-DF84-4707-88E4-590947B01E64}"/>
          </ac:spMkLst>
        </pc:spChg>
        <pc:picChg chg="add mod">
          <ac:chgData name="He, Yuyang" userId="S::he.1634@buckeyemail.osu.edu::9523dbb9-5ff3-4f5b-960b-a1a504458f96" providerId="AD" clId="Web-{E92C9213-A387-CEE0-55DD-5091BC940B1C}" dt="2021-12-01T09:17:47.376" v="629" actId="1076"/>
          <ac:picMkLst>
            <pc:docMk/>
            <pc:sldMk cId="596593030" sldId="262"/>
            <ac:picMk id="4" creationId="{28F6BC5D-86E8-4620-90FF-6614C9ED0ED0}"/>
          </ac:picMkLst>
        </pc:picChg>
        <pc:picChg chg="del">
          <ac:chgData name="He, Yuyang" userId="S::he.1634@buckeyemail.osu.edu::9523dbb9-5ff3-4f5b-960b-a1a504458f96" providerId="AD" clId="Web-{E92C9213-A387-CEE0-55DD-5091BC940B1C}" dt="2021-12-01T08:17:03.184" v="2"/>
          <ac:picMkLst>
            <pc:docMk/>
            <pc:sldMk cId="596593030" sldId="262"/>
            <ac:picMk id="4" creationId="{BC80CDA3-4CF5-4DDD-BB69-A003B3A717A4}"/>
          </ac:picMkLst>
        </pc:picChg>
        <pc:picChg chg="add del mod">
          <ac:chgData name="He, Yuyang" userId="S::he.1634@buckeyemail.osu.edu::9523dbb9-5ff3-4f5b-960b-a1a504458f96" providerId="AD" clId="Web-{E92C9213-A387-CEE0-55DD-5091BC940B1C}" dt="2021-12-01T09:17:31.344" v="623"/>
          <ac:picMkLst>
            <pc:docMk/>
            <pc:sldMk cId="596593030" sldId="262"/>
            <ac:picMk id="5" creationId="{7C9AC7C6-1AE5-4666-92E0-EC9AAC33B1E9}"/>
          </ac:picMkLst>
        </pc:picChg>
      </pc:sldChg>
      <pc:sldChg chg="addSp delSp modSp">
        <pc:chgData name="He, Yuyang" userId="S::he.1634@buckeyemail.osu.edu::9523dbb9-5ff3-4f5b-960b-a1a504458f96" providerId="AD" clId="Web-{E92C9213-A387-CEE0-55DD-5091BC940B1C}" dt="2021-12-01T08:53:26.685" v="617"/>
        <pc:sldMkLst>
          <pc:docMk/>
          <pc:sldMk cId="3752929277" sldId="263"/>
        </pc:sldMkLst>
        <pc:spChg chg="mod">
          <ac:chgData name="He, Yuyang" userId="S::he.1634@buckeyemail.osu.edu::9523dbb9-5ff3-4f5b-960b-a1a504458f96" providerId="AD" clId="Web-{E92C9213-A387-CEE0-55DD-5091BC940B1C}" dt="2021-12-01T08:53:26.685" v="617"/>
          <ac:spMkLst>
            <pc:docMk/>
            <pc:sldMk cId="3752929277" sldId="263"/>
            <ac:spMk id="3" creationId="{34E842FE-AAD3-4DD4-89D0-02D159E516EA}"/>
          </ac:spMkLst>
        </pc:spChg>
        <pc:graphicFrameChg chg="add del mod">
          <ac:chgData name="He, Yuyang" userId="S::he.1634@buckeyemail.osu.edu::9523dbb9-5ff3-4f5b-960b-a1a504458f96" providerId="AD" clId="Web-{E92C9213-A387-CEE0-55DD-5091BC940B1C}" dt="2021-12-01T08:42:02.466" v="37"/>
          <ac:graphicFrameMkLst>
            <pc:docMk/>
            <pc:sldMk cId="3752929277" sldId="263"/>
            <ac:graphicFrameMk id="5" creationId="{32B29FF0-8CBC-433F-9340-2B371E71A940}"/>
          </ac:graphicFrameMkLst>
        </pc:graphicFrameChg>
      </pc:sldChg>
      <pc:sldChg chg="delSp new del ord">
        <pc:chgData name="He, Yuyang" userId="S::he.1634@buckeyemail.osu.edu::9523dbb9-5ff3-4f5b-960b-a1a504458f96" providerId="AD" clId="Web-{E92C9213-A387-CEE0-55DD-5091BC940B1C}" dt="2021-12-01T09:05:11.686" v="622"/>
        <pc:sldMkLst>
          <pc:docMk/>
          <pc:sldMk cId="1377762938" sldId="264"/>
        </pc:sldMkLst>
        <pc:spChg chg="del">
          <ac:chgData name="He, Yuyang" userId="S::he.1634@buckeyemail.osu.edu::9523dbb9-5ff3-4f5b-960b-a1a504458f96" providerId="AD" clId="Web-{E92C9213-A387-CEE0-55DD-5091BC940B1C}" dt="2021-12-01T08:59:35.084" v="621"/>
          <ac:spMkLst>
            <pc:docMk/>
            <pc:sldMk cId="1377762938" sldId="264"/>
            <ac:spMk id="2" creationId="{DAF17742-235D-407F-864A-5694217AFB49}"/>
          </ac:spMkLst>
        </pc:spChg>
        <pc:spChg chg="del">
          <ac:chgData name="He, Yuyang" userId="S::he.1634@buckeyemail.osu.edu::9523dbb9-5ff3-4f5b-960b-a1a504458f96" providerId="AD" clId="Web-{E92C9213-A387-CEE0-55DD-5091BC940B1C}" dt="2021-12-01T08:59:34.381" v="620"/>
          <ac:spMkLst>
            <pc:docMk/>
            <pc:sldMk cId="1377762938" sldId="264"/>
            <ac:spMk id="3" creationId="{F88E2D34-9BA2-4B5D-9F90-5A6894797DD7}"/>
          </ac:spMkLst>
        </pc:spChg>
      </pc:sldChg>
    </pc:docChg>
  </pc:docChgLst>
  <pc:docChgLst>
    <pc:chgData name="He, Yuyang" userId="S::he.1634@buckeyemail.osu.edu::9523dbb9-5ff3-4f5b-960b-a1a504458f96" providerId="AD" clId="Web-{9AC8370F-AAE0-09BC-4457-99A9C07016C6}"/>
    <pc:docChg chg="modSld">
      <pc:chgData name="He, Yuyang" userId="S::he.1634@buckeyemail.osu.edu::9523dbb9-5ff3-4f5b-960b-a1a504458f96" providerId="AD" clId="Web-{9AC8370F-AAE0-09BC-4457-99A9C07016C6}" dt="2021-12-05T18:59:12.216" v="2" actId="14100"/>
      <pc:docMkLst>
        <pc:docMk/>
      </pc:docMkLst>
      <pc:sldChg chg="modSp">
        <pc:chgData name="He, Yuyang" userId="S::he.1634@buckeyemail.osu.edu::9523dbb9-5ff3-4f5b-960b-a1a504458f96" providerId="AD" clId="Web-{9AC8370F-AAE0-09BC-4457-99A9C07016C6}" dt="2021-12-05T18:59:12.216" v="2" actId="14100"/>
        <pc:sldMkLst>
          <pc:docMk/>
          <pc:sldMk cId="596593030" sldId="262"/>
        </pc:sldMkLst>
        <pc:picChg chg="mod">
          <ac:chgData name="He, Yuyang" userId="S::he.1634@buckeyemail.osu.edu::9523dbb9-5ff3-4f5b-960b-a1a504458f96" providerId="AD" clId="Web-{9AC8370F-AAE0-09BC-4457-99A9C07016C6}" dt="2021-12-05T18:59:12.216" v="2" actId="14100"/>
          <ac:picMkLst>
            <pc:docMk/>
            <pc:sldMk cId="596593030" sldId="262"/>
            <ac:picMk id="4" creationId="{28F6BC5D-86E8-4620-90FF-6614C9ED0ED0}"/>
          </ac:picMkLst>
        </pc:picChg>
      </pc:sldChg>
    </pc:docChg>
  </pc:docChgLst>
  <pc:docChgLst>
    <pc:chgData name="Yang, Jiaxin" userId="S::yang.5039@buckeyemail.osu.edu::d9033ff7-b04b-4cf4-a1d1-abb89e917db0" providerId="AD" clId="Web-{5A42C1BC-B4BB-E865-5F96-0B5E08ECE998}"/>
    <pc:docChg chg="modSld">
      <pc:chgData name="Yang, Jiaxin" userId="S::yang.5039@buckeyemail.osu.edu::d9033ff7-b04b-4cf4-a1d1-abb89e917db0" providerId="AD" clId="Web-{5A42C1BC-B4BB-E865-5F96-0B5E08ECE998}" dt="2021-12-01T10:30:34.209" v="17" actId="20577"/>
      <pc:docMkLst>
        <pc:docMk/>
      </pc:docMkLst>
      <pc:sldChg chg="modSp">
        <pc:chgData name="Yang, Jiaxin" userId="S::yang.5039@buckeyemail.osu.edu::d9033ff7-b04b-4cf4-a1d1-abb89e917db0" providerId="AD" clId="Web-{5A42C1BC-B4BB-E865-5F96-0B5E08ECE998}" dt="2021-12-01T10:30:34.209" v="17" actId="20577"/>
        <pc:sldMkLst>
          <pc:docMk/>
          <pc:sldMk cId="109857222" sldId="256"/>
        </pc:sldMkLst>
        <pc:spChg chg="mod">
          <ac:chgData name="Yang, Jiaxin" userId="S::yang.5039@buckeyemail.osu.edu::d9033ff7-b04b-4cf4-a1d1-abb89e917db0" providerId="AD" clId="Web-{5A42C1BC-B4BB-E865-5F96-0B5E08ECE998}" dt="2021-12-01T10:30:34.209" v="17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Yang, Jiaxin" userId="S::yang.5039@buckeyemail.osu.edu::d9033ff7-b04b-4cf4-a1d1-abb89e917db0" providerId="AD" clId="Web-{EDA532E5-3163-4621-8EBF-EE48D35188ED}"/>
    <pc:docChg chg="mod addSld delSld modSld sldOrd addMainMaster delMainMaster modMainMaster">
      <pc:chgData name="Yang, Jiaxin" userId="S::yang.5039@buckeyemail.osu.edu::d9033ff7-b04b-4cf4-a1d1-abb89e917db0" providerId="AD" clId="Web-{EDA532E5-3163-4621-8EBF-EE48D35188ED}" dt="2021-12-01T09:23:36.225" v="1108"/>
      <pc:docMkLst>
        <pc:docMk/>
      </pc:docMkLst>
      <pc:sldChg chg="addSp delSp modSp mod setBg modClrScheme addAnim setClrOvrMap chgLayout">
        <pc:chgData name="Yang, Jiaxin" userId="S::yang.5039@buckeyemail.osu.edu::d9033ff7-b04b-4cf4-a1d1-abb89e917db0" providerId="AD" clId="Web-{EDA532E5-3163-4621-8EBF-EE48D35188ED}" dt="2021-12-01T09:23:05.241" v="1100"/>
        <pc:sldMkLst>
          <pc:docMk/>
          <pc:sldMk cId="109857222" sldId="256"/>
        </pc:sldMkLst>
        <pc:spChg chg="mod">
          <ac:chgData name="Yang, Jiaxin" userId="S::yang.5039@buckeyemail.osu.edu::d9033ff7-b04b-4cf4-a1d1-abb89e917db0" providerId="AD" clId="Web-{EDA532E5-3163-4621-8EBF-EE48D35188ED}" dt="2021-12-01T09:22:58.037" v="109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ang, Jiaxin" userId="S::yang.5039@buckeyemail.osu.edu::d9033ff7-b04b-4cf4-a1d1-abb89e917db0" providerId="AD" clId="Web-{EDA532E5-3163-4621-8EBF-EE48D35188ED}" dt="2021-12-01T06:10:00.939" v="110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Yang, Jiaxin" userId="S::yang.5039@buckeyemail.osu.edu::d9033ff7-b04b-4cf4-a1d1-abb89e917db0" providerId="AD" clId="Web-{EDA532E5-3163-4621-8EBF-EE48D35188ED}" dt="2021-12-01T09:23:05.241" v="1100"/>
          <ac:spMkLst>
            <pc:docMk/>
            <pc:sldMk cId="109857222" sldId="256"/>
            <ac:spMk id="5" creationId="{B9FAA243-44BA-4105-AFBF-BE6D6D180DA3}"/>
          </ac:spMkLst>
        </pc:spChg>
        <pc:spChg chg="add del">
          <ac:chgData name="Yang, Jiaxin" userId="S::yang.5039@buckeyemail.osu.edu::d9033ff7-b04b-4cf4-a1d1-abb89e917db0" providerId="AD" clId="Web-{EDA532E5-3163-4621-8EBF-EE48D35188ED}" dt="2021-12-01T06:04:30.160" v="4"/>
          <ac:spMkLst>
            <pc:docMk/>
            <pc:sldMk cId="109857222" sldId="256"/>
            <ac:spMk id="6" creationId="{C1DD1A8A-57D5-4A81-AD04-532B043C5611}"/>
          </ac:spMkLst>
        </pc:spChg>
        <pc:spChg chg="add del">
          <ac:chgData name="Yang, Jiaxin" userId="S::yang.5039@buckeyemail.osu.edu::d9033ff7-b04b-4cf4-a1d1-abb89e917db0" providerId="AD" clId="Web-{EDA532E5-3163-4621-8EBF-EE48D35188ED}" dt="2021-12-01T06:06:34.331" v="24"/>
          <ac:spMkLst>
            <pc:docMk/>
            <pc:sldMk cId="109857222" sldId="256"/>
            <ac:spMk id="7" creationId="{7F7D7B8D-EF99-4CA1-AB1E-4C0C047409F5}"/>
          </ac:spMkLst>
        </pc:spChg>
        <pc:spChg chg="add del">
          <ac:chgData name="Yang, Jiaxin" userId="S::yang.5039@buckeyemail.osu.edu::d9033ff7-b04b-4cf4-a1d1-abb89e917db0" providerId="AD" clId="Web-{EDA532E5-3163-4621-8EBF-EE48D35188ED}" dt="2021-12-01T06:04:24.582" v="2"/>
          <ac:spMkLst>
            <pc:docMk/>
            <pc:sldMk cId="109857222" sldId="256"/>
            <ac:spMk id="9" creationId="{71B2258F-86CA-4D4D-8270-BC05FCDEBFB3}"/>
          </ac:spMkLst>
        </pc:spChg>
        <pc:spChg chg="add del">
          <ac:chgData name="Yang, Jiaxin" userId="S::yang.5039@buckeyemail.osu.edu::d9033ff7-b04b-4cf4-a1d1-abb89e917db0" providerId="AD" clId="Web-{EDA532E5-3163-4621-8EBF-EE48D35188ED}" dt="2021-12-01T06:04:30.160" v="4"/>
          <ac:spMkLst>
            <pc:docMk/>
            <pc:sldMk cId="109857222" sldId="256"/>
            <ac:spMk id="11" creationId="{007891EC-4501-44ED-A8C8-B11B6DB767AB}"/>
          </ac:spMkLst>
        </pc:spChg>
        <pc:spChg chg="add del">
          <ac:chgData name="Yang, Jiaxin" userId="S::yang.5039@buckeyemail.osu.edu::d9033ff7-b04b-4cf4-a1d1-abb89e917db0" providerId="AD" clId="Web-{EDA532E5-3163-4621-8EBF-EE48D35188ED}" dt="2021-12-01T06:08:19.236" v="74"/>
          <ac:spMkLst>
            <pc:docMk/>
            <pc:sldMk cId="109857222" sldId="256"/>
            <ac:spMk id="12" creationId="{FF4F1B1F-38C9-4BA3-8793-E2B6FC978C0A}"/>
          </ac:spMkLst>
        </pc:spChg>
        <pc:spChg chg="add del">
          <ac:chgData name="Yang, Jiaxin" userId="S::yang.5039@buckeyemail.osu.edu::d9033ff7-b04b-4cf4-a1d1-abb89e917db0" providerId="AD" clId="Web-{EDA532E5-3163-4621-8EBF-EE48D35188ED}" dt="2021-12-01T06:09:09.064" v="87"/>
          <ac:spMkLst>
            <pc:docMk/>
            <pc:sldMk cId="109857222" sldId="256"/>
            <ac:spMk id="19" creationId="{A88F843D-1C1B-C740-AC27-E3238D0F5F47}"/>
          </ac:spMkLst>
        </pc:spChg>
        <pc:spChg chg="add del">
          <ac:chgData name="Yang, Jiaxin" userId="S::yang.5039@buckeyemail.osu.edu::d9033ff7-b04b-4cf4-a1d1-abb89e917db0" providerId="AD" clId="Web-{EDA532E5-3163-4621-8EBF-EE48D35188ED}" dt="2021-12-01T06:09:09.064" v="87"/>
          <ac:spMkLst>
            <pc:docMk/>
            <pc:sldMk cId="109857222" sldId="256"/>
            <ac:spMk id="21" creationId="{9F0EA5A9-0D12-3644-BBEC-6D9D192EBEF4}"/>
          </ac:spMkLst>
        </pc:spChg>
        <pc:spChg chg="add del">
          <ac:chgData name="Yang, Jiaxin" userId="S::yang.5039@buckeyemail.osu.edu::d9033ff7-b04b-4cf4-a1d1-abb89e917db0" providerId="AD" clId="Web-{EDA532E5-3163-4621-8EBF-EE48D35188ED}" dt="2021-12-01T06:09:09.064" v="87"/>
          <ac:spMkLst>
            <pc:docMk/>
            <pc:sldMk cId="109857222" sldId="256"/>
            <ac:spMk id="23" creationId="{A21C8291-E3D5-4240-8FF4-E5213CBCC453}"/>
          </ac:spMkLst>
        </pc:spChg>
        <pc:spChg chg="add del">
          <ac:chgData name="Yang, Jiaxin" userId="S::yang.5039@buckeyemail.osu.edu::d9033ff7-b04b-4cf4-a1d1-abb89e917db0" providerId="AD" clId="Web-{EDA532E5-3163-4621-8EBF-EE48D35188ED}" dt="2021-12-01T06:09:09.064" v="87"/>
          <ac:spMkLst>
            <pc:docMk/>
            <pc:sldMk cId="109857222" sldId="256"/>
            <ac:spMk id="25" creationId="{08B44AFE-C181-7047-8CC9-CA00BD385EEA}"/>
          </ac:spMkLst>
        </pc:spChg>
        <pc:spChg chg="add">
          <ac:chgData name="Yang, Jiaxin" userId="S::yang.5039@buckeyemail.osu.edu::d9033ff7-b04b-4cf4-a1d1-abb89e917db0" providerId="AD" clId="Web-{EDA532E5-3163-4621-8EBF-EE48D35188ED}" dt="2021-12-01T06:09:09.064" v="87"/>
          <ac:spMkLst>
            <pc:docMk/>
            <pc:sldMk cId="109857222" sldId="256"/>
            <ac:spMk id="30" creationId="{247A131F-D5DE-41A5-B4CF-4F345319B40B}"/>
          </ac:spMkLst>
        </pc:spChg>
        <pc:spChg chg="add">
          <ac:chgData name="Yang, Jiaxin" userId="S::yang.5039@buckeyemail.osu.edu::d9033ff7-b04b-4cf4-a1d1-abb89e917db0" providerId="AD" clId="Web-{EDA532E5-3163-4621-8EBF-EE48D35188ED}" dt="2021-12-01T06:09:09.064" v="87"/>
          <ac:spMkLst>
            <pc:docMk/>
            <pc:sldMk cId="109857222" sldId="256"/>
            <ac:spMk id="32" creationId="{3AF4666D-BD98-40A5-A75F-478B982010B2}"/>
          </ac:spMkLst>
        </pc:spChg>
        <pc:spChg chg="add">
          <ac:chgData name="Yang, Jiaxin" userId="S::yang.5039@buckeyemail.osu.edu::d9033ff7-b04b-4cf4-a1d1-abb89e917db0" providerId="AD" clId="Web-{EDA532E5-3163-4621-8EBF-EE48D35188ED}" dt="2021-12-01T06:09:09.064" v="87"/>
          <ac:spMkLst>
            <pc:docMk/>
            <pc:sldMk cId="109857222" sldId="256"/>
            <ac:spMk id="34" creationId="{68680585-71F9-4721-A998-4974171D2EB4}"/>
          </ac:spMkLst>
        </pc:spChg>
        <pc:spChg chg="add">
          <ac:chgData name="Yang, Jiaxin" userId="S::yang.5039@buckeyemail.osu.edu::d9033ff7-b04b-4cf4-a1d1-abb89e917db0" providerId="AD" clId="Web-{EDA532E5-3163-4621-8EBF-EE48D35188ED}" dt="2021-12-01T06:09:09.064" v="87"/>
          <ac:spMkLst>
            <pc:docMk/>
            <pc:sldMk cId="109857222" sldId="256"/>
            <ac:spMk id="36" creationId="{12BC95C2-2EEC-4F59-ABA8-660B0D059CCF}"/>
          </ac:spMkLst>
        </pc:spChg>
        <pc:spChg chg="add">
          <ac:chgData name="Yang, Jiaxin" userId="S::yang.5039@buckeyemail.osu.edu::d9033ff7-b04b-4cf4-a1d1-abb89e917db0" providerId="AD" clId="Web-{EDA532E5-3163-4621-8EBF-EE48D35188ED}" dt="2021-12-01T06:09:09.064" v="87"/>
          <ac:spMkLst>
            <pc:docMk/>
            <pc:sldMk cId="109857222" sldId="256"/>
            <ac:spMk id="56" creationId="{8651CFA9-6065-4243-AC48-858E359780B1}"/>
          </ac:spMkLst>
        </pc:spChg>
        <pc:spChg chg="add">
          <ac:chgData name="Yang, Jiaxin" userId="S::yang.5039@buckeyemail.osu.edu::d9033ff7-b04b-4cf4-a1d1-abb89e917db0" providerId="AD" clId="Web-{EDA532E5-3163-4621-8EBF-EE48D35188ED}" dt="2021-12-01T06:09:09.064" v="87"/>
          <ac:spMkLst>
            <pc:docMk/>
            <pc:sldMk cId="109857222" sldId="256"/>
            <ac:spMk id="58" creationId="{FBFC6891-CBA5-427E-98AC-BF56BB033089}"/>
          </ac:spMkLst>
        </pc:spChg>
        <pc:grpChg chg="add">
          <ac:chgData name="Yang, Jiaxin" userId="S::yang.5039@buckeyemail.osu.edu::d9033ff7-b04b-4cf4-a1d1-abb89e917db0" providerId="AD" clId="Web-{EDA532E5-3163-4621-8EBF-EE48D35188ED}" dt="2021-12-01T06:09:09.064" v="87"/>
          <ac:grpSpMkLst>
            <pc:docMk/>
            <pc:sldMk cId="109857222" sldId="256"/>
            <ac:grpSpMk id="38" creationId="{03E9870D-4BBA-43AF-8D44-BBADF020CFF6}"/>
          </ac:grpSpMkLst>
        </pc:grpChg>
        <pc:grpChg chg="add">
          <ac:chgData name="Yang, Jiaxin" userId="S::yang.5039@buckeyemail.osu.edu::d9033ff7-b04b-4cf4-a1d1-abb89e917db0" providerId="AD" clId="Web-{EDA532E5-3163-4621-8EBF-EE48D35188ED}" dt="2021-12-01T06:09:09.064" v="87"/>
          <ac:grpSpMkLst>
            <pc:docMk/>
            <pc:sldMk cId="109857222" sldId="256"/>
            <ac:grpSpMk id="47" creationId="{C3279E8D-2BAA-4CB1-834B-09FADD54DE56}"/>
          </ac:grpSpMkLst>
        </pc:grpChg>
        <pc:grpChg chg="add">
          <ac:chgData name="Yang, Jiaxin" userId="S::yang.5039@buckeyemail.osu.edu::d9033ff7-b04b-4cf4-a1d1-abb89e917db0" providerId="AD" clId="Web-{EDA532E5-3163-4621-8EBF-EE48D35188ED}" dt="2021-12-01T06:09:09.064" v="87"/>
          <ac:grpSpMkLst>
            <pc:docMk/>
            <pc:sldMk cId="109857222" sldId="256"/>
            <ac:grpSpMk id="60" creationId="{F4436A75-A020-494B-B70E-85CBD21EA361}"/>
          </ac:grpSpMkLst>
        </pc:grpChg>
        <pc:grpChg chg="add">
          <ac:chgData name="Yang, Jiaxin" userId="S::yang.5039@buckeyemail.osu.edu::d9033ff7-b04b-4cf4-a1d1-abb89e917db0" providerId="AD" clId="Web-{EDA532E5-3163-4621-8EBF-EE48D35188ED}" dt="2021-12-01T06:09:09.064" v="87"/>
          <ac:grpSpMkLst>
            <pc:docMk/>
            <pc:sldMk cId="109857222" sldId="256"/>
            <ac:grpSpMk id="72" creationId="{DB8ED0A1-FF45-4EE6-ADE8-2F2ED0D394EF}"/>
          </ac:grpSpMkLst>
        </pc:grpChg>
        <pc:picChg chg="add mod ord">
          <ac:chgData name="Yang, Jiaxin" userId="S::yang.5039@buckeyemail.osu.edu::d9033ff7-b04b-4cf4-a1d1-abb89e917db0" providerId="AD" clId="Web-{EDA532E5-3163-4621-8EBF-EE48D35188ED}" dt="2021-12-01T06:09:09.064" v="87"/>
          <ac:picMkLst>
            <pc:docMk/>
            <pc:sldMk cId="109857222" sldId="256"/>
            <ac:picMk id="4" creationId="{38D96741-DD3D-44B2-A435-F9548ACC574E}"/>
          </ac:picMkLst>
        </pc:picChg>
        <pc:cxnChg chg="add del">
          <ac:chgData name="Yang, Jiaxin" userId="S::yang.5039@buckeyemail.osu.edu::d9033ff7-b04b-4cf4-a1d1-abb89e917db0" providerId="AD" clId="Web-{EDA532E5-3163-4621-8EBF-EE48D35188ED}" dt="2021-12-01T06:08:19.236" v="74"/>
          <ac:cxnSpMkLst>
            <pc:docMk/>
            <pc:sldMk cId="109857222" sldId="256"/>
            <ac:cxnSpMk id="14" creationId="{6B5C80BC-C547-4FD8-9B68-6A9207F08580}"/>
          </ac:cxnSpMkLst>
        </pc:cxnChg>
      </pc:sldChg>
      <pc:sldChg chg="addSp delSp modSp new">
        <pc:chgData name="Yang, Jiaxin" userId="S::yang.5039@buckeyemail.osu.edu::d9033ff7-b04b-4cf4-a1d1-abb89e917db0" providerId="AD" clId="Web-{EDA532E5-3163-4621-8EBF-EE48D35188ED}" dt="2021-12-01T09:23:15.709" v="1102"/>
        <pc:sldMkLst>
          <pc:docMk/>
          <pc:sldMk cId="236033678" sldId="257"/>
        </pc:sldMkLst>
        <pc:spChg chg="mod">
          <ac:chgData name="Yang, Jiaxin" userId="S::yang.5039@buckeyemail.osu.edu::d9033ff7-b04b-4cf4-a1d1-abb89e917db0" providerId="AD" clId="Web-{EDA532E5-3163-4621-8EBF-EE48D35188ED}" dt="2021-12-01T06:16:57.279" v="176" actId="20577"/>
          <ac:spMkLst>
            <pc:docMk/>
            <pc:sldMk cId="236033678" sldId="257"/>
            <ac:spMk id="2" creationId="{36EBAEBB-7A2A-46BE-903B-D8ADFBC1FBD3}"/>
          </ac:spMkLst>
        </pc:spChg>
        <pc:spChg chg="mod">
          <ac:chgData name="Yang, Jiaxin" userId="S::yang.5039@buckeyemail.osu.edu::d9033ff7-b04b-4cf4-a1d1-abb89e917db0" providerId="AD" clId="Web-{EDA532E5-3163-4621-8EBF-EE48D35188ED}" dt="2021-12-01T06:43:49.672" v="489" actId="20577"/>
          <ac:spMkLst>
            <pc:docMk/>
            <pc:sldMk cId="236033678" sldId="257"/>
            <ac:spMk id="3" creationId="{E0C08232-6102-4B52-A09C-24B4A1EF9812}"/>
          </ac:spMkLst>
        </pc:spChg>
        <pc:spChg chg="add del mod">
          <ac:chgData name="Yang, Jiaxin" userId="S::yang.5039@buckeyemail.osu.edu::d9033ff7-b04b-4cf4-a1d1-abb89e917db0" providerId="AD" clId="Web-{EDA532E5-3163-4621-8EBF-EE48D35188ED}" dt="2021-12-01T09:23:09.131" v="1101"/>
          <ac:spMkLst>
            <pc:docMk/>
            <pc:sldMk cId="236033678" sldId="257"/>
            <ac:spMk id="4" creationId="{A7941324-A6A1-44FD-BB60-97A8A85B80B6}"/>
          </ac:spMkLst>
        </pc:spChg>
        <pc:spChg chg="add mod">
          <ac:chgData name="Yang, Jiaxin" userId="S::yang.5039@buckeyemail.osu.edu::d9033ff7-b04b-4cf4-a1d1-abb89e917db0" providerId="AD" clId="Web-{EDA532E5-3163-4621-8EBF-EE48D35188ED}" dt="2021-12-01T09:23:15.709" v="1102"/>
          <ac:spMkLst>
            <pc:docMk/>
            <pc:sldMk cId="236033678" sldId="257"/>
            <ac:spMk id="5" creationId="{DFC74A10-A691-4E1E-BB51-817C960879FF}"/>
          </ac:spMkLst>
        </pc:spChg>
      </pc:sldChg>
      <pc:sldChg chg="addSp delSp modSp new mod setBg">
        <pc:chgData name="Yang, Jiaxin" userId="S::yang.5039@buckeyemail.osu.edu::d9033ff7-b04b-4cf4-a1d1-abb89e917db0" providerId="AD" clId="Web-{EDA532E5-3163-4621-8EBF-EE48D35188ED}" dt="2021-12-01T09:23:21.850" v="1103"/>
        <pc:sldMkLst>
          <pc:docMk/>
          <pc:sldMk cId="502690914" sldId="258"/>
        </pc:sldMkLst>
        <pc:spChg chg="mod">
          <ac:chgData name="Yang, Jiaxin" userId="S::yang.5039@buckeyemail.osu.edu::d9033ff7-b04b-4cf4-a1d1-abb89e917db0" providerId="AD" clId="Web-{EDA532E5-3163-4621-8EBF-EE48D35188ED}" dt="2021-12-01T07:48:41.086" v="826"/>
          <ac:spMkLst>
            <pc:docMk/>
            <pc:sldMk cId="502690914" sldId="258"/>
            <ac:spMk id="2" creationId="{1912F3DB-0024-4FBD-AF85-BFA6A71B772E}"/>
          </ac:spMkLst>
        </pc:spChg>
        <pc:spChg chg="mod ord">
          <ac:chgData name="Yang, Jiaxin" userId="S::yang.5039@buckeyemail.osu.edu::d9033ff7-b04b-4cf4-a1d1-abb89e917db0" providerId="AD" clId="Web-{EDA532E5-3163-4621-8EBF-EE48D35188ED}" dt="2021-12-01T07:49:02.320" v="832" actId="1076"/>
          <ac:spMkLst>
            <pc:docMk/>
            <pc:sldMk cId="502690914" sldId="258"/>
            <ac:spMk id="3" creationId="{22C3836E-83D6-4A44-A016-B85D28E3E729}"/>
          </ac:spMkLst>
        </pc:spChg>
        <pc:spChg chg="add del mod">
          <ac:chgData name="Yang, Jiaxin" userId="S::yang.5039@buckeyemail.osu.edu::d9033ff7-b04b-4cf4-a1d1-abb89e917db0" providerId="AD" clId="Web-{EDA532E5-3163-4621-8EBF-EE48D35188ED}" dt="2021-12-01T09:23:09.131" v="1101"/>
          <ac:spMkLst>
            <pc:docMk/>
            <pc:sldMk cId="502690914" sldId="258"/>
            <ac:spMk id="5" creationId="{0C3A2E35-017B-42C0-9E9A-2B8601349461}"/>
          </ac:spMkLst>
        </pc:spChg>
        <pc:spChg chg="add mod">
          <ac:chgData name="Yang, Jiaxin" userId="S::yang.5039@buckeyemail.osu.edu::d9033ff7-b04b-4cf4-a1d1-abb89e917db0" providerId="AD" clId="Web-{EDA532E5-3163-4621-8EBF-EE48D35188ED}" dt="2021-12-01T09:23:21.850" v="1103"/>
          <ac:spMkLst>
            <pc:docMk/>
            <pc:sldMk cId="502690914" sldId="258"/>
            <ac:spMk id="6" creationId="{6C878A0D-DD57-4BA3-9A9C-DF0B46FA15E2}"/>
          </ac:spMkLst>
        </pc:spChg>
        <pc:spChg chg="add">
          <ac:chgData name="Yang, Jiaxin" userId="S::yang.5039@buckeyemail.osu.edu::d9033ff7-b04b-4cf4-a1d1-abb89e917db0" providerId="AD" clId="Web-{EDA532E5-3163-4621-8EBF-EE48D35188ED}" dt="2021-12-01T07:48:41.086" v="826"/>
          <ac:spMkLst>
            <pc:docMk/>
            <pc:sldMk cId="502690914" sldId="258"/>
            <ac:spMk id="9" creationId="{8651CFA9-6065-4243-AC48-858E359780B1}"/>
          </ac:spMkLst>
        </pc:spChg>
        <pc:spChg chg="add">
          <ac:chgData name="Yang, Jiaxin" userId="S::yang.5039@buckeyemail.osu.edu::d9033ff7-b04b-4cf4-a1d1-abb89e917db0" providerId="AD" clId="Web-{EDA532E5-3163-4621-8EBF-EE48D35188ED}" dt="2021-12-01T07:48:41.086" v="826"/>
          <ac:spMkLst>
            <pc:docMk/>
            <pc:sldMk cId="502690914" sldId="258"/>
            <ac:spMk id="11" creationId="{37962AE0-6A1C-4B76-9D52-10E5E6D7D3BB}"/>
          </ac:spMkLst>
        </pc:spChg>
        <pc:grpChg chg="add">
          <ac:chgData name="Yang, Jiaxin" userId="S::yang.5039@buckeyemail.osu.edu::d9033ff7-b04b-4cf4-a1d1-abb89e917db0" providerId="AD" clId="Web-{EDA532E5-3163-4621-8EBF-EE48D35188ED}" dt="2021-12-01T07:48:41.086" v="826"/>
          <ac:grpSpMkLst>
            <pc:docMk/>
            <pc:sldMk cId="502690914" sldId="258"/>
            <ac:grpSpMk id="13" creationId="{F91F4035-959D-40EA-9ED3-54D7D9F4FCE9}"/>
          </ac:grpSpMkLst>
        </pc:grpChg>
        <pc:grpChg chg="add">
          <ac:chgData name="Yang, Jiaxin" userId="S::yang.5039@buckeyemail.osu.edu::d9033ff7-b04b-4cf4-a1d1-abb89e917db0" providerId="AD" clId="Web-{EDA532E5-3163-4621-8EBF-EE48D35188ED}" dt="2021-12-01T07:48:41.086" v="826"/>
          <ac:grpSpMkLst>
            <pc:docMk/>
            <pc:sldMk cId="502690914" sldId="258"/>
            <ac:grpSpMk id="23" creationId="{F8C79A14-3318-47D6-94E0-D72F5E6F5C0B}"/>
          </ac:grpSpMkLst>
        </pc:grpChg>
        <pc:picChg chg="add mod">
          <ac:chgData name="Yang, Jiaxin" userId="S::yang.5039@buckeyemail.osu.edu::d9033ff7-b04b-4cf4-a1d1-abb89e917db0" providerId="AD" clId="Web-{EDA532E5-3163-4621-8EBF-EE48D35188ED}" dt="2021-12-01T07:48:47.351" v="828" actId="1076"/>
          <ac:picMkLst>
            <pc:docMk/>
            <pc:sldMk cId="502690914" sldId="258"/>
            <ac:picMk id="4" creationId="{997A48D9-B975-49A0-BA6B-881B95400273}"/>
          </ac:picMkLst>
        </pc:picChg>
      </pc:sldChg>
      <pc:sldChg chg="addSp delSp modSp new">
        <pc:chgData name="Yang, Jiaxin" userId="S::yang.5039@buckeyemail.osu.edu::d9033ff7-b04b-4cf4-a1d1-abb89e917db0" providerId="AD" clId="Web-{EDA532E5-3163-4621-8EBF-EE48D35188ED}" dt="2021-12-01T09:23:24.772" v="1104"/>
        <pc:sldMkLst>
          <pc:docMk/>
          <pc:sldMk cId="4293744309" sldId="259"/>
        </pc:sldMkLst>
        <pc:spChg chg="mod">
          <ac:chgData name="Yang, Jiaxin" userId="S::yang.5039@buckeyemail.osu.edu::d9033ff7-b04b-4cf4-a1d1-abb89e917db0" providerId="AD" clId="Web-{EDA532E5-3163-4621-8EBF-EE48D35188ED}" dt="2021-12-01T06:11:28.985" v="132" actId="20577"/>
          <ac:spMkLst>
            <pc:docMk/>
            <pc:sldMk cId="4293744309" sldId="259"/>
            <ac:spMk id="2" creationId="{F34F75C9-3651-49F3-AC38-EF90FF2AE6F4}"/>
          </ac:spMkLst>
        </pc:spChg>
        <pc:spChg chg="mod">
          <ac:chgData name="Yang, Jiaxin" userId="S::yang.5039@buckeyemail.osu.edu::d9033ff7-b04b-4cf4-a1d1-abb89e917db0" providerId="AD" clId="Web-{EDA532E5-3163-4621-8EBF-EE48D35188ED}" dt="2021-12-01T07:45:45.680" v="809" actId="20577"/>
          <ac:spMkLst>
            <pc:docMk/>
            <pc:sldMk cId="4293744309" sldId="259"/>
            <ac:spMk id="3" creationId="{70335755-A4BD-4CDA-A42E-E3439342F0EA}"/>
          </ac:spMkLst>
        </pc:spChg>
        <pc:spChg chg="add del mod">
          <ac:chgData name="Yang, Jiaxin" userId="S::yang.5039@buckeyemail.osu.edu::d9033ff7-b04b-4cf4-a1d1-abb89e917db0" providerId="AD" clId="Web-{EDA532E5-3163-4621-8EBF-EE48D35188ED}" dt="2021-12-01T09:23:09.131" v="1101"/>
          <ac:spMkLst>
            <pc:docMk/>
            <pc:sldMk cId="4293744309" sldId="259"/>
            <ac:spMk id="4" creationId="{B5FF9956-C701-49DA-984B-6842ACDB7498}"/>
          </ac:spMkLst>
        </pc:spChg>
        <pc:spChg chg="add mod">
          <ac:chgData name="Yang, Jiaxin" userId="S::yang.5039@buckeyemail.osu.edu::d9033ff7-b04b-4cf4-a1d1-abb89e917db0" providerId="AD" clId="Web-{EDA532E5-3163-4621-8EBF-EE48D35188ED}" dt="2021-12-01T09:23:24.772" v="1104"/>
          <ac:spMkLst>
            <pc:docMk/>
            <pc:sldMk cId="4293744309" sldId="259"/>
            <ac:spMk id="5" creationId="{26B34D2E-9BD8-4C97-8E5C-AAA8834B4C26}"/>
          </ac:spMkLst>
        </pc:spChg>
      </pc:sldChg>
      <pc:sldChg chg="addSp delSp modSp new">
        <pc:chgData name="Yang, Jiaxin" userId="S::yang.5039@buckeyemail.osu.edu::d9033ff7-b04b-4cf4-a1d1-abb89e917db0" providerId="AD" clId="Web-{EDA532E5-3163-4621-8EBF-EE48D35188ED}" dt="2021-12-01T09:23:28.037" v="1105"/>
        <pc:sldMkLst>
          <pc:docMk/>
          <pc:sldMk cId="263815363" sldId="260"/>
        </pc:sldMkLst>
        <pc:spChg chg="mod">
          <ac:chgData name="Yang, Jiaxin" userId="S::yang.5039@buckeyemail.osu.edu::d9033ff7-b04b-4cf4-a1d1-abb89e917db0" providerId="AD" clId="Web-{EDA532E5-3163-4621-8EBF-EE48D35188ED}" dt="2021-12-01T06:59:49.587" v="563" actId="20577"/>
          <ac:spMkLst>
            <pc:docMk/>
            <pc:sldMk cId="263815363" sldId="260"/>
            <ac:spMk id="2" creationId="{C01A0548-F1BF-4F52-BB10-7D337A6DC3E6}"/>
          </ac:spMkLst>
        </pc:spChg>
        <pc:spChg chg="del">
          <ac:chgData name="Yang, Jiaxin" userId="S::yang.5039@buckeyemail.osu.edu::d9033ff7-b04b-4cf4-a1d1-abb89e917db0" providerId="AD" clId="Web-{EDA532E5-3163-4621-8EBF-EE48D35188ED}" dt="2021-12-01T06:59:04.931" v="557"/>
          <ac:spMkLst>
            <pc:docMk/>
            <pc:sldMk cId="263815363" sldId="260"/>
            <ac:spMk id="3" creationId="{56F57A00-9799-4BCB-A663-7BDCCA246468}"/>
          </ac:spMkLst>
        </pc:spChg>
        <pc:spChg chg="add del mod">
          <ac:chgData name="Yang, Jiaxin" userId="S::yang.5039@buckeyemail.osu.edu::d9033ff7-b04b-4cf4-a1d1-abb89e917db0" providerId="AD" clId="Web-{EDA532E5-3163-4621-8EBF-EE48D35188ED}" dt="2021-12-01T09:23:09.131" v="1101"/>
          <ac:spMkLst>
            <pc:docMk/>
            <pc:sldMk cId="263815363" sldId="260"/>
            <ac:spMk id="3" creationId="{E5B08042-BA86-4D73-8ABE-D6085D0BD364}"/>
          </ac:spMkLst>
        </pc:spChg>
        <pc:spChg chg="add mod">
          <ac:chgData name="Yang, Jiaxin" userId="S::yang.5039@buckeyemail.osu.edu::d9033ff7-b04b-4cf4-a1d1-abb89e917db0" providerId="AD" clId="Web-{EDA532E5-3163-4621-8EBF-EE48D35188ED}" dt="2021-12-01T09:23:28.037" v="1105"/>
          <ac:spMkLst>
            <pc:docMk/>
            <pc:sldMk cId="263815363" sldId="260"/>
            <ac:spMk id="6" creationId="{1DBAF84F-2C94-41EF-BD39-899B2B623790}"/>
          </ac:spMkLst>
        </pc:spChg>
        <pc:spChg chg="add del">
          <ac:chgData name="Yang, Jiaxin" userId="S::yang.5039@buckeyemail.osu.edu::d9033ff7-b04b-4cf4-a1d1-abb89e917db0" providerId="AD" clId="Web-{EDA532E5-3163-4621-8EBF-EE48D35188ED}" dt="2021-12-01T07:00:24.649" v="567"/>
          <ac:spMkLst>
            <pc:docMk/>
            <pc:sldMk cId="263815363" sldId="260"/>
            <ac:spMk id="6" creationId="{D29A4932-E6DC-43A6-B92E-D6EB75F05160}"/>
          </ac:spMkLst>
        </pc:spChg>
        <pc:picChg chg="add mod ord">
          <ac:chgData name="Yang, Jiaxin" userId="S::yang.5039@buckeyemail.osu.edu::d9033ff7-b04b-4cf4-a1d1-abb89e917db0" providerId="AD" clId="Web-{EDA532E5-3163-4621-8EBF-EE48D35188ED}" dt="2021-12-01T07:00:51.790" v="568" actId="1076"/>
          <ac:picMkLst>
            <pc:docMk/>
            <pc:sldMk cId="263815363" sldId="260"/>
            <ac:picMk id="4" creationId="{845B10D2-CD74-47E2-8E2C-A14C8761CD0A}"/>
          </ac:picMkLst>
        </pc:picChg>
        <pc:picChg chg="add mod">
          <ac:chgData name="Yang, Jiaxin" userId="S::yang.5039@buckeyemail.osu.edu::d9033ff7-b04b-4cf4-a1d1-abb89e917db0" providerId="AD" clId="Web-{EDA532E5-3163-4621-8EBF-EE48D35188ED}" dt="2021-12-01T07:00:18.352" v="566" actId="1076"/>
          <ac:picMkLst>
            <pc:docMk/>
            <pc:sldMk cId="263815363" sldId="260"/>
            <ac:picMk id="5" creationId="{98B1889C-1EAE-4E8C-94D5-63223149EF4F}"/>
          </ac:picMkLst>
        </pc:picChg>
      </pc:sldChg>
      <pc:sldChg chg="addSp delSp modSp new">
        <pc:chgData name="Yang, Jiaxin" userId="S::yang.5039@buckeyemail.osu.edu::d9033ff7-b04b-4cf4-a1d1-abb89e917db0" providerId="AD" clId="Web-{EDA532E5-3163-4621-8EBF-EE48D35188ED}" dt="2021-12-01T09:23:31.225" v="1106"/>
        <pc:sldMkLst>
          <pc:docMk/>
          <pc:sldMk cId="3313756159" sldId="261"/>
        </pc:sldMkLst>
        <pc:spChg chg="mod">
          <ac:chgData name="Yang, Jiaxin" userId="S::yang.5039@buckeyemail.osu.edu::d9033ff7-b04b-4cf4-a1d1-abb89e917db0" providerId="AD" clId="Web-{EDA532E5-3163-4621-8EBF-EE48D35188ED}" dt="2021-12-01T06:12:08.578" v="136" actId="20577"/>
          <ac:spMkLst>
            <pc:docMk/>
            <pc:sldMk cId="3313756159" sldId="261"/>
            <ac:spMk id="2" creationId="{E307877B-AF70-492A-8331-F59AF6DDDD10}"/>
          </ac:spMkLst>
        </pc:spChg>
        <pc:spChg chg="mod">
          <ac:chgData name="Yang, Jiaxin" userId="S::yang.5039@buckeyemail.osu.edu::d9033ff7-b04b-4cf4-a1d1-abb89e917db0" providerId="AD" clId="Web-{EDA532E5-3163-4621-8EBF-EE48D35188ED}" dt="2021-12-01T08:00:37.838" v="928" actId="20577"/>
          <ac:spMkLst>
            <pc:docMk/>
            <pc:sldMk cId="3313756159" sldId="261"/>
            <ac:spMk id="3" creationId="{39502108-BD1B-470E-A167-E0D22F8D2D53}"/>
          </ac:spMkLst>
        </pc:spChg>
        <pc:spChg chg="add del mod">
          <ac:chgData name="Yang, Jiaxin" userId="S::yang.5039@buckeyemail.osu.edu::d9033ff7-b04b-4cf4-a1d1-abb89e917db0" providerId="AD" clId="Web-{EDA532E5-3163-4621-8EBF-EE48D35188ED}" dt="2021-12-01T09:23:09.131" v="1101"/>
          <ac:spMkLst>
            <pc:docMk/>
            <pc:sldMk cId="3313756159" sldId="261"/>
            <ac:spMk id="4" creationId="{6911A87B-D403-4537-A7A1-F6B5C1B0732B}"/>
          </ac:spMkLst>
        </pc:spChg>
        <pc:spChg chg="add mod">
          <ac:chgData name="Yang, Jiaxin" userId="S::yang.5039@buckeyemail.osu.edu::d9033ff7-b04b-4cf4-a1d1-abb89e917db0" providerId="AD" clId="Web-{EDA532E5-3163-4621-8EBF-EE48D35188ED}" dt="2021-12-01T09:23:31.225" v="1106"/>
          <ac:spMkLst>
            <pc:docMk/>
            <pc:sldMk cId="3313756159" sldId="261"/>
            <ac:spMk id="5" creationId="{E101524F-60DD-4E5B-9DD2-B8341EAAAE15}"/>
          </ac:spMkLst>
        </pc:spChg>
      </pc:sldChg>
      <pc:sldChg chg="addSp delSp modSp new">
        <pc:chgData name="Yang, Jiaxin" userId="S::yang.5039@buckeyemail.osu.edu::d9033ff7-b04b-4cf4-a1d1-abb89e917db0" providerId="AD" clId="Web-{EDA532E5-3163-4621-8EBF-EE48D35188ED}" dt="2021-12-01T09:23:33.521" v="1107"/>
        <pc:sldMkLst>
          <pc:docMk/>
          <pc:sldMk cId="596593030" sldId="262"/>
        </pc:sldMkLst>
        <pc:spChg chg="mod">
          <ac:chgData name="Yang, Jiaxin" userId="S::yang.5039@buckeyemail.osu.edu::d9033ff7-b04b-4cf4-a1d1-abb89e917db0" providerId="AD" clId="Web-{EDA532E5-3163-4621-8EBF-EE48D35188ED}" dt="2021-12-01T08:18:16.041" v="958" actId="1076"/>
          <ac:spMkLst>
            <pc:docMk/>
            <pc:sldMk cId="596593030" sldId="262"/>
            <ac:spMk id="2" creationId="{47EF8D0D-DF84-4707-88E4-590947B01E64}"/>
          </ac:spMkLst>
        </pc:spChg>
        <pc:spChg chg="add del mod">
          <ac:chgData name="Yang, Jiaxin" userId="S::yang.5039@buckeyemail.osu.edu::d9033ff7-b04b-4cf4-a1d1-abb89e917db0" providerId="AD" clId="Web-{EDA532E5-3163-4621-8EBF-EE48D35188ED}" dt="2021-12-01T09:23:09.131" v="1101"/>
          <ac:spMkLst>
            <pc:docMk/>
            <pc:sldMk cId="596593030" sldId="262"/>
            <ac:spMk id="3" creationId="{1C254F0B-FF12-4DFD-97A8-B20A961EAB40}"/>
          </ac:spMkLst>
        </pc:spChg>
        <pc:spChg chg="del">
          <ac:chgData name="Yang, Jiaxin" userId="S::yang.5039@buckeyemail.osu.edu::d9033ff7-b04b-4cf4-a1d1-abb89e917db0" providerId="AD" clId="Web-{EDA532E5-3163-4621-8EBF-EE48D35188ED}" dt="2021-12-01T08:11:23.635" v="936"/>
          <ac:spMkLst>
            <pc:docMk/>
            <pc:sldMk cId="596593030" sldId="262"/>
            <ac:spMk id="3" creationId="{7FD05E57-F796-40C0-AD8E-B78C54F330B4}"/>
          </ac:spMkLst>
        </pc:spChg>
        <pc:spChg chg="add del mod">
          <ac:chgData name="Yang, Jiaxin" userId="S::yang.5039@buckeyemail.osu.edu::d9033ff7-b04b-4cf4-a1d1-abb89e917db0" providerId="AD" clId="Web-{EDA532E5-3163-4621-8EBF-EE48D35188ED}" dt="2021-12-01T08:13:00.666" v="938"/>
          <ac:spMkLst>
            <pc:docMk/>
            <pc:sldMk cId="596593030" sldId="262"/>
            <ac:spMk id="6" creationId="{3154E77E-50A8-490B-B26B-CC486D813480}"/>
          </ac:spMkLst>
        </pc:spChg>
        <pc:spChg chg="add mod">
          <ac:chgData name="Yang, Jiaxin" userId="S::yang.5039@buckeyemail.osu.edu::d9033ff7-b04b-4cf4-a1d1-abb89e917db0" providerId="AD" clId="Web-{EDA532E5-3163-4621-8EBF-EE48D35188ED}" dt="2021-12-01T09:23:33.521" v="1107"/>
          <ac:spMkLst>
            <pc:docMk/>
            <pc:sldMk cId="596593030" sldId="262"/>
            <ac:spMk id="6" creationId="{DF4FAFA1-FACD-43EE-9189-E296A5C22927}"/>
          </ac:spMkLst>
        </pc:spChg>
        <pc:picChg chg="add mod">
          <ac:chgData name="Yang, Jiaxin" userId="S::yang.5039@buckeyemail.osu.edu::d9033ff7-b04b-4cf4-a1d1-abb89e917db0" providerId="AD" clId="Web-{EDA532E5-3163-4621-8EBF-EE48D35188ED}" dt="2021-12-01T08:13:14.073" v="943" actId="14100"/>
          <ac:picMkLst>
            <pc:docMk/>
            <pc:sldMk cId="596593030" sldId="262"/>
            <ac:picMk id="4" creationId="{BC80CDA3-4CF5-4DDD-BB69-A003B3A717A4}"/>
          </ac:picMkLst>
        </pc:picChg>
      </pc:sldChg>
      <pc:sldChg chg="addSp delSp modSp new">
        <pc:chgData name="Yang, Jiaxin" userId="S::yang.5039@buckeyemail.osu.edu::d9033ff7-b04b-4cf4-a1d1-abb89e917db0" providerId="AD" clId="Web-{EDA532E5-3163-4621-8EBF-EE48D35188ED}" dt="2021-12-01T09:23:36.225" v="1108"/>
        <pc:sldMkLst>
          <pc:docMk/>
          <pc:sldMk cId="3752929277" sldId="263"/>
        </pc:sldMkLst>
        <pc:spChg chg="mod">
          <ac:chgData name="Yang, Jiaxin" userId="S::yang.5039@buckeyemail.osu.edu::d9033ff7-b04b-4cf4-a1d1-abb89e917db0" providerId="AD" clId="Web-{EDA532E5-3163-4621-8EBF-EE48D35188ED}" dt="2021-12-01T06:12:35.641" v="140" actId="20577"/>
          <ac:spMkLst>
            <pc:docMk/>
            <pc:sldMk cId="3752929277" sldId="263"/>
            <ac:spMk id="2" creationId="{D2821D0B-8C3A-4A33-9E62-915A34A482BF}"/>
          </ac:spMkLst>
        </pc:spChg>
        <pc:spChg chg="mod">
          <ac:chgData name="Yang, Jiaxin" userId="S::yang.5039@buckeyemail.osu.edu::d9033ff7-b04b-4cf4-a1d1-abb89e917db0" providerId="AD" clId="Web-{EDA532E5-3163-4621-8EBF-EE48D35188ED}" dt="2021-12-01T08:55:07.872" v="1084" actId="20577"/>
          <ac:spMkLst>
            <pc:docMk/>
            <pc:sldMk cId="3752929277" sldId="263"/>
            <ac:spMk id="3" creationId="{34E842FE-AAD3-4DD4-89D0-02D159E516EA}"/>
          </ac:spMkLst>
        </pc:spChg>
        <pc:spChg chg="add del mod">
          <ac:chgData name="Yang, Jiaxin" userId="S::yang.5039@buckeyemail.osu.edu::d9033ff7-b04b-4cf4-a1d1-abb89e917db0" providerId="AD" clId="Web-{EDA532E5-3163-4621-8EBF-EE48D35188ED}" dt="2021-12-01T09:23:09.131" v="1101"/>
          <ac:spMkLst>
            <pc:docMk/>
            <pc:sldMk cId="3752929277" sldId="263"/>
            <ac:spMk id="4" creationId="{C58C12EC-61AF-40C9-BD2A-A18DD1C25CA1}"/>
          </ac:spMkLst>
        </pc:spChg>
        <pc:spChg chg="add mod">
          <ac:chgData name="Yang, Jiaxin" userId="S::yang.5039@buckeyemail.osu.edu::d9033ff7-b04b-4cf4-a1d1-abb89e917db0" providerId="AD" clId="Web-{EDA532E5-3163-4621-8EBF-EE48D35188ED}" dt="2021-12-01T09:23:36.225" v="1108"/>
          <ac:spMkLst>
            <pc:docMk/>
            <pc:sldMk cId="3752929277" sldId="263"/>
            <ac:spMk id="6" creationId="{8D2F85B2-253F-4C69-8D25-8D3979817C22}"/>
          </ac:spMkLst>
        </pc:spChg>
      </pc:sldChg>
      <pc:sldChg chg="addSp delSp modSp">
        <pc:chgData name="Yang, Jiaxin" userId="S::yang.5039@buckeyemail.osu.edu::d9033ff7-b04b-4cf4-a1d1-abb89e917db0" providerId="AD" clId="Web-{EDA532E5-3163-4621-8EBF-EE48D35188ED}" dt="2021-12-01T09:03:33.775" v="1087"/>
        <pc:sldMkLst>
          <pc:docMk/>
          <pc:sldMk cId="1377762938" sldId="264"/>
        </pc:sldMkLst>
        <pc:spChg chg="add del">
          <ac:chgData name="Yang, Jiaxin" userId="S::yang.5039@buckeyemail.osu.edu::d9033ff7-b04b-4cf4-a1d1-abb89e917db0" providerId="AD" clId="Web-{EDA532E5-3163-4621-8EBF-EE48D35188ED}" dt="2021-12-01T09:00:12.417" v="1086"/>
          <ac:spMkLst>
            <pc:docMk/>
            <pc:sldMk cId="1377762938" sldId="264"/>
            <ac:spMk id="4" creationId="{8C0050B3-5F07-4BFA-9D81-E25DC4EC2FDD}"/>
          </ac:spMkLst>
        </pc:spChg>
        <pc:spChg chg="add mod">
          <ac:chgData name="Yang, Jiaxin" userId="S::yang.5039@buckeyemail.osu.edu::d9033ff7-b04b-4cf4-a1d1-abb89e917db0" providerId="AD" clId="Web-{EDA532E5-3163-4621-8EBF-EE48D35188ED}" dt="2021-12-01T09:03:33.775" v="1087"/>
          <ac:spMkLst>
            <pc:docMk/>
            <pc:sldMk cId="1377762938" sldId="264"/>
            <ac:spMk id="5" creationId="{C6F1E2FF-137B-4AF5-AB22-4E39AFCCD216}"/>
          </ac:spMkLst>
        </pc:spChg>
      </pc:sldChg>
      <pc:sldChg chg="addSp delSp modSp add del ord replId">
        <pc:chgData name="Yang, Jiaxin" userId="S::yang.5039@buckeyemail.osu.edu::d9033ff7-b04b-4cf4-a1d1-abb89e917db0" providerId="AD" clId="Web-{EDA532E5-3163-4621-8EBF-EE48D35188ED}" dt="2021-12-01T08:54:50.779" v="1081"/>
        <pc:sldMkLst>
          <pc:docMk/>
          <pc:sldMk cId="1540921069" sldId="264"/>
        </pc:sldMkLst>
        <pc:spChg chg="mod">
          <ac:chgData name="Yang, Jiaxin" userId="S::yang.5039@buckeyemail.osu.edu::d9033ff7-b04b-4cf4-a1d1-abb89e917db0" providerId="AD" clId="Web-{EDA532E5-3163-4621-8EBF-EE48D35188ED}" dt="2021-12-01T08:42:25.175" v="976" actId="20577"/>
          <ac:spMkLst>
            <pc:docMk/>
            <pc:sldMk cId="1540921069" sldId="264"/>
            <ac:spMk id="2" creationId="{C01A0548-F1BF-4F52-BB10-7D337A6DC3E6}"/>
          </ac:spMkLst>
        </pc:spChg>
        <pc:spChg chg="add del">
          <ac:chgData name="Yang, Jiaxin" userId="S::yang.5039@buckeyemail.osu.edu::d9033ff7-b04b-4cf4-a1d1-abb89e917db0" providerId="AD" clId="Web-{EDA532E5-3163-4621-8EBF-EE48D35188ED}" dt="2021-12-01T08:44:33.565" v="989"/>
          <ac:spMkLst>
            <pc:docMk/>
            <pc:sldMk cId="1540921069" sldId="264"/>
            <ac:spMk id="7" creationId="{8541CA0E-60C1-4C2B-8AB1-77B9826C0D9E}"/>
          </ac:spMkLst>
        </pc:spChg>
        <pc:picChg chg="mod">
          <ac:chgData name="Yang, Jiaxin" userId="S::yang.5039@buckeyemail.osu.edu::d9033ff7-b04b-4cf4-a1d1-abb89e917db0" providerId="AD" clId="Web-{EDA532E5-3163-4621-8EBF-EE48D35188ED}" dt="2021-12-01T08:44:54.955" v="1000" actId="1076"/>
          <ac:picMkLst>
            <pc:docMk/>
            <pc:sldMk cId="1540921069" sldId="264"/>
            <ac:picMk id="4" creationId="{845B10D2-CD74-47E2-8E2C-A14C8761CD0A}"/>
          </ac:picMkLst>
        </pc:picChg>
        <pc:cxnChg chg="add mod">
          <ac:chgData name="Yang, Jiaxin" userId="S::yang.5039@buckeyemail.osu.edu::d9033ff7-b04b-4cf4-a1d1-abb89e917db0" providerId="AD" clId="Web-{EDA532E5-3163-4621-8EBF-EE48D35188ED}" dt="2021-12-01T08:45:49.830" v="1007" actId="14100"/>
          <ac:cxnSpMkLst>
            <pc:docMk/>
            <pc:sldMk cId="1540921069" sldId="264"/>
            <ac:cxnSpMk id="3" creationId="{AE01F2C7-A14A-451B-8841-49BEDBA08B1F}"/>
          </ac:cxnSpMkLst>
        </pc:cxnChg>
        <pc:cxnChg chg="add del mod">
          <ac:chgData name="Yang, Jiaxin" userId="S::yang.5039@buckeyemail.osu.edu::d9033ff7-b04b-4cf4-a1d1-abb89e917db0" providerId="AD" clId="Web-{EDA532E5-3163-4621-8EBF-EE48D35188ED}" dt="2021-12-01T08:44:41.518" v="994"/>
          <ac:cxnSpMkLst>
            <pc:docMk/>
            <pc:sldMk cId="1540921069" sldId="264"/>
            <ac:cxnSpMk id="6" creationId="{211F3E44-A358-494D-9950-72364C2C63C7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47:39.751" v="1020" actId="14100"/>
          <ac:cxnSpMkLst>
            <pc:docMk/>
            <pc:sldMk cId="1540921069" sldId="264"/>
            <ac:cxnSpMk id="11" creationId="{2463F6D9-8EC6-4BB6-A646-319615335BE7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47:24.782" v="1016" actId="14100"/>
          <ac:cxnSpMkLst>
            <pc:docMk/>
            <pc:sldMk cId="1540921069" sldId="264"/>
            <ac:cxnSpMk id="12" creationId="{2810F483-6D72-4839-8C9E-CB92E77829FC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48:06.485" v="1024" actId="14100"/>
          <ac:cxnSpMkLst>
            <pc:docMk/>
            <pc:sldMk cId="1540921069" sldId="264"/>
            <ac:cxnSpMk id="13" creationId="{A2BD3086-42B1-4B34-9001-18105E276C15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49:00.891" v="1030" actId="14100"/>
          <ac:cxnSpMkLst>
            <pc:docMk/>
            <pc:sldMk cId="1540921069" sldId="264"/>
            <ac:cxnSpMk id="14" creationId="{1F465F4A-0F26-43D3-BA54-18B47C919804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49:47.625" v="1037" actId="14100"/>
          <ac:cxnSpMkLst>
            <pc:docMk/>
            <pc:sldMk cId="1540921069" sldId="264"/>
            <ac:cxnSpMk id="15" creationId="{018B6895-E810-4C59-862D-091B09F53485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49:26.688" v="1033" actId="14100"/>
          <ac:cxnSpMkLst>
            <pc:docMk/>
            <pc:sldMk cId="1540921069" sldId="264"/>
            <ac:cxnSpMk id="16" creationId="{1218D288-758F-4F17-9E29-AEAD59004E67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50:51.015" v="1046" actId="14100"/>
          <ac:cxnSpMkLst>
            <pc:docMk/>
            <pc:sldMk cId="1540921069" sldId="264"/>
            <ac:cxnSpMk id="17" creationId="{93BB25F5-DBE7-42EB-9992-4BF75BEBC4B4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51:21.655" v="1051" actId="14100"/>
          <ac:cxnSpMkLst>
            <pc:docMk/>
            <pc:sldMk cId="1540921069" sldId="264"/>
            <ac:cxnSpMk id="18" creationId="{9BABFE36-6648-40A5-BC61-38FEB1154F1D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50:39.734" v="1044" actId="14100"/>
          <ac:cxnSpMkLst>
            <pc:docMk/>
            <pc:sldMk cId="1540921069" sldId="264"/>
            <ac:cxnSpMk id="19" creationId="{4D806E4A-F34B-41B6-8088-0A597BC45119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51:10.749" v="1049" actId="14100"/>
          <ac:cxnSpMkLst>
            <pc:docMk/>
            <pc:sldMk cId="1540921069" sldId="264"/>
            <ac:cxnSpMk id="20" creationId="{4B1119C4-3868-4E8A-9E8E-AC93BB817728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51:38.233" v="1054" actId="14100"/>
          <ac:cxnSpMkLst>
            <pc:docMk/>
            <pc:sldMk cId="1540921069" sldId="264"/>
            <ac:cxnSpMk id="21" creationId="{0674B68E-C980-4C0C-8AF1-ED5618A81BA1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51:59.593" v="1058" actId="14100"/>
          <ac:cxnSpMkLst>
            <pc:docMk/>
            <pc:sldMk cId="1540921069" sldId="264"/>
            <ac:cxnSpMk id="22" creationId="{05C97C60-742B-444E-B7A0-C991B6A0554B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52:20.061" v="1061" actId="14100"/>
          <ac:cxnSpMkLst>
            <pc:docMk/>
            <pc:sldMk cId="1540921069" sldId="264"/>
            <ac:cxnSpMk id="23" creationId="{28885AB6-60CF-455D-AF4C-4BBF5AAE1D05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52:32.452" v="1064" actId="14100"/>
          <ac:cxnSpMkLst>
            <pc:docMk/>
            <pc:sldMk cId="1540921069" sldId="264"/>
            <ac:cxnSpMk id="24" creationId="{1CDF41B0-F402-46DA-A056-78A909770882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52:52.733" v="1067" actId="14100"/>
          <ac:cxnSpMkLst>
            <pc:docMk/>
            <pc:sldMk cId="1540921069" sldId="264"/>
            <ac:cxnSpMk id="25" creationId="{6D83347E-5FB3-4DF0-BA36-886B239B762D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53:06.514" v="1072" actId="14100"/>
          <ac:cxnSpMkLst>
            <pc:docMk/>
            <pc:sldMk cId="1540921069" sldId="264"/>
            <ac:cxnSpMk id="26" creationId="{0192C1F0-F11C-49DA-A30B-2489FA12833F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53:18.186" v="1075" actId="14100"/>
          <ac:cxnSpMkLst>
            <pc:docMk/>
            <pc:sldMk cId="1540921069" sldId="264"/>
            <ac:cxnSpMk id="27" creationId="{5AC11EAD-C68A-4924-8A94-6E9170F7FA46}"/>
          </ac:cxnSpMkLst>
        </pc:cxnChg>
        <pc:cxnChg chg="add mod">
          <ac:chgData name="Yang, Jiaxin" userId="S::yang.5039@buckeyemail.osu.edu::d9033ff7-b04b-4cf4-a1d1-abb89e917db0" providerId="AD" clId="Web-{EDA532E5-3163-4621-8EBF-EE48D35188ED}" dt="2021-12-01T08:53:34.357" v="1079" actId="14100"/>
          <ac:cxnSpMkLst>
            <pc:docMk/>
            <pc:sldMk cId="1540921069" sldId="264"/>
            <ac:cxnSpMk id="28" creationId="{B5D14488-400E-49B6-93B7-C0B060FEF542}"/>
          </ac:cxnSpMkLst>
        </pc:cxnChg>
      </pc:sldChg>
      <pc:sldMasterChg chg="del delSldLayout">
        <pc:chgData name="Yang, Jiaxin" userId="S::yang.5039@buckeyemail.osu.edu::d9033ff7-b04b-4cf4-a1d1-abb89e917db0" providerId="AD" clId="Web-{EDA532E5-3163-4621-8EBF-EE48D35188ED}" dt="2021-12-01T06:06:34.331" v="24"/>
        <pc:sldMasterMkLst>
          <pc:docMk/>
          <pc:sldMasterMk cId="2460954070" sldId="2147483660"/>
        </pc:sldMasterMkLst>
        <pc:sldLayoutChg chg="del">
          <pc:chgData name="Yang, Jiaxin" userId="S::yang.5039@buckeyemail.osu.edu::d9033ff7-b04b-4cf4-a1d1-abb89e917db0" providerId="AD" clId="Web-{EDA532E5-3163-4621-8EBF-EE48D35188ED}" dt="2021-12-01T06:06:34.331" v="2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Yang, Jiaxin" userId="S::yang.5039@buckeyemail.osu.edu::d9033ff7-b04b-4cf4-a1d1-abb89e917db0" providerId="AD" clId="Web-{EDA532E5-3163-4621-8EBF-EE48D35188ED}" dt="2021-12-01T06:06:34.331" v="2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Yang, Jiaxin" userId="S::yang.5039@buckeyemail.osu.edu::d9033ff7-b04b-4cf4-a1d1-abb89e917db0" providerId="AD" clId="Web-{EDA532E5-3163-4621-8EBF-EE48D35188ED}" dt="2021-12-01T06:06:34.331" v="2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Yang, Jiaxin" userId="S::yang.5039@buckeyemail.osu.edu::d9033ff7-b04b-4cf4-a1d1-abb89e917db0" providerId="AD" clId="Web-{EDA532E5-3163-4621-8EBF-EE48D35188ED}" dt="2021-12-01T06:06:34.331" v="2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Yang, Jiaxin" userId="S::yang.5039@buckeyemail.osu.edu::d9033ff7-b04b-4cf4-a1d1-abb89e917db0" providerId="AD" clId="Web-{EDA532E5-3163-4621-8EBF-EE48D35188ED}" dt="2021-12-01T06:06:34.331" v="2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Yang, Jiaxin" userId="S::yang.5039@buckeyemail.osu.edu::d9033ff7-b04b-4cf4-a1d1-abb89e917db0" providerId="AD" clId="Web-{EDA532E5-3163-4621-8EBF-EE48D35188ED}" dt="2021-12-01T06:06:34.331" v="2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Yang, Jiaxin" userId="S::yang.5039@buckeyemail.osu.edu::d9033ff7-b04b-4cf4-a1d1-abb89e917db0" providerId="AD" clId="Web-{EDA532E5-3163-4621-8EBF-EE48D35188ED}" dt="2021-12-01T06:06:34.331" v="2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Yang, Jiaxin" userId="S::yang.5039@buckeyemail.osu.edu::d9033ff7-b04b-4cf4-a1d1-abb89e917db0" providerId="AD" clId="Web-{EDA532E5-3163-4621-8EBF-EE48D35188ED}" dt="2021-12-01T06:06:34.331" v="2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Yang, Jiaxin" userId="S::yang.5039@buckeyemail.osu.edu::d9033ff7-b04b-4cf4-a1d1-abb89e917db0" providerId="AD" clId="Web-{EDA532E5-3163-4621-8EBF-EE48D35188ED}" dt="2021-12-01T06:06:34.331" v="2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Yang, Jiaxin" userId="S::yang.5039@buckeyemail.osu.edu::d9033ff7-b04b-4cf4-a1d1-abb89e917db0" providerId="AD" clId="Web-{EDA532E5-3163-4621-8EBF-EE48D35188ED}" dt="2021-12-01T06:06:34.331" v="2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Yang, Jiaxin" userId="S::yang.5039@buckeyemail.osu.edu::d9033ff7-b04b-4cf4-a1d1-abb89e917db0" providerId="AD" clId="Web-{EDA532E5-3163-4621-8EBF-EE48D35188ED}" dt="2021-12-01T06:06:34.331" v="2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Yang, Jiaxin" userId="S::yang.5039@buckeyemail.osu.edu::d9033ff7-b04b-4cf4-a1d1-abb89e917db0" providerId="AD" clId="Web-{EDA532E5-3163-4621-8EBF-EE48D35188ED}" dt="2021-12-01T06:08:19.236" v="74"/>
        <pc:sldMasterMkLst>
          <pc:docMk/>
          <pc:sldMasterMk cId="3619022854" sldId="2147483750"/>
        </pc:sldMasterMkLst>
        <pc:sldLayoutChg chg="add del">
          <pc:chgData name="Yang, Jiaxin" userId="S::yang.5039@buckeyemail.osu.edu::d9033ff7-b04b-4cf4-a1d1-abb89e917db0" providerId="AD" clId="Web-{EDA532E5-3163-4621-8EBF-EE48D35188ED}" dt="2021-12-01T06:08:19.236" v="74"/>
          <pc:sldLayoutMkLst>
            <pc:docMk/>
            <pc:sldMasterMk cId="3619022854" sldId="2147483750"/>
            <pc:sldLayoutMk cId="469275258" sldId="2147483739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8:19.236" v="74"/>
          <pc:sldLayoutMkLst>
            <pc:docMk/>
            <pc:sldMasterMk cId="3619022854" sldId="2147483750"/>
            <pc:sldLayoutMk cId="75460389" sldId="2147483740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8:19.236" v="74"/>
          <pc:sldLayoutMkLst>
            <pc:docMk/>
            <pc:sldMasterMk cId="3619022854" sldId="2147483750"/>
            <pc:sldLayoutMk cId="109366591" sldId="2147483741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8:19.236" v="74"/>
          <pc:sldLayoutMkLst>
            <pc:docMk/>
            <pc:sldMasterMk cId="3619022854" sldId="2147483750"/>
            <pc:sldLayoutMk cId="1115677308" sldId="2147483742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8:19.236" v="74"/>
          <pc:sldLayoutMkLst>
            <pc:docMk/>
            <pc:sldMasterMk cId="3619022854" sldId="2147483750"/>
            <pc:sldLayoutMk cId="118612551" sldId="2147483743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8:19.236" v="74"/>
          <pc:sldLayoutMkLst>
            <pc:docMk/>
            <pc:sldMasterMk cId="3619022854" sldId="2147483750"/>
            <pc:sldLayoutMk cId="2312256295" sldId="2147483744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8:19.236" v="74"/>
          <pc:sldLayoutMkLst>
            <pc:docMk/>
            <pc:sldMasterMk cId="3619022854" sldId="2147483750"/>
            <pc:sldLayoutMk cId="2092751373" sldId="2147483745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8:19.236" v="74"/>
          <pc:sldLayoutMkLst>
            <pc:docMk/>
            <pc:sldMasterMk cId="3619022854" sldId="2147483750"/>
            <pc:sldLayoutMk cId="1478422541" sldId="2147483746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8:19.236" v="74"/>
          <pc:sldLayoutMkLst>
            <pc:docMk/>
            <pc:sldMasterMk cId="3619022854" sldId="2147483750"/>
            <pc:sldLayoutMk cId="2883900258" sldId="2147483747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8:19.236" v="74"/>
          <pc:sldLayoutMkLst>
            <pc:docMk/>
            <pc:sldMasterMk cId="3619022854" sldId="2147483750"/>
            <pc:sldLayoutMk cId="573607553" sldId="2147483748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8:19.236" v="74"/>
          <pc:sldLayoutMkLst>
            <pc:docMk/>
            <pc:sldMasterMk cId="3619022854" sldId="2147483750"/>
            <pc:sldLayoutMk cId="2476055145" sldId="2147483749"/>
          </pc:sldLayoutMkLst>
        </pc:sldLayoutChg>
      </pc:sldMasterChg>
      <pc:sldMasterChg chg="add del addSldLayout delSldLayout">
        <pc:chgData name="Yang, Jiaxin" userId="S::yang.5039@buckeyemail.osu.edu::d9033ff7-b04b-4cf4-a1d1-abb89e917db0" providerId="AD" clId="Web-{EDA532E5-3163-4621-8EBF-EE48D35188ED}" dt="2021-12-01T06:09:09.064" v="87"/>
        <pc:sldMasterMkLst>
          <pc:docMk/>
          <pc:sldMasterMk cId="807664917" sldId="2147483774"/>
        </pc:sldMasterMkLst>
        <pc:sldLayoutChg chg="add del">
          <pc:chgData name="Yang, Jiaxin" userId="S::yang.5039@buckeyemail.osu.edu::d9033ff7-b04b-4cf4-a1d1-abb89e917db0" providerId="AD" clId="Web-{EDA532E5-3163-4621-8EBF-EE48D35188ED}" dt="2021-12-01T06:09:09.064" v="87"/>
          <pc:sldLayoutMkLst>
            <pc:docMk/>
            <pc:sldMasterMk cId="807664917" sldId="2147483774"/>
            <pc:sldLayoutMk cId="686183465" sldId="2147483763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9:09.064" v="87"/>
          <pc:sldLayoutMkLst>
            <pc:docMk/>
            <pc:sldMasterMk cId="807664917" sldId="2147483774"/>
            <pc:sldLayoutMk cId="2719104172" sldId="2147483764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9:09.064" v="87"/>
          <pc:sldLayoutMkLst>
            <pc:docMk/>
            <pc:sldMasterMk cId="807664917" sldId="2147483774"/>
            <pc:sldLayoutMk cId="2961820632" sldId="2147483765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9:09.064" v="87"/>
          <pc:sldLayoutMkLst>
            <pc:docMk/>
            <pc:sldMasterMk cId="807664917" sldId="2147483774"/>
            <pc:sldLayoutMk cId="2153730323" sldId="2147483766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9:09.064" v="87"/>
          <pc:sldLayoutMkLst>
            <pc:docMk/>
            <pc:sldMasterMk cId="807664917" sldId="2147483774"/>
            <pc:sldLayoutMk cId="2292224626" sldId="2147483767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9:09.064" v="87"/>
          <pc:sldLayoutMkLst>
            <pc:docMk/>
            <pc:sldMasterMk cId="807664917" sldId="2147483774"/>
            <pc:sldLayoutMk cId="532020048" sldId="2147483768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9:09.064" v="87"/>
          <pc:sldLayoutMkLst>
            <pc:docMk/>
            <pc:sldMasterMk cId="807664917" sldId="2147483774"/>
            <pc:sldLayoutMk cId="608836874" sldId="2147483769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9:09.064" v="87"/>
          <pc:sldLayoutMkLst>
            <pc:docMk/>
            <pc:sldMasterMk cId="807664917" sldId="2147483774"/>
            <pc:sldLayoutMk cId="35087441" sldId="2147483770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9:09.064" v="87"/>
          <pc:sldLayoutMkLst>
            <pc:docMk/>
            <pc:sldMasterMk cId="807664917" sldId="2147483774"/>
            <pc:sldLayoutMk cId="2511338903" sldId="2147483771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9:09.064" v="87"/>
          <pc:sldLayoutMkLst>
            <pc:docMk/>
            <pc:sldMasterMk cId="807664917" sldId="2147483774"/>
            <pc:sldLayoutMk cId="1289101983" sldId="2147483772"/>
          </pc:sldLayoutMkLst>
        </pc:sldLayoutChg>
        <pc:sldLayoutChg chg="add del">
          <pc:chgData name="Yang, Jiaxin" userId="S::yang.5039@buckeyemail.osu.edu::d9033ff7-b04b-4cf4-a1d1-abb89e917db0" providerId="AD" clId="Web-{EDA532E5-3163-4621-8EBF-EE48D35188ED}" dt="2021-12-01T06:09:09.064" v="87"/>
          <pc:sldLayoutMkLst>
            <pc:docMk/>
            <pc:sldMasterMk cId="807664917" sldId="2147483774"/>
            <pc:sldLayoutMk cId="2526096407" sldId="2147483773"/>
          </pc:sldLayoutMkLst>
        </pc:sldLayoutChg>
      </pc:sldMasterChg>
      <pc:sldMasterChg chg="add mod addSldLayout modSldLayout">
        <pc:chgData name="Yang, Jiaxin" userId="S::yang.5039@buckeyemail.osu.edu::d9033ff7-b04b-4cf4-a1d1-abb89e917db0" providerId="AD" clId="Web-{EDA532E5-3163-4621-8EBF-EE48D35188ED}" dt="2021-12-01T09:23:09.131" v="1101"/>
        <pc:sldMasterMkLst>
          <pc:docMk/>
          <pc:sldMasterMk cId="1425532879" sldId="2147483798"/>
        </pc:sldMasterMkLst>
        <pc:sldLayoutChg chg="add mod">
          <pc:chgData name="Yang, Jiaxin" userId="S::yang.5039@buckeyemail.osu.edu::d9033ff7-b04b-4cf4-a1d1-abb89e917db0" providerId="AD" clId="Web-{EDA532E5-3163-4621-8EBF-EE48D35188ED}" dt="2021-12-01T09:23:09.131" v="1101"/>
          <pc:sldLayoutMkLst>
            <pc:docMk/>
            <pc:sldMasterMk cId="1425532879" sldId="2147483798"/>
            <pc:sldLayoutMk cId="836218082" sldId="2147483787"/>
          </pc:sldLayoutMkLst>
        </pc:sldLayoutChg>
        <pc:sldLayoutChg chg="add mod">
          <pc:chgData name="Yang, Jiaxin" userId="S::yang.5039@buckeyemail.osu.edu::d9033ff7-b04b-4cf4-a1d1-abb89e917db0" providerId="AD" clId="Web-{EDA532E5-3163-4621-8EBF-EE48D35188ED}" dt="2021-12-01T09:23:09.131" v="1101"/>
          <pc:sldLayoutMkLst>
            <pc:docMk/>
            <pc:sldMasterMk cId="1425532879" sldId="2147483798"/>
            <pc:sldLayoutMk cId="735930096" sldId="2147483788"/>
          </pc:sldLayoutMkLst>
        </pc:sldLayoutChg>
        <pc:sldLayoutChg chg="add mod">
          <pc:chgData name="Yang, Jiaxin" userId="S::yang.5039@buckeyemail.osu.edu::d9033ff7-b04b-4cf4-a1d1-abb89e917db0" providerId="AD" clId="Web-{EDA532E5-3163-4621-8EBF-EE48D35188ED}" dt="2021-12-01T09:23:09.131" v="1101"/>
          <pc:sldLayoutMkLst>
            <pc:docMk/>
            <pc:sldMasterMk cId="1425532879" sldId="2147483798"/>
            <pc:sldLayoutMk cId="3703816262" sldId="2147483789"/>
          </pc:sldLayoutMkLst>
        </pc:sldLayoutChg>
        <pc:sldLayoutChg chg="add mod">
          <pc:chgData name="Yang, Jiaxin" userId="S::yang.5039@buckeyemail.osu.edu::d9033ff7-b04b-4cf4-a1d1-abb89e917db0" providerId="AD" clId="Web-{EDA532E5-3163-4621-8EBF-EE48D35188ED}" dt="2021-12-01T09:23:09.131" v="1101"/>
          <pc:sldLayoutMkLst>
            <pc:docMk/>
            <pc:sldMasterMk cId="1425532879" sldId="2147483798"/>
            <pc:sldLayoutMk cId="226433856" sldId="2147483790"/>
          </pc:sldLayoutMkLst>
        </pc:sldLayoutChg>
        <pc:sldLayoutChg chg="add mod">
          <pc:chgData name="Yang, Jiaxin" userId="S::yang.5039@buckeyemail.osu.edu::d9033ff7-b04b-4cf4-a1d1-abb89e917db0" providerId="AD" clId="Web-{EDA532E5-3163-4621-8EBF-EE48D35188ED}" dt="2021-12-01T09:23:09.131" v="1101"/>
          <pc:sldLayoutMkLst>
            <pc:docMk/>
            <pc:sldMasterMk cId="1425532879" sldId="2147483798"/>
            <pc:sldLayoutMk cId="3531837311" sldId="2147483791"/>
          </pc:sldLayoutMkLst>
        </pc:sldLayoutChg>
        <pc:sldLayoutChg chg="add mod">
          <pc:chgData name="Yang, Jiaxin" userId="S::yang.5039@buckeyemail.osu.edu::d9033ff7-b04b-4cf4-a1d1-abb89e917db0" providerId="AD" clId="Web-{EDA532E5-3163-4621-8EBF-EE48D35188ED}" dt="2021-12-01T09:23:09.131" v="1101"/>
          <pc:sldLayoutMkLst>
            <pc:docMk/>
            <pc:sldMasterMk cId="1425532879" sldId="2147483798"/>
            <pc:sldLayoutMk cId="3414353489" sldId="2147483792"/>
          </pc:sldLayoutMkLst>
        </pc:sldLayoutChg>
        <pc:sldLayoutChg chg="add mod">
          <pc:chgData name="Yang, Jiaxin" userId="S::yang.5039@buckeyemail.osu.edu::d9033ff7-b04b-4cf4-a1d1-abb89e917db0" providerId="AD" clId="Web-{EDA532E5-3163-4621-8EBF-EE48D35188ED}" dt="2021-12-01T09:23:09.131" v="1101"/>
          <pc:sldLayoutMkLst>
            <pc:docMk/>
            <pc:sldMasterMk cId="1425532879" sldId="2147483798"/>
            <pc:sldLayoutMk cId="3425630757" sldId="2147483793"/>
          </pc:sldLayoutMkLst>
        </pc:sldLayoutChg>
        <pc:sldLayoutChg chg="add mod">
          <pc:chgData name="Yang, Jiaxin" userId="S::yang.5039@buckeyemail.osu.edu::d9033ff7-b04b-4cf4-a1d1-abb89e917db0" providerId="AD" clId="Web-{EDA532E5-3163-4621-8EBF-EE48D35188ED}" dt="2021-12-01T09:23:09.131" v="1101"/>
          <pc:sldLayoutMkLst>
            <pc:docMk/>
            <pc:sldMasterMk cId="1425532879" sldId="2147483798"/>
            <pc:sldLayoutMk cId="2681797222" sldId="2147483794"/>
          </pc:sldLayoutMkLst>
        </pc:sldLayoutChg>
        <pc:sldLayoutChg chg="add mod">
          <pc:chgData name="Yang, Jiaxin" userId="S::yang.5039@buckeyemail.osu.edu::d9033ff7-b04b-4cf4-a1d1-abb89e917db0" providerId="AD" clId="Web-{EDA532E5-3163-4621-8EBF-EE48D35188ED}" dt="2021-12-01T09:23:09.131" v="1101"/>
          <pc:sldLayoutMkLst>
            <pc:docMk/>
            <pc:sldMasterMk cId="1425532879" sldId="2147483798"/>
            <pc:sldLayoutMk cId="3682185845" sldId="2147483795"/>
          </pc:sldLayoutMkLst>
        </pc:sldLayoutChg>
        <pc:sldLayoutChg chg="add mod">
          <pc:chgData name="Yang, Jiaxin" userId="S::yang.5039@buckeyemail.osu.edu::d9033ff7-b04b-4cf4-a1d1-abb89e917db0" providerId="AD" clId="Web-{EDA532E5-3163-4621-8EBF-EE48D35188ED}" dt="2021-12-01T09:23:09.131" v="1101"/>
          <pc:sldLayoutMkLst>
            <pc:docMk/>
            <pc:sldMasterMk cId="1425532879" sldId="2147483798"/>
            <pc:sldLayoutMk cId="1893802763" sldId="2147483796"/>
          </pc:sldLayoutMkLst>
        </pc:sldLayoutChg>
        <pc:sldLayoutChg chg="add mod">
          <pc:chgData name="Yang, Jiaxin" userId="S::yang.5039@buckeyemail.osu.edu::d9033ff7-b04b-4cf4-a1d1-abb89e917db0" providerId="AD" clId="Web-{EDA532E5-3163-4621-8EBF-EE48D35188ED}" dt="2021-12-01T09:23:09.131" v="1101"/>
          <pc:sldLayoutMkLst>
            <pc:docMk/>
            <pc:sldMasterMk cId="1425532879" sldId="2147483798"/>
            <pc:sldLayoutMk cId="1645482437" sldId="2147483797"/>
          </pc:sldLayoutMkLst>
        </pc:sldLayoutChg>
      </pc:sldMasterChg>
    </pc:docChg>
  </pc:docChgLst>
  <pc:docChgLst>
    <pc:chgData name="He, Ben" userId="S::he.1658@buckeyemail.osu.edu::139a7ee4-51aa-4938-9d0a-59d104015851" providerId="AD" clId="Web-{825103B2-2C02-5BD2-BF11-CE8A741CFB54}"/>
    <pc:docChg chg="modSld">
      <pc:chgData name="He, Ben" userId="S::he.1658@buckeyemail.osu.edu::139a7ee4-51aa-4938-9d0a-59d104015851" providerId="AD" clId="Web-{825103B2-2C02-5BD2-BF11-CE8A741CFB54}" dt="2021-12-05T21:14:03.791" v="2" actId="20577"/>
      <pc:docMkLst>
        <pc:docMk/>
      </pc:docMkLst>
      <pc:sldChg chg="modSp">
        <pc:chgData name="He, Ben" userId="S::he.1658@buckeyemail.osu.edu::139a7ee4-51aa-4938-9d0a-59d104015851" providerId="AD" clId="Web-{825103B2-2C02-5BD2-BF11-CE8A741CFB54}" dt="2021-12-05T18:35:20.245" v="0" actId="1076"/>
        <pc:sldMkLst>
          <pc:docMk/>
          <pc:sldMk cId="596593030" sldId="262"/>
        </pc:sldMkLst>
        <pc:picChg chg="mod">
          <ac:chgData name="He, Ben" userId="S::he.1658@buckeyemail.osu.edu::139a7ee4-51aa-4938-9d0a-59d104015851" providerId="AD" clId="Web-{825103B2-2C02-5BD2-BF11-CE8A741CFB54}" dt="2021-12-05T18:35:20.245" v="0" actId="1076"/>
          <ac:picMkLst>
            <pc:docMk/>
            <pc:sldMk cId="596593030" sldId="262"/>
            <ac:picMk id="4" creationId="{28F6BC5D-86E8-4620-90FF-6614C9ED0ED0}"/>
          </ac:picMkLst>
        </pc:picChg>
      </pc:sldChg>
      <pc:sldChg chg="modSp">
        <pc:chgData name="He, Ben" userId="S::he.1658@buckeyemail.osu.edu::139a7ee4-51aa-4938-9d0a-59d104015851" providerId="AD" clId="Web-{825103B2-2C02-5BD2-BF11-CE8A741CFB54}" dt="2021-12-05T21:14:03.791" v="2" actId="20577"/>
        <pc:sldMkLst>
          <pc:docMk/>
          <pc:sldMk cId="3752929277" sldId="263"/>
        </pc:sldMkLst>
        <pc:spChg chg="mod">
          <ac:chgData name="He, Ben" userId="S::he.1658@buckeyemail.osu.edu::139a7ee4-51aa-4938-9d0a-59d104015851" providerId="AD" clId="Web-{825103B2-2C02-5BD2-BF11-CE8A741CFB54}" dt="2021-12-05T21:14:03.791" v="2" actId="20577"/>
          <ac:spMkLst>
            <pc:docMk/>
            <pc:sldMk cId="3752929277" sldId="263"/>
            <ac:spMk id="3" creationId="{34E842FE-AAD3-4DD4-89D0-02D159E516EA}"/>
          </ac:spMkLst>
        </pc:spChg>
      </pc:sldChg>
    </pc:docChg>
  </pc:docChgLst>
  <pc:docChgLst>
    <pc:chgData name="He, Ben" userId="S::he.1658@buckeyemail.osu.edu::139a7ee4-51aa-4938-9d0a-59d104015851" providerId="AD" clId="Web-{8D1D0463-E0D7-613C-CCEE-8EB0A17F87D0}"/>
    <pc:docChg chg="modSld">
      <pc:chgData name="He, Ben" userId="S::he.1658@buckeyemail.osu.edu::139a7ee4-51aa-4938-9d0a-59d104015851" providerId="AD" clId="Web-{8D1D0463-E0D7-613C-CCEE-8EB0A17F87D0}" dt="2021-12-01T09:19:58.546" v="459" actId="20577"/>
      <pc:docMkLst>
        <pc:docMk/>
      </pc:docMkLst>
      <pc:sldChg chg="modSp">
        <pc:chgData name="He, Ben" userId="S::he.1658@buckeyemail.osu.edu::139a7ee4-51aa-4938-9d0a-59d104015851" providerId="AD" clId="Web-{8D1D0463-E0D7-613C-CCEE-8EB0A17F87D0}" dt="2021-12-01T09:19:58.546" v="459" actId="20577"/>
        <pc:sldMkLst>
          <pc:docMk/>
          <pc:sldMk cId="4293744309" sldId="259"/>
        </pc:sldMkLst>
        <pc:spChg chg="mod">
          <ac:chgData name="He, Ben" userId="S::he.1658@buckeyemail.osu.edu::139a7ee4-51aa-4938-9d0a-59d104015851" providerId="AD" clId="Web-{8D1D0463-E0D7-613C-CCEE-8EB0A17F87D0}" dt="2021-12-01T09:19:58.546" v="459" actId="20577"/>
          <ac:spMkLst>
            <pc:docMk/>
            <pc:sldMk cId="4293744309" sldId="259"/>
            <ac:spMk id="2" creationId="{F34F75C9-3651-49F3-AC38-EF90FF2AE6F4}"/>
          </ac:spMkLst>
        </pc:spChg>
        <pc:spChg chg="mod">
          <ac:chgData name="He, Ben" userId="S::he.1658@buckeyemail.osu.edu::139a7ee4-51aa-4938-9d0a-59d104015851" providerId="AD" clId="Web-{8D1D0463-E0D7-613C-CCEE-8EB0A17F87D0}" dt="2021-12-01T09:02:51.759" v="446" actId="20577"/>
          <ac:spMkLst>
            <pc:docMk/>
            <pc:sldMk cId="4293744309" sldId="259"/>
            <ac:spMk id="3" creationId="{70335755-A4BD-4CDA-A42E-E3439342F0EA}"/>
          </ac:spMkLst>
        </pc:spChg>
      </pc:sldChg>
      <pc:sldChg chg="modSp">
        <pc:chgData name="He, Ben" userId="S::he.1658@buckeyemail.osu.edu::139a7ee4-51aa-4938-9d0a-59d104015851" providerId="AD" clId="Web-{8D1D0463-E0D7-613C-CCEE-8EB0A17F87D0}" dt="2021-12-01T07:40:15.633" v="228" actId="20577"/>
        <pc:sldMkLst>
          <pc:docMk/>
          <pc:sldMk cId="3313756159" sldId="261"/>
        </pc:sldMkLst>
        <pc:spChg chg="mod">
          <ac:chgData name="He, Ben" userId="S::he.1658@buckeyemail.osu.edu::139a7ee4-51aa-4938-9d0a-59d104015851" providerId="AD" clId="Web-{8D1D0463-E0D7-613C-CCEE-8EB0A17F87D0}" dt="2021-12-01T07:40:15.633" v="228" actId="20577"/>
          <ac:spMkLst>
            <pc:docMk/>
            <pc:sldMk cId="3313756159" sldId="261"/>
            <ac:spMk id="3" creationId="{39502108-BD1B-470E-A167-E0D22F8D2D53}"/>
          </ac:spMkLst>
        </pc:spChg>
      </pc:sldChg>
      <pc:sldChg chg="modSp">
        <pc:chgData name="He, Ben" userId="S::he.1658@buckeyemail.osu.edu::139a7ee4-51aa-4938-9d0a-59d104015851" providerId="AD" clId="Web-{8D1D0463-E0D7-613C-CCEE-8EB0A17F87D0}" dt="2021-12-01T07:48:17.411" v="383" actId="14100"/>
        <pc:sldMkLst>
          <pc:docMk/>
          <pc:sldMk cId="596593030" sldId="262"/>
        </pc:sldMkLst>
        <pc:spChg chg="mod">
          <ac:chgData name="He, Ben" userId="S::he.1658@buckeyemail.osu.edu::139a7ee4-51aa-4938-9d0a-59d104015851" providerId="AD" clId="Web-{8D1D0463-E0D7-613C-CCEE-8EB0A17F87D0}" dt="2021-12-01T07:48:17.411" v="383" actId="14100"/>
          <ac:spMkLst>
            <pc:docMk/>
            <pc:sldMk cId="596593030" sldId="262"/>
            <ac:spMk id="3" creationId="{7FD05E57-F796-40C0-AD8E-B78C54F330B4}"/>
          </ac:spMkLst>
        </pc:spChg>
      </pc:sldChg>
      <pc:sldChg chg="modSp">
        <pc:chgData name="He, Ben" userId="S::he.1658@buckeyemail.osu.edu::139a7ee4-51aa-4938-9d0a-59d104015851" providerId="AD" clId="Web-{8D1D0463-E0D7-613C-CCEE-8EB0A17F87D0}" dt="2021-12-01T08:55:41.796" v="437" actId="20577"/>
        <pc:sldMkLst>
          <pc:docMk/>
          <pc:sldMk cId="3752929277" sldId="263"/>
        </pc:sldMkLst>
        <pc:spChg chg="mod">
          <ac:chgData name="He, Ben" userId="S::he.1658@buckeyemail.osu.edu::139a7ee4-51aa-4938-9d0a-59d104015851" providerId="AD" clId="Web-{8D1D0463-E0D7-613C-CCEE-8EB0A17F87D0}" dt="2021-12-01T08:55:41.796" v="437" actId="20577"/>
          <ac:spMkLst>
            <pc:docMk/>
            <pc:sldMk cId="3752929277" sldId="263"/>
            <ac:spMk id="3" creationId="{34E842FE-AAD3-4DD4-89D0-02D159E516EA}"/>
          </ac:spMkLst>
        </pc:spChg>
      </pc:sldChg>
      <pc:sldChg chg="addSp delSp modSp">
        <pc:chgData name="He, Ben" userId="S::he.1658@buckeyemail.osu.edu::139a7ee4-51aa-4938-9d0a-59d104015851" providerId="AD" clId="Web-{8D1D0463-E0D7-613C-CCEE-8EB0A17F87D0}" dt="2021-12-01T08:44:50.189" v="395"/>
        <pc:sldMkLst>
          <pc:docMk/>
          <pc:sldMk cId="1540921069" sldId="264"/>
        </pc:sldMkLst>
        <pc:spChg chg="add del mod">
          <ac:chgData name="He, Ben" userId="S::he.1658@buckeyemail.osu.edu::139a7ee4-51aa-4938-9d0a-59d104015851" providerId="AD" clId="Web-{8D1D0463-E0D7-613C-CCEE-8EB0A17F87D0}" dt="2021-12-01T08:44:50.189" v="395"/>
          <ac:spMkLst>
            <pc:docMk/>
            <pc:sldMk cId="1540921069" sldId="264"/>
            <ac:spMk id="8" creationId="{BA0EEEDF-1C80-4E08-985D-FA8B3949DF71}"/>
          </ac:spMkLst>
        </pc:spChg>
        <pc:spChg chg="add del mod">
          <ac:chgData name="He, Ben" userId="S::he.1658@buckeyemail.osu.edu::139a7ee4-51aa-4938-9d0a-59d104015851" providerId="AD" clId="Web-{8D1D0463-E0D7-613C-CCEE-8EB0A17F87D0}" dt="2021-12-01T08:44:42.251" v="391"/>
          <ac:spMkLst>
            <pc:docMk/>
            <pc:sldMk cId="1540921069" sldId="264"/>
            <ac:spMk id="9" creationId="{32FFD30C-5654-42EB-A2E9-E4A0204C8FC7}"/>
          </ac:spMkLst>
        </pc:spChg>
        <pc:spChg chg="add del">
          <ac:chgData name="He, Ben" userId="S::he.1658@buckeyemail.osu.edu::139a7ee4-51aa-4938-9d0a-59d104015851" providerId="AD" clId="Web-{8D1D0463-E0D7-613C-CCEE-8EB0A17F87D0}" dt="2021-12-01T08:44:35.892" v="389"/>
          <ac:spMkLst>
            <pc:docMk/>
            <pc:sldMk cId="1540921069" sldId="264"/>
            <ac:spMk id="10" creationId="{823CE1FF-BAB8-4E57-B018-6229390A35A0}"/>
          </ac:spMkLst>
        </pc:spChg>
        <pc:picChg chg="mod">
          <ac:chgData name="He, Ben" userId="S::he.1658@buckeyemail.osu.edu::139a7ee4-51aa-4938-9d0a-59d104015851" providerId="AD" clId="Web-{8D1D0463-E0D7-613C-CCEE-8EB0A17F87D0}" dt="2021-12-01T08:44:13.704" v="385" actId="1076"/>
          <ac:picMkLst>
            <pc:docMk/>
            <pc:sldMk cId="1540921069" sldId="264"/>
            <ac:picMk id="4" creationId="{845B10D2-CD74-47E2-8E2C-A14C8761CD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307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38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3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972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58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027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24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73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180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00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162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3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1" r:id="rId6"/>
    <p:sldLayoutId id="2147483787" r:id="rId7"/>
    <p:sldLayoutId id="2147483788" r:id="rId8"/>
    <p:sldLayoutId id="2147483789" r:id="rId9"/>
    <p:sldLayoutId id="2147483790" r:id="rId10"/>
    <p:sldLayoutId id="21474837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7"/>
            <a:chOff x="4114800" y="1423987"/>
            <a:chExt cx="3961542" cy="4007547"/>
          </a:xfrm>
          <a:noFill/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704" y="4109659"/>
            <a:ext cx="5756063" cy="21755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b="1" kern="1200">
                <a:latin typeface="+mj-lt"/>
                <a:ea typeface="+mj-ea"/>
                <a:cs typeface="+mj-cs"/>
              </a:rPr>
              <a:t>Optimizing the Traveling Route around United States by </a:t>
            </a:r>
            <a:r>
              <a:rPr lang="en-US" sz="3400" b="1"/>
              <a:t>Airplane</a:t>
            </a:r>
            <a:endParaRPr lang="en-US" sz="3400" b="1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F4436A75-A020-494B-B70E-85CBD21EA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D9AC34A-4733-4246-B384-5BBE066AB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2" name="Graphic 157">
              <a:extLst>
                <a:ext uri="{FF2B5EF4-FFF2-40B4-BE49-F238E27FC236}">
                  <a16:creationId xmlns:a16="http://schemas.microsoft.com/office/drawing/2014/main" id="{C84724B9-1248-4CA6-931C-9B9E63004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C9DE4C6-CB01-4D68-93A6-8607C5D23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59DA521-D2B0-460E-983D-FAE00EFB20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9CECFA9-7A18-4264-BC92-C7C99477A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01834A6-ABDA-4C9E-A44A-7D52EEDBE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B3C39CA-57CB-43E8-89BC-497ECBAFB6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B05384B-92F3-4CC1-8748-7BFCD27B7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7E4B4AC-919A-46C3-A98F-B36F103A2D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1039B-1FD3-401E-83AC-C05C971D1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38D96741-DD3D-44B2-A435-F9548ACC5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47" r="-2" b="-2"/>
          <a:stretch/>
        </p:blipFill>
        <p:spPr>
          <a:xfrm>
            <a:off x="619840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6" y="105743"/>
                </a:lnTo>
                <a:cubicBezTo>
                  <a:pt x="10536187" y="2244886"/>
                  <a:pt x="8264669" y="3854030"/>
                  <a:pt x="5542096" y="3854030"/>
                </a:cubicBezTo>
                <a:cubicBezTo>
                  <a:pt x="2819521" y="3854030"/>
                  <a:pt x="548003" y="2244886"/>
                  <a:pt x="22664" y="105743"/>
                </a:cubicBezTo>
                <a:close/>
              </a:path>
            </a:pathLst>
          </a:custGeom>
        </p:spPr>
      </p:pic>
      <p:grpSp>
        <p:nvGrpSpPr>
          <p:cNvPr id="72" name="Top Left">
            <a:extLst>
              <a:ext uri="{FF2B5EF4-FFF2-40B4-BE49-F238E27FC236}">
                <a16:creationId xmlns:a16="http://schemas.microsoft.com/office/drawing/2014/main" id="{DB8ED0A1-FF45-4EE6-ADE8-2F2ED0D3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1A8A514-3FF4-4ADA-AF55-B44C969B5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DA4578-CC87-43DF-B783-3B5D770C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B4F1C15-5B2E-483A-AA12-C47B50007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EF72001-4788-44E6-8592-7099340CA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A8C8919-696C-4290-B3EE-DDC5EDA43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37F8271-7580-41CA-B352-6393A3EA8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E1B97F8-5B65-43A1-9BC3-FEF0AD7C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5459" y="4253701"/>
            <a:ext cx="4977905" cy="2031475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b="1"/>
              <a:t>Presentation by </a:t>
            </a:r>
            <a:endParaRPr lang="en-US" sz="1800"/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/>
              <a:t>Jiaxin Yang</a:t>
            </a:r>
            <a:endParaRPr lang="en-US" sz="1800">
              <a:cs typeface="Arial"/>
            </a:endParaRP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/>
              <a:t>Yuyang He</a:t>
            </a:r>
            <a:endParaRPr lang="en-US" sz="1800">
              <a:cs typeface="Arial"/>
            </a:endParaRP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/>
              <a:t>Ben He</a:t>
            </a:r>
            <a:endParaRPr lang="en-US" sz="1800">
              <a:cs typeface="Arial"/>
            </a:endParaRPr>
          </a:p>
          <a:p>
            <a:pPr algn="l"/>
            <a:r>
              <a:rPr lang="en-US" sz="1800">
                <a:cs typeface="Arial"/>
              </a:rPr>
              <a:t>ISE3230 Project Group 25</a:t>
            </a:r>
          </a:p>
          <a:p>
            <a:pPr algn="l"/>
            <a:r>
              <a:rPr lang="en-US" sz="1800">
                <a:cs typeface="Arial"/>
              </a:rPr>
              <a:t>Dec 1st, 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AEBB-7A2A-46BE-903B-D8ADFBC1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Crazy Graduation Trip</a:t>
            </a:r>
            <a:endParaRPr lang="en-US" altLang="ja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8232-6102-4B52-A09C-24B4A1EF9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cs typeface="Arial"/>
              </a:rPr>
              <a:t>Most people have been home for at least one and a half years without any traveling due to the pandemic. Students have to learn at home, my friends and I will graduate in a half year. All of us want to </a:t>
            </a:r>
            <a:r>
              <a:rPr lang="en-US">
                <a:ea typeface="+mn-lt"/>
                <a:cs typeface="+mn-lt"/>
              </a:rPr>
              <a:t>escape from staying at home to taking hard classes and release</a:t>
            </a:r>
            <a:r>
              <a:rPr lang="en-US">
                <a:cs typeface="Arial"/>
              </a:rPr>
              <a:t> interior pressure by traveling after graduation.</a:t>
            </a:r>
          </a:p>
          <a:p>
            <a:r>
              <a:rPr lang="en-US">
                <a:cs typeface="Arial"/>
              </a:rPr>
              <a:t>A better and crazy trip route is to take an airplane to travel around the United States at a relatively cheap price. </a:t>
            </a:r>
            <a:r>
              <a:rPr lang="en-US">
                <a:ea typeface="+mn-lt"/>
                <a:cs typeface="+mn-lt"/>
              </a:rPr>
              <a:t>To achieve this, we are going to develop a technique that optimizes the traveling route and minimizes the cost of airplane tickets.</a:t>
            </a:r>
            <a:endParaRPr lang="en-US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74A10-A691-4E1E-BB51-817C960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1F4035-959D-40EA-9ED3-54D7D9F4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45E2AF-1845-4545-A9FF-7D32165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BE7A2A2-15E6-4A15-B530-5E032A5F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B03F4F-8EDD-464C-81E1-C164C246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F01ECD-47F6-44CD-B4AB-0FBD8152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0932A3-4E58-4C01-9A56-C81D17B10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85BB675-7BE0-4CA1-9AD5-ED4D025B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BF42C07-1CBF-40FB-9E81-0F5B3214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2ED55B-6CCB-4D83-829D-7A094A260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2F3DB-0024-4FBD-AF85-BFA6A71B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US"/>
              <a:t>Our Goal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7A48D9-B975-49A0-BA6B-881B95400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87" y="2260763"/>
            <a:ext cx="3712956" cy="3311195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F8C79A14-3318-47D6-94E0-D72F5E6F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011FF69-E5EB-4D05-9167-FE7DA4CF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9905169A-D272-4155-9E47-57039608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1116A2A-960D-43CF-8696-9D4FD7BD6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1F80BC2-A486-4B4F-917D-CE7920E06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98188E1-7424-46DB-AEAE-8392162B7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4B6B101-6F39-41E0-99FA-32DDD9AFD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DA8B34-60DC-484F-A43B-470626EB6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51478F3-89B4-4150-9B1C-EDC4B61E2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C5B79A9-93A6-4C42-87F3-DC4DBA152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B5EEC1-94B8-4DD2-B1B7-F7FF10989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3836E-83D6-4A44-A016-B85D28E3E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654" y="2260764"/>
            <a:ext cx="6303529" cy="35099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We will try to optimize the traveling route around the United States by minimizing the cost of nonstop airplane tickets.</a:t>
            </a:r>
            <a:endParaRPr lang="en-US" sz="2400">
              <a:cs typeface="Arial"/>
            </a:endParaRPr>
          </a:p>
          <a:p>
            <a:r>
              <a:rPr lang="en-US" sz="2400">
                <a:ea typeface="+mn-lt"/>
                <a:cs typeface="+mn-lt"/>
              </a:rPr>
              <a:t>We will mathematically model this problem as a </a:t>
            </a:r>
            <a:r>
              <a:rPr lang="en-US" sz="2400" b="1">
                <a:ea typeface="+mn-lt"/>
                <a:cs typeface="+mn-lt"/>
              </a:rPr>
              <a:t>Multiple Traveling Salesman Problem (MTSP).</a:t>
            </a:r>
            <a:endParaRPr lang="en-US" sz="2400">
              <a:cs typeface="Arial"/>
            </a:endParaRPr>
          </a:p>
          <a:p>
            <a:endParaRPr lang="en-US" sz="2400"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78A0D-DD57-4BA3-9A9C-DF0B46FA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9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5C9-3651-49F3-AC38-EF90FF2A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and Assumptions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5755-A4BD-4CDA-A42E-E3439342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City Data: We have 24 destination cities.</a:t>
            </a:r>
          </a:p>
          <a:p>
            <a:r>
              <a:rPr lang="en-US">
                <a:cs typeface="Arial"/>
              </a:rPr>
              <a:t>Airplane Tickets Price: We have a 24 * 24 matrix.</a:t>
            </a:r>
          </a:p>
          <a:p>
            <a:r>
              <a:rPr lang="en-US">
                <a:cs typeface="Arial"/>
              </a:rPr>
              <a:t>Budget: We assume that we cannot spend more than $4000 on airplane tickets.</a:t>
            </a:r>
          </a:p>
          <a:p>
            <a:r>
              <a:rPr lang="en-US">
                <a:cs typeface="Arial"/>
              </a:rPr>
              <a:t>Luggage checking: </a:t>
            </a:r>
            <a:r>
              <a:rPr lang="en-US">
                <a:ea typeface="+mn-lt"/>
                <a:cs typeface="+mn-lt"/>
              </a:rPr>
              <a:t>We decide to just take one checked luggage on the way ($35).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U</a:t>
            </a:r>
            <a:r>
              <a:rPr lang="en-US" sz="2000">
                <a:cs typeface="Arial"/>
              </a:rPr>
              <a:t>nited Airlines(UA) standard checked baggage fees for US domestic flights: First bag: $35.00 USD. Second bag: $45.00 USD.</a:t>
            </a:r>
            <a:r>
              <a:rPr lang="en-US">
                <a:cs typeface="Arial"/>
              </a:rPr>
              <a:t>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34D2E-9BD8-4C97-8E5C-AAA8834B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4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0548-F1BF-4F52-BB10-7D337A6D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Location Data in Map</a:t>
            </a:r>
            <a:endParaRPr lang="en-US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845B10D2-CD74-47E2-8E2C-A14C8761C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055" y="1658072"/>
            <a:ext cx="10472053" cy="4592213"/>
          </a:xfrm>
        </p:spPr>
      </p:pic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98B1889C-1EAE-4E8C-94D5-63223149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8" y="4033367"/>
            <a:ext cx="2566505" cy="245607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F84F-2C94-41EF-BD39-899B2B62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877B-AF70-492A-8331-F59AF6DD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Constraints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2108-BD1B-470E-A167-E0D22F8D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Arial"/>
              </a:rPr>
              <a:t>1. </a:t>
            </a:r>
            <a:r>
              <a:rPr lang="en-US">
                <a:ea typeface="+mn-lt"/>
                <a:cs typeface="+mn-lt"/>
              </a:rPr>
              <a:t>The budget for the graduation trip is $4000. We have to minimize the total price of tickets. </a:t>
            </a:r>
            <a:endParaRPr lang="en-US"/>
          </a:p>
          <a:p>
            <a:pPr marL="0" indent="0">
              <a:buNone/>
            </a:pPr>
            <a:r>
              <a:rPr lang="en-US">
                <a:cs typeface="Arial"/>
              </a:rPr>
              <a:t>2. Each city arrives from exactly one other city.</a:t>
            </a:r>
            <a:endParaRPr lang="en-US"/>
          </a:p>
          <a:p>
            <a:pPr marL="0" indent="0">
              <a:buNone/>
            </a:pPr>
            <a:r>
              <a:rPr lang="en-US">
                <a:cs typeface="Arial"/>
              </a:rPr>
              <a:t>3. From each city, there is a departure to exact one other city.</a:t>
            </a:r>
          </a:p>
          <a:p>
            <a:pPr marL="0" indent="0">
              <a:buNone/>
            </a:pPr>
            <a:r>
              <a:rPr lang="en-US">
                <a:cs typeface="Arial"/>
              </a:rPr>
              <a:t>4. There is only one single </a:t>
            </a:r>
            <a:r>
              <a:rPr lang="en-US">
                <a:ea typeface="+mn-lt"/>
                <a:cs typeface="+mn-lt"/>
              </a:rPr>
              <a:t>circular </a:t>
            </a:r>
            <a:r>
              <a:rPr lang="en-US">
                <a:cs typeface="Arial"/>
              </a:rPr>
              <a:t>tour covering all cities (first depart from Columbus and last end back in Columbus).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524F-60DD-4E5B-9DD2-B8341EAA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8D0D-DF84-4707-88E4-590947B0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12" y="229524"/>
            <a:ext cx="2994993" cy="574608"/>
          </a:xfrm>
        </p:spPr>
        <p:txBody>
          <a:bodyPr>
            <a:noAutofit/>
          </a:bodyPr>
          <a:lstStyle/>
          <a:p>
            <a:r>
              <a:rPr lang="en-US" sz="3200">
                <a:ea typeface="+mj-lt"/>
                <a:cs typeface="+mj-lt"/>
              </a:rPr>
              <a:t>Formulations</a:t>
            </a:r>
            <a:endParaRPr lang="en-US" sz="32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AFA1-FACD-43EE-9189-E296A5C2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662434C-24B1-4C7E-B463-1723CBDE9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226" y="1803888"/>
            <a:ext cx="4940851" cy="4663789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EEF4621-6090-4B22-B046-C8954B23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965" y="716778"/>
            <a:ext cx="7635459" cy="10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9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1D0B-8C3A-4A33-9E62-915A34A4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842FE-AAD3-4DD4-89D0-02D159E5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25" y="156329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cs typeface="Arial"/>
              </a:rPr>
              <a:t>- Best Route: </a:t>
            </a:r>
            <a:endParaRPr lang="en-US"/>
          </a:p>
          <a:p>
            <a:pPr marL="0" indent="0">
              <a:buNone/>
            </a:pPr>
            <a:r>
              <a:rPr lang="en-US" sz="2000" b="1">
                <a:cs typeface="Arial"/>
              </a:rPr>
              <a:t>Columbus</a:t>
            </a:r>
            <a:r>
              <a:rPr lang="en-US" sz="2000">
                <a:cs typeface="Arial"/>
              </a:rPr>
              <a:t> -&gt; San Diego-&gt; Washington DC -&gt; Salt Lake City -&gt; New York -&gt; Las Vegas -&gt; Chicago -&gt; Portland -&gt; Phoenix -&gt; Indianapolis -&gt; Los Angeles -&gt; Detroit -&gt; New Orleans -&gt; Houston -&gt; Nashville -&gt; San Francisco -&gt; Seattle -&gt; Dallas -&gt; Pittsburgh -&gt; Fairbanks -&gt; Albuquerque -&gt; Miami -&gt; Philadelphia -&gt; Denver -&gt; </a:t>
            </a:r>
            <a:r>
              <a:rPr lang="en-US" sz="2000" b="1">
                <a:cs typeface="Arial"/>
              </a:rPr>
              <a:t>Columbus</a:t>
            </a:r>
            <a:endParaRPr lang="en-US" b="1"/>
          </a:p>
          <a:p>
            <a:pPr marL="0" indent="0">
              <a:buNone/>
            </a:pPr>
            <a:endParaRPr lang="en-US" sz="2000">
              <a:cs typeface="Arial"/>
            </a:endParaRPr>
          </a:p>
          <a:p>
            <a:pPr marL="0" indent="0">
              <a:buNone/>
            </a:pPr>
            <a:r>
              <a:rPr lang="en-US" sz="2000">
                <a:cs typeface="Arial"/>
              </a:rPr>
              <a:t>- Total costs on flights: $3001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85B2-253F-4C69-8D25-8D397981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2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92EF-D361-40C4-803C-13F624AB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38"/>
            <a:ext cx="10515600" cy="1325563"/>
          </a:xfrm>
        </p:spPr>
        <p:txBody>
          <a:bodyPr/>
          <a:lstStyle/>
          <a:p>
            <a:r>
              <a:rPr lang="en-US"/>
              <a:t>Visualization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A47BAC2-E15C-4997-8048-221EBFCCA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74" y="1229277"/>
            <a:ext cx="11114086" cy="4826206"/>
          </a:xfrm>
        </p:spPr>
      </p:pic>
    </p:spTree>
    <p:extLst>
      <p:ext uri="{BB962C8B-B14F-4D97-AF65-F5344CB8AC3E}">
        <p14:creationId xmlns:p14="http://schemas.microsoft.com/office/powerpoint/2010/main" val="276249267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ExploreVTI</vt:lpstr>
      <vt:lpstr>Optimizing the Traveling Route around United States by Airplane</vt:lpstr>
      <vt:lpstr>Crazy Graduation Trip</vt:lpstr>
      <vt:lpstr>Our Goal</vt:lpstr>
      <vt:lpstr>Data and Assumptions</vt:lpstr>
      <vt:lpstr>Location Data in Map</vt:lpstr>
      <vt:lpstr>Constraints</vt:lpstr>
      <vt:lpstr>Formulations</vt:lpstr>
      <vt:lpstr>Results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2021-12-01T02:26:50Z</dcterms:created>
  <dcterms:modified xsi:type="dcterms:W3CDTF">2021-12-05T21:19:00Z</dcterms:modified>
</cp:coreProperties>
</file>