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6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CC8C7-F88B-4476-A0DC-877F8C34703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0C964-E44C-4A34-9838-8EF8F48C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67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0dab713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0dab713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A0F0-43C1-604C-8DC9-936058249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EA80B-754B-1864-6C5C-449B8D91E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B2866-DD8F-0D5C-CB62-1C5CC80D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9D9F9-7101-FC56-ED40-6B90EBFB5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5E5FC-39AE-7869-4B0C-E8825A63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995C-5ECA-4768-875C-C9D50EB16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5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66BC-5DBB-0BD1-7224-F9E145C5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78974-755E-1D40-ACB6-AF5A03B10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3B344-7166-95A8-5FCD-399C91E98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532EF-974C-1CA1-9B1A-AB91FCB7B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20D9B-E243-AE80-1087-9688B1FC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995C-5ECA-4768-875C-C9D50EB16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6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6D1BCE-5653-D854-FD1B-0E7C853A0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1D1A6-C954-34C5-6A7D-7AA6AA869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B31B8-C750-91AE-3AD3-A39409B3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6C079-1722-CD62-C757-D18DFC01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C89BF-3733-5691-9778-3F292AA2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995C-5ECA-4768-875C-C9D50EB16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43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450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CDE1-7035-328E-5BC9-7DC0ABB23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758E2-285C-B2E0-20E2-02BE749AA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53D48-7EC6-9B0B-5CB7-79E11107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4BDCF-A118-D0CF-6A13-EA3936F0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EF3C9-520E-E87E-6ED5-649DC9DC0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995C-5ECA-4768-875C-C9D50EB16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4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D8BD-DBC2-8B36-154B-DBA906DC7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D25E7-04EE-AF49-3489-19F20D471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1AD15-12A5-4196-550D-28BE1FEA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6397E-3A6C-91A3-D5D3-CC854577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5F62A-A6FB-B635-9318-C4544CA7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995C-5ECA-4768-875C-C9D50EB16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8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1F6A-ECCF-11F3-DD55-5446DC65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FCA2-CBF5-5153-4A5B-BF1FB45DD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F3054-B657-1006-2BE4-E0846D74D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8DB1A-30FE-89BD-7A7E-9FD925ED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3853C-0DE7-F907-2AD6-5B09C196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CD70F-0F3A-7C72-72D0-AD8D02DB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995C-5ECA-4768-875C-C9D50EB16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2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B4A4-3EEC-57BF-42ED-AE4FE16D8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E5BB1-09F6-31D3-E9AA-FD2C2E8CB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480CE-9A3F-D582-4980-9232B2B45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DFE3DC-254D-25BE-EEB2-84BC73CDC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3C465-BC93-3482-AEB0-D3961F5E1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222D24-D203-1F0C-9D88-7952A00C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71C2B-4092-5BCE-2B2D-76B01DF16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DC40C6-1041-5053-805F-CCC2BAE27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995C-5ECA-4768-875C-C9D50EB16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4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84B13-D7C9-5321-76DA-29A2032F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D81C3-048B-5569-ECC4-34BE65A73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DF53C-5652-8B50-D8BA-AC3981A3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248C9-7E2C-A107-CC86-66BCA436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995C-5ECA-4768-875C-C9D50EB16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1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7E3568-027A-F9CF-97DA-7F9E8B82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17E686-8ADB-AE9B-6ADA-0876905C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8BDA5-2EE5-F043-E341-C02DEC6B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995C-5ECA-4768-875C-C9D50EB16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6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33AE-88F7-7120-CF7F-AD1F8A1F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DD7FD-BFB4-EC3B-2C69-906B8056B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5CE02-3E5B-FF8E-94DF-193865461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3B0B7-1E65-571C-517C-7C891BE7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EAAE0-BBDF-61D1-9151-57BD25F2E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70867-A14A-D410-8EAF-976EBB54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995C-5ECA-4768-875C-C9D50EB16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9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E9D5-367D-DFFA-4E90-391E75CA0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75112-AC3B-9CAE-A040-BB37F21AF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A0734-5A45-FE68-BEEE-0C254CE83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EE124-CDAD-A092-89C2-F550DCCB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5D248-8C93-E235-FB1D-8EB32FE01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373F8-486D-D172-ADFC-D36B172B4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995C-5ECA-4768-875C-C9D50EB16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0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00512-2B16-760C-B438-D07CCB691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6C7E2-76BD-373F-A8F3-A144D0B2E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57B82-9969-46B2-CBC1-6276E7252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511D1-A002-5663-31D3-5110B61C2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E7538-046B-0527-EBAA-10F3B4129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B0995C-5ECA-4768-875C-C9D50EB16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2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645E-4F65-AA31-D385-BCAFBC009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 Therapy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3E239-95EA-DA42-B5AB-B8B9070523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41CF8B-43C4-BF92-AD01-8D49C765CF4A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26228E-B414-98F4-3023-61E7EDA0AFEA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6099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0B391-1C14-595E-1B21-D5328E009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995C-5ECA-4768-875C-C9D50EB16D1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B1AFEA-268D-86EC-ACE4-1617AA9D6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663" y="0"/>
            <a:ext cx="4505325" cy="4257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76A869-2BE8-9AC3-D2B4-300A8D139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337" y="-1"/>
            <a:ext cx="4505325" cy="4257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DC8FA1-46C2-62CC-4214-01DCFE97D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340" y="-2"/>
            <a:ext cx="4505325" cy="4257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58971D-34BF-82AF-93C5-636B2A760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674" y="3994377"/>
            <a:ext cx="4505325" cy="42576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366441-0382-CFFD-5C1D-7A2EE9DB28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7938" y="3994377"/>
            <a:ext cx="45053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6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75F3C-3C10-CA75-CF46-E9523268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995C-5ECA-4768-875C-C9D50EB16D1C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DFF4A1-9CA4-6EF4-73EA-BC1BE3472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05325" cy="4257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AB0EB0-B37F-B1E7-8C12-F2367B068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337" y="-1"/>
            <a:ext cx="4505325" cy="4257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70A8FE-1171-9FAB-580E-6B3F68F61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4010703"/>
            <a:ext cx="4505325" cy="4257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EF76F6-9B2A-7CF0-C821-9D5679482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3337" y="4010703"/>
            <a:ext cx="45053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1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6567" y="1216601"/>
            <a:ext cx="5832400" cy="2155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167" y="1216600"/>
            <a:ext cx="5943835" cy="221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878167"/>
            <a:ext cx="6040768" cy="221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6001" y="3878173"/>
            <a:ext cx="5796036" cy="22123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458402" y="3575367"/>
            <a:ext cx="3331363" cy="60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/>
              <a:t>Frequency Following Response频率跟随反应</a:t>
            </a:r>
            <a:endParaRPr dirty="0"/>
          </a:p>
        </p:txBody>
      </p:sp>
      <p:sp>
        <p:nvSpPr>
          <p:cNvPr id="66" name="Google Shape;66;p14"/>
          <p:cNvSpPr/>
          <p:nvPr/>
        </p:nvSpPr>
        <p:spPr>
          <a:xfrm>
            <a:off x="7049667" y="3660167"/>
            <a:ext cx="4206400" cy="60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频率跟随反应 — 频域</a:t>
            </a:r>
            <a:endParaRPr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2E4A4-C37C-40D8-B3A3-39CAC3FAF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7675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Frequency Following Response (FFR)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E0AB6C-0F6C-BF5B-BB8B-4CF2EA3AD6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097B-A1E8-FDA7-16EB-B52427C0D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567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Autocorrelation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4A935-725E-9CF7-6374-A9E950187B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2F2469-8D6D-7FE6-E5EE-2AC95B8D5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6167"/>
            <a:ext cx="12192000" cy="605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88577-29BB-40D5-9733-70F9968073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783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659BFB4-6191-654E-B87E-5F9DF58718AE}"/>
              </a:ext>
            </a:extLst>
          </p:cNvPr>
          <p:cNvSpPr txBox="1"/>
          <p:nvPr/>
        </p:nvSpPr>
        <p:spPr>
          <a:xfrm>
            <a:off x="5723560" y="3269405"/>
            <a:ext cx="810682" cy="31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8711">
              <a:spcAft>
                <a:spcPts val="552"/>
              </a:spcAft>
            </a:pPr>
            <a:r>
              <a:rPr lang="zh-CN" altLang="en-US" sz="147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时频谱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B50DA-E26B-AD6D-6BBE-F292E251FD5F}"/>
              </a:ext>
            </a:extLst>
          </p:cNvPr>
          <p:cNvSpPr txBox="1"/>
          <p:nvPr/>
        </p:nvSpPr>
        <p:spPr>
          <a:xfrm>
            <a:off x="5657758" y="4733503"/>
            <a:ext cx="942287" cy="31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8711">
              <a:spcAft>
                <a:spcPts val="552"/>
              </a:spcAft>
            </a:pPr>
            <a:r>
              <a:rPr lang="zh-CN" altLang="en-US" sz="147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自相关图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DAF56-98A7-E946-01A6-4262557AE3F5}"/>
              </a:ext>
            </a:extLst>
          </p:cNvPr>
          <p:cNvSpPr txBox="1"/>
          <p:nvPr/>
        </p:nvSpPr>
        <p:spPr>
          <a:xfrm>
            <a:off x="2728820" y="906108"/>
            <a:ext cx="810682" cy="31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8711">
              <a:spcAft>
                <a:spcPts val="552"/>
              </a:spcAft>
            </a:pPr>
            <a:r>
              <a:rPr lang="en-US" altLang="zh-CN" sz="147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Yi2 - </a:t>
            </a:r>
            <a:r>
              <a:rPr lang="zh-CN" altLang="en-US" sz="147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咦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FF0DB4-D458-4DC5-16A3-A226B15E44A3}"/>
              </a:ext>
            </a:extLst>
          </p:cNvPr>
          <p:cNvSpPr txBox="1"/>
          <p:nvPr/>
        </p:nvSpPr>
        <p:spPr>
          <a:xfrm>
            <a:off x="8718300" y="910254"/>
            <a:ext cx="810682" cy="31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8711">
              <a:spcAft>
                <a:spcPts val="552"/>
              </a:spcAft>
            </a:pPr>
            <a:r>
              <a:rPr lang="en-US" altLang="zh-CN" sz="147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Yi4 – </a:t>
            </a:r>
            <a:r>
              <a:rPr lang="zh-CN" altLang="en-US" sz="147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意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468FA51-EBAB-D006-5582-3BD429A8A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38101"/>
            <a:ext cx="4981389" cy="470757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2A853B2-B2E7-ECC5-EE7A-9A36D98C6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947" y="1238101"/>
            <a:ext cx="4981389" cy="4707571"/>
          </a:xfrm>
          <a:prstGeom prst="rect">
            <a:avLst/>
          </a:prstGeom>
        </p:spPr>
      </p:pic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E40BAE82-B779-3A02-9AF5-B1750699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995C-5ECA-4768-875C-C9D50EB16D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1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1B44612-0A92-85EC-3450-5DBC1215F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525" y="1396711"/>
            <a:ext cx="4029663" cy="380815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F42DC47-0F39-E8E8-250C-894A24788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01" y="1393926"/>
            <a:ext cx="4052836" cy="383005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98AC05B-1CA5-349B-1472-ED128DF23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421" y="1396710"/>
            <a:ext cx="4029664" cy="3808159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6CF24BE-A9C0-07A3-4407-7B416CB5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995C-5ECA-4768-875C-C9D50EB16D1C}" type="slidenum">
              <a:rPr lang="en-US" smtClean="0"/>
              <a:t>5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FC0E91-AF05-9145-CC57-DF12CFB3D278}"/>
              </a:ext>
            </a:extLst>
          </p:cNvPr>
          <p:cNvSpPr txBox="1"/>
          <p:nvPr/>
        </p:nvSpPr>
        <p:spPr>
          <a:xfrm>
            <a:off x="5210269" y="448908"/>
            <a:ext cx="1771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8711">
              <a:spcAft>
                <a:spcPts val="552"/>
              </a:spcAft>
            </a:pPr>
            <a:r>
              <a:rPr lang="en-US" altLang="zh-CN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Yi2 - </a:t>
            </a:r>
            <a:r>
              <a:rPr lang="zh-CN" alt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2860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0E3A46-83DF-086B-559C-B90929066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5900"/>
            <a:ext cx="4505325" cy="4257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576DF8-52ED-9703-07B3-064DE12A4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412" y="1485899"/>
            <a:ext cx="4505325" cy="4257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30FBEC-DAE0-6EFE-6D99-7A4E6F4EB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2823" y="1485899"/>
            <a:ext cx="4505325" cy="4257675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5DE1673-AD57-184C-066F-050497BE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995C-5ECA-4768-875C-C9D50EB16D1C}" type="slidenum">
              <a:rPr lang="en-US" smtClean="0"/>
              <a:t>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A8A39F-5FEB-DAB4-D50F-BF7AEB9C2204}"/>
              </a:ext>
            </a:extLst>
          </p:cNvPr>
          <p:cNvSpPr txBox="1"/>
          <p:nvPr/>
        </p:nvSpPr>
        <p:spPr>
          <a:xfrm>
            <a:off x="5210269" y="448908"/>
            <a:ext cx="1771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8711">
              <a:spcAft>
                <a:spcPts val="552"/>
              </a:spcAft>
            </a:pPr>
            <a:r>
              <a:rPr lang="en-US" altLang="zh-CN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Yi4 – </a:t>
            </a:r>
            <a:r>
              <a:rPr lang="zh-CN" alt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意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6998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1B44612-0A92-85EC-3450-5DBC1215F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37" y="1475956"/>
            <a:ext cx="4029663" cy="380815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6CF24BE-A9C0-07A3-4407-7B416CB5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995C-5ECA-4768-875C-C9D50EB16D1C}" type="slidenum">
              <a:rPr lang="en-US" smtClean="0"/>
              <a:t>7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FC0E91-AF05-9145-CC57-DF12CFB3D278}"/>
              </a:ext>
            </a:extLst>
          </p:cNvPr>
          <p:cNvSpPr txBox="1"/>
          <p:nvPr/>
        </p:nvSpPr>
        <p:spPr>
          <a:xfrm>
            <a:off x="4081167" y="444905"/>
            <a:ext cx="4029663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8711">
              <a:spcAft>
                <a:spcPts val="552"/>
              </a:spcAft>
            </a:pPr>
            <a:r>
              <a:rPr lang="en-US" altLang="zh-CN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Yi2 - </a:t>
            </a:r>
            <a:r>
              <a:rPr lang="zh-CN" alt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咦</a:t>
            </a:r>
            <a:r>
              <a:rPr lang="en-US" altLang="zh-CN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</a:p>
          <a:p>
            <a:pPr algn="ctr" defTabSz="748711">
              <a:spcAft>
                <a:spcPts val="552"/>
              </a:spcAft>
            </a:pPr>
            <a:r>
              <a:rPr lang="en-US" altLang="zh-CN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+ 4W + 6W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160259-5C9B-902A-DD4C-981754A53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337" y="1300162"/>
            <a:ext cx="4505325" cy="4257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6AA029-686F-997D-083A-F30A0CD54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000" y="1300162"/>
            <a:ext cx="45053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72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576DF8-52ED-9703-07B3-064DE12A4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9959"/>
            <a:ext cx="4505325" cy="4257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30FBEC-DAE0-6EFE-6D99-7A4E6F4EB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412" y="1479958"/>
            <a:ext cx="4505325" cy="4257675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5DE1673-AD57-184C-066F-050497BE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995C-5ECA-4768-875C-C9D50EB16D1C}" type="slidenum">
              <a:rPr lang="en-US" smtClean="0"/>
              <a:t>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A8A39F-5FEB-DAB4-D50F-BF7AEB9C2204}"/>
              </a:ext>
            </a:extLst>
          </p:cNvPr>
          <p:cNvSpPr txBox="1"/>
          <p:nvPr/>
        </p:nvSpPr>
        <p:spPr>
          <a:xfrm>
            <a:off x="4505325" y="448908"/>
            <a:ext cx="338749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8711">
              <a:spcAft>
                <a:spcPts val="552"/>
              </a:spcAft>
            </a:pPr>
            <a:r>
              <a:rPr lang="en-US" altLang="zh-CN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Yi4 – </a:t>
            </a:r>
            <a:r>
              <a:rPr lang="zh-CN" alt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意</a:t>
            </a:r>
            <a:r>
              <a:rPr lang="en-US" altLang="zh-CN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algn="ctr" defTabSz="748711">
              <a:spcAft>
                <a:spcPts val="552"/>
              </a:spcAft>
            </a:pPr>
            <a:r>
              <a:rPr lang="en-US" sz="2800" dirty="0"/>
              <a:t>Control + 4W +6W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9378F-97EA-9892-FC66-2E687D077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37" y="1479958"/>
            <a:ext cx="45053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4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5DE1673-AD57-184C-066F-050497BE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995C-5ECA-4768-875C-C9D50EB16D1C}" type="slidenum">
              <a:rPr lang="en-US" smtClean="0"/>
              <a:t>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A8A39F-5FEB-DAB4-D50F-BF7AEB9C2204}"/>
              </a:ext>
            </a:extLst>
          </p:cNvPr>
          <p:cNvSpPr txBox="1"/>
          <p:nvPr/>
        </p:nvSpPr>
        <p:spPr>
          <a:xfrm>
            <a:off x="4087906" y="448908"/>
            <a:ext cx="4087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8711">
              <a:spcAft>
                <a:spcPts val="552"/>
              </a:spcAft>
            </a:pPr>
            <a:r>
              <a:rPr lang="en-US" altLang="zh-CN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Zhang </a:t>
            </a:r>
            <a:r>
              <a:rPr lang="en-US" altLang="zh-CN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WenXi</a:t>
            </a:r>
            <a:r>
              <a:rPr lang="en-US" altLang="zh-CN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Yi2 + Yi4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F18270-8DDF-6646-867E-200595FA3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33" y="1626733"/>
            <a:ext cx="6029325" cy="4257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F73E43-E094-7480-835E-C6B5BE460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537" y="1626733"/>
            <a:ext cx="60293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66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3253</TotalTime>
  <Words>68</Words>
  <Application>Microsoft Office PowerPoint</Application>
  <PresentationFormat>Widescreen</PresentationFormat>
  <Paragraphs>28</Paragraphs>
  <Slides>11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Gene Therapy</vt:lpstr>
      <vt:lpstr>Frequency Following Response (FFR)</vt:lpstr>
      <vt:lpstr>Autocorrelation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Jiaxin Luo</dc:creator>
  <cp:lastModifiedBy>Jiaxin Luo</cp:lastModifiedBy>
  <cp:revision>3</cp:revision>
  <dcterms:created xsi:type="dcterms:W3CDTF">2024-08-13T23:27:44Z</dcterms:created>
  <dcterms:modified xsi:type="dcterms:W3CDTF">2024-08-23T01:17:31Z</dcterms:modified>
</cp:coreProperties>
</file>