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9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6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DCE4-4217-4E41-9916-80BD02B1BD7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2AB4-A94F-4A08-BE37-E798E6C46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7" y="3357096"/>
            <a:ext cx="3129399" cy="3348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6626" y="0"/>
            <a:ext cx="7444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Categorization does not show cells by </a:t>
            </a:r>
            <a:r>
              <a:rPr lang="en-US" dirty="0" err="1" smtClean="0"/>
              <a:t>FoV</a:t>
            </a:r>
            <a:r>
              <a:rPr lang="en-US" dirty="0" smtClean="0"/>
              <a:t>- Is this a summary of sorts?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17" y="661363"/>
            <a:ext cx="3110332" cy="1173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4266" y="1834515"/>
            <a:ext cx="30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 1-to just get % change to define ranges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77" y="502846"/>
            <a:ext cx="3100806" cy="2277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677" y="2834783"/>
            <a:ext cx="312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Filtered Master shows all </a:t>
            </a:r>
            <a:r>
              <a:rPr lang="en-US" sz="1200" dirty="0" err="1" smtClean="0"/>
              <a:t>FoVs</a:t>
            </a:r>
            <a:r>
              <a:rPr lang="en-US" sz="1200" dirty="0" smtClean="0"/>
              <a:t>, Cells, Treatment </a:t>
            </a:r>
            <a:r>
              <a:rPr lang="en-US" sz="1200" dirty="0" smtClean="0">
                <a:solidFill>
                  <a:srgbClr val="FF0000"/>
                </a:solidFill>
              </a:rPr>
              <a:t>(BTW, parser was </a:t>
            </a:r>
            <a:r>
              <a:rPr lang="en-US" sz="1200" dirty="0" err="1" smtClean="0">
                <a:solidFill>
                  <a:srgbClr val="FF0000"/>
                </a:solidFill>
              </a:rPr>
              <a:t>FoV</a:t>
            </a:r>
            <a:r>
              <a:rPr lang="en-US" sz="1200" dirty="0" smtClean="0">
                <a:solidFill>
                  <a:srgbClr val="FF0000"/>
                </a:solidFill>
              </a:rPr>
              <a:t>, treatment, cell)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6" y="2172162"/>
            <a:ext cx="8933792" cy="24463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62341" y="4679171"/>
            <a:ext cx="859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of the reference </a:t>
            </a:r>
            <a:r>
              <a:rPr lang="en-US" sz="1200" dirty="0" err="1" smtClean="0"/>
              <a:t>FoVs</a:t>
            </a:r>
            <a:r>
              <a:rPr lang="en-US" sz="1200" dirty="0" smtClean="0"/>
              <a:t> should appear. This is the actual output. The % changes do not match the numbers. What is the T0 </a:t>
            </a:r>
            <a:r>
              <a:rPr lang="en-US" sz="1200" dirty="0" err="1" smtClean="0"/>
              <a:t>rel</a:t>
            </a:r>
            <a:r>
              <a:rPr lang="en-US" sz="1200" dirty="0" smtClean="0"/>
              <a:t> %?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57475" y="4924425"/>
            <a:ext cx="1628775" cy="295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2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1" y="266700"/>
            <a:ext cx="113157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Having saved data (e.g. summary) selections of </a:t>
            </a:r>
            <a:r>
              <a:rPr lang="en-US" sz="1400" dirty="0" err="1" smtClean="0"/>
              <a:t>FoV</a:t>
            </a:r>
            <a:r>
              <a:rPr lang="en-US" sz="1400" dirty="0" smtClean="0"/>
              <a:t>, treatment or cells –if any – defined on the opening master (a great feature!), we now proceed to analysis. Select FLIM headings </a:t>
            </a:r>
            <a:r>
              <a:rPr lang="en-US" sz="1400" dirty="0" err="1" smtClean="0"/>
              <a:t>etc</a:t>
            </a:r>
            <a:r>
              <a:rPr lang="en-US" sz="1400" dirty="0" smtClean="0"/>
              <a:t>, show analysis, save analysis, It asks again “save view”, obviously referring to the opening popup. Is this necessary?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422202"/>
            <a:ext cx="5787215" cy="34010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1" y="1001285"/>
            <a:ext cx="30098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Headings are perpendicular to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12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2698"/>
          <a:stretch/>
        </p:blipFill>
        <p:spPr>
          <a:xfrm>
            <a:off x="214605" y="710125"/>
            <a:ext cx="4991797" cy="14637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1" y="266700"/>
            <a:ext cx="113157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There is no </a:t>
            </a:r>
            <a:r>
              <a:rPr lang="en-US" sz="1400" dirty="0" err="1" smtClean="0"/>
              <a:t>fov_treatment</a:t>
            </a:r>
            <a:r>
              <a:rPr lang="en-US" sz="1400" dirty="0" smtClean="0"/>
              <a:t> </a:t>
            </a:r>
            <a:r>
              <a:rPr lang="en-US" sz="1400" dirty="0" smtClean="0"/>
              <a:t>parser. </a:t>
            </a:r>
            <a:r>
              <a:rPr lang="en-US" sz="1400" dirty="0"/>
              <a:t>When using </a:t>
            </a:r>
            <a:r>
              <a:rPr lang="en-US" sz="1400" dirty="0" err="1" smtClean="0"/>
              <a:t>fov_treatment_cell</a:t>
            </a:r>
            <a:r>
              <a:rPr lang="en-US" sz="1400" dirty="0" smtClean="0"/>
              <a:t>, question marks turn up in the two pop-ups. It still seems to work…..But…. 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6136" y="5856945"/>
            <a:ext cx="12039599" cy="129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136" y="6150994"/>
            <a:ext cx="113157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NADPH/NADH heading did not turn up in the FLIM Data Analyzer, neither in the Master. BUT when the preview button was used BEFORE ‘Import’ </a:t>
            </a:r>
            <a:r>
              <a:rPr lang="en-US" sz="1400" smtClean="0"/>
              <a:t>it shows up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6" y="2543832"/>
            <a:ext cx="5164733" cy="1489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1" y="2203779"/>
            <a:ext cx="113157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a ‘Master’ was loaded (‘No Parser’) which was created in a previous code, </a:t>
            </a:r>
            <a:r>
              <a:rPr lang="en-US" sz="1400" dirty="0" err="1" smtClean="0"/>
              <a:t>FoV</a:t>
            </a:r>
            <a:r>
              <a:rPr lang="en-US" sz="1400" dirty="0" smtClean="0"/>
              <a:t> and treatment were reversed and analysis only showed ‘treatment’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58528" y="2463662"/>
            <a:ext cx="5602679" cy="270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1" y="2677304"/>
            <a:ext cx="4001058" cy="5715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8578589" y="2463662"/>
            <a:ext cx="2243204" cy="376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1" y="4173134"/>
            <a:ext cx="113157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adding 01 to the </a:t>
            </a:r>
            <a:r>
              <a:rPr lang="en-US" sz="1400" dirty="0" err="1" smtClean="0"/>
              <a:t>FoV</a:t>
            </a:r>
            <a:r>
              <a:rPr lang="en-US" sz="1400" dirty="0" smtClean="0"/>
              <a:t> data (this was not segmented cell data) it scrambled the headings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8" y="4576047"/>
            <a:ext cx="4186342" cy="122478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5206402" y="4411394"/>
            <a:ext cx="426647" cy="310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9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Wallrabe, Horst (hw5m)</dc:creator>
  <cp:lastModifiedBy>Wallrabe, Horst (hw5m)</cp:lastModifiedBy>
  <cp:revision>13</cp:revision>
  <dcterms:created xsi:type="dcterms:W3CDTF">2019-07-23T12:12:11Z</dcterms:created>
  <dcterms:modified xsi:type="dcterms:W3CDTF">2019-08-05T12:40:43Z</dcterms:modified>
</cp:coreProperties>
</file>