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29F-BF5F-C64F-A4DB-3B1FA54F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2878-19A5-054F-8320-52CA733C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6647-629D-E14F-97D0-0945B6D8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4420-CE63-6C4B-AB29-43CB2F60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4E28-E60F-6C4C-BE06-9CFD40C2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F86-6811-2545-8197-AC2618C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29E2-8938-0642-8879-C0AC37EC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99C2-60BD-504E-8CF3-F33C15F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C5A2-78E7-2D45-8A69-AC1A23CF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22B8-96CF-2443-B61A-BFF7E004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DC2A-0AAE-E24B-AB7A-6EED93D8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BBBAA-6931-1944-8EB3-35E80043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85B0-768B-AC41-B01E-21705204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17E4-3EBE-6D45-9667-26DEC9DD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FE94-228B-6947-B52A-8E9EFB05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E72-FFA9-FC48-8A98-5719190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77F1-69D7-4D4C-991A-1B51633C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77E-6AC4-7C45-BAB4-066E5848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8241-B2B3-AD45-9931-DB7A5892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64C0-DD60-E84F-996C-75E6E9AF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1F3F-7A34-D04E-9DBF-EE371EB0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9A265-6F40-CB49-A260-4654BB09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B024-993E-4449-8069-C4AB3D3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C803-7071-7A4A-BA70-72C1F2A4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83B2-0C56-D549-8192-228B6EC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A13D-4CFF-7447-A09B-F1885D10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C84D-0357-D94A-81CC-B191A850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9A8E-A4FC-E041-90E0-78126D15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4BEF-269C-9449-9BDB-F4B528C2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8855-E967-4F46-A1F4-CF22027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84540-752C-7F4F-9A16-452DFA2C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900-F10B-644F-9D91-683F055E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BBD7-7AC1-8E43-8A56-8FDE305B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A28E-A638-814B-B186-64225373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19DDB-9DFE-D64D-B826-2D310021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BAA6E-CEB8-4345-92E9-592CCA73F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D2457-22A4-044E-A25F-05009AD3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86D4F-7BFE-B443-87D1-A91B313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84E80-28D8-3341-B7F3-F5EDD65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7E4E-4CAF-A64F-AFAB-C17D6B0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8D2BF-4436-BD44-BBC1-FC41776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CB94F-03B6-DC45-A0D0-4737754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DA9A-85C2-7644-9D3D-772FBB48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FFCAA-E2C5-A84A-BC91-DBDBA8C9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A22A-10AF-DB49-92B3-39DFB56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80798-407D-C240-B0B8-0733767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108-C413-BB4E-A171-C68D6E55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605C-DB47-5C42-A09A-72FFD44C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131C-421F-0B49-918E-E07C0B9A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F09C-1153-524B-8017-1542CD8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7F31-68B9-CF4F-B8E6-7353F95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A3C9-E2B9-9F4B-9587-55383F1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7540-8F5D-8A41-98DB-CC75A942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DEE5C-AC39-3D4C-B60D-EA009172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464B8-8FFF-3A4B-B014-1A6DB833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5E46-BC8E-F04E-BD5F-1D1CCE8D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3CE4-1593-7F4F-B4A9-C08620E3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ED8D-E5D5-0445-B5B1-D742B5C0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8C61-1B62-494F-A4B4-A2C0D1AA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C5A3-9D1F-FC49-A8B6-9FC1A204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4991-B31D-974B-B0BA-8CD95B70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5045-9683-F041-B0AE-1460E1D7AB9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93CF-B262-3B42-9A3A-6833317B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52E0-2312-C949-9360-D446A09B2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2015/06/inceptionism-going-deeper-into-neur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A980-E7EE-6B4B-9EC1-CD5251FC4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6204-3E6E-724F-86C1-33DEAD64D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37C14-DAE2-1F45-B75A-A879E1DF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00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77BFD-1D88-644D-8AE8-082D94CF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1" y="2361302"/>
            <a:ext cx="6251889" cy="227033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E8C40-35DC-694E-9866-2488237460F3}"/>
              </a:ext>
            </a:extLst>
          </p:cNvPr>
          <p:cNvSpPr txBox="1">
            <a:spLocks/>
          </p:cNvSpPr>
          <p:nvPr/>
        </p:nvSpPr>
        <p:spPr>
          <a:xfrm>
            <a:off x="838199" y="4877420"/>
            <a:ext cx="8941905" cy="120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Select the 25</a:t>
            </a:r>
            <a:r>
              <a:rPr lang="en-US" sz="2600" baseline="30000" dirty="0"/>
              <a:t>th</a:t>
            </a:r>
            <a:r>
              <a:rPr lang="en-US" sz="2600" dirty="0"/>
              <a:t> feature map from the second conv layer </a:t>
            </a:r>
          </a:p>
          <a:p>
            <a:r>
              <a:rPr lang="en-US" sz="2600" dirty="0"/>
              <a:t>Dataset: MNIST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7563C-ECC7-0246-B920-DED763B7A8BE}"/>
              </a:ext>
            </a:extLst>
          </p:cNvPr>
          <p:cNvSpPr/>
          <p:nvPr/>
        </p:nvSpPr>
        <p:spPr>
          <a:xfrm>
            <a:off x="1325217" y="3114261"/>
            <a:ext cx="4015409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1" y="152625"/>
            <a:ext cx="10515600" cy="1325563"/>
          </a:xfrm>
        </p:spPr>
        <p:txBody>
          <a:bodyPr/>
          <a:lstStyle/>
          <a:p>
            <a:r>
              <a:rPr lang="en-US" dirty="0"/>
              <a:t>Alpha=1, epoch: 0, 100, 1000, 10000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F003BC-3F8E-B840-A9EB-CFC9D8414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80" y="4428331"/>
            <a:ext cx="1443936" cy="144393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F513B-5567-4342-9F62-9090179F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81" y="1485032"/>
            <a:ext cx="1443935" cy="144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0F9F7-0439-1A4D-B26B-0D3C30A8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782" y="1485031"/>
            <a:ext cx="1443935" cy="144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777E6-312A-0E4E-A511-B0535F9E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483" y="1485030"/>
            <a:ext cx="1443935" cy="1443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D6528-8FBF-964B-8F98-ED38F4913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042" y="1491876"/>
            <a:ext cx="1443936" cy="1443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EA02E7-3750-E24E-820C-65515E72D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782" y="4397334"/>
            <a:ext cx="1443936" cy="1443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9F39D-2FB2-CB47-9BDF-9946DD39C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483" y="4397334"/>
            <a:ext cx="1443935" cy="1443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793A8B-F210-8D45-BAAA-D00443C06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616" y="4397333"/>
            <a:ext cx="1443935" cy="144393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1DCCFE1-BEAA-B242-8594-50613EAA300D}"/>
              </a:ext>
            </a:extLst>
          </p:cNvPr>
          <p:cNvSpPr txBox="1">
            <a:spLocks/>
          </p:cNvSpPr>
          <p:nvPr/>
        </p:nvSpPr>
        <p:spPr>
          <a:xfrm>
            <a:off x="1149626" y="310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Alpha=10, epoch: 0, 100, 1000, 10000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2E2DD-A37A-224C-8FCB-724453FA7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1077" y="1284812"/>
            <a:ext cx="4381500" cy="1651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4FAAA-15E2-9146-9F1F-762FDD56989F}"/>
              </a:ext>
            </a:extLst>
          </p:cNvPr>
          <p:cNvCxnSpPr/>
          <p:nvPr/>
        </p:nvCxnSpPr>
        <p:spPr>
          <a:xfrm flipV="1">
            <a:off x="8216348" y="2663687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E1FFF-D06C-A249-8C3D-A51309B22468}"/>
              </a:ext>
            </a:extLst>
          </p:cNvPr>
          <p:cNvCxnSpPr/>
          <p:nvPr/>
        </p:nvCxnSpPr>
        <p:spPr>
          <a:xfrm flipV="1">
            <a:off x="10790037" y="2610375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017BA4-AC97-3C47-B414-A817A316B29F}"/>
              </a:ext>
            </a:extLst>
          </p:cNvPr>
          <p:cNvSpPr txBox="1"/>
          <p:nvPr/>
        </p:nvSpPr>
        <p:spPr>
          <a:xfrm>
            <a:off x="7738403" y="30445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0.6627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F5534-E2B2-1D42-9656-DDE98A8DDA72}"/>
              </a:ext>
            </a:extLst>
          </p:cNvPr>
          <p:cNvSpPr txBox="1"/>
          <p:nvPr/>
        </p:nvSpPr>
        <p:spPr>
          <a:xfrm>
            <a:off x="10214903" y="29952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0.015</a:t>
            </a:r>
            <a:endParaRPr lang="en-US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583877-DF0B-7846-899A-E4F619067B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3556" y="4234956"/>
            <a:ext cx="4356100" cy="15875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619D0-E519-2E4A-B899-43E85019C712}"/>
              </a:ext>
            </a:extLst>
          </p:cNvPr>
          <p:cNvCxnSpPr/>
          <p:nvPr/>
        </p:nvCxnSpPr>
        <p:spPr>
          <a:xfrm flipV="1">
            <a:off x="8309366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FE7F8A-1ADE-294C-9F64-45BB992D3643}"/>
              </a:ext>
            </a:extLst>
          </p:cNvPr>
          <p:cNvSpPr txBox="1"/>
          <p:nvPr/>
        </p:nvSpPr>
        <p:spPr>
          <a:xfrm>
            <a:off x="7831421" y="57274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0.2593</a:t>
            </a:r>
            <a:endParaRPr lang="en-US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A998AD-996B-0541-A930-633B46E8C665}"/>
              </a:ext>
            </a:extLst>
          </p:cNvPr>
          <p:cNvCxnSpPr/>
          <p:nvPr/>
        </p:nvCxnSpPr>
        <p:spPr>
          <a:xfrm flipV="1">
            <a:off x="10798319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E4099A-0F2E-BA47-B6DA-11E14EE6F54E}"/>
              </a:ext>
            </a:extLst>
          </p:cNvPr>
          <p:cNvSpPr txBox="1"/>
          <p:nvPr/>
        </p:nvSpPr>
        <p:spPr>
          <a:xfrm>
            <a:off x="10320374" y="57274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0.383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03A992-3E77-0740-B1B9-12B67C8199AC}"/>
              </a:ext>
            </a:extLst>
          </p:cNvPr>
          <p:cNvCxnSpPr>
            <a:cxnSpLocks/>
          </p:cNvCxnSpPr>
          <p:nvPr/>
        </p:nvCxnSpPr>
        <p:spPr>
          <a:xfrm>
            <a:off x="438100" y="1284812"/>
            <a:ext cx="0" cy="3693002"/>
          </a:xfrm>
          <a:prstGeom prst="straightConnector1">
            <a:avLst/>
          </a:prstGeom>
          <a:ln w="168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对原图片，该网络中选定的</a:t>
            </a:r>
            <a:r>
              <a:rPr lang="en-US" altLang="zh-CN" dirty="0"/>
              <a:t>filter</a:t>
            </a:r>
            <a:r>
              <a:rPr lang="zh-CN" altLang="en-US" dirty="0"/>
              <a:t>产生的</a:t>
            </a:r>
            <a:r>
              <a:rPr lang="en-US" altLang="zh-CN" dirty="0"/>
              <a:t>feature map</a:t>
            </a:r>
            <a:r>
              <a:rPr lang="zh-CN" altLang="en-US" dirty="0"/>
              <a:t>是什么模样？我们的损失函数优化出来的图像，和这个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是不是该十分的相似？（</a:t>
            </a:r>
            <a:r>
              <a:rPr lang="en-US" altLang="zh-CN" dirty="0"/>
              <a:t>JX:</a:t>
            </a:r>
            <a:r>
              <a:rPr lang="zh-CN" altLang="en-US" dirty="0"/>
              <a:t>觉得是）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dirty="0">
                <a:hlinkClick r:id="rId2"/>
              </a:rPr>
              <a:t>https://ai.googleblog.com/2015/06/inceptionism-going-deeper-into-neural.html</a:t>
            </a:r>
            <a:r>
              <a:rPr lang="zh-CN" altLang="en-US" dirty="0"/>
              <a:t> ， </a:t>
            </a:r>
            <a:r>
              <a:rPr lang="en-US" altLang="zh-CN" dirty="0"/>
              <a:t>deep dream</a:t>
            </a:r>
            <a:r>
              <a:rPr lang="zh-CN" altLang="en-US" dirty="0"/>
              <a:t>的思想是最大化某个选定的</a:t>
            </a:r>
            <a:r>
              <a:rPr lang="en-US" altLang="zh-CN" dirty="0"/>
              <a:t>filter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的响应，但并不一定会限制其他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，这是我们方法的差别，同时，我们的方法还要求和指定的原来的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相似，可不可以改成最大化，同时使得其他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的效果为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怎么选择特定的</a:t>
            </a:r>
            <a:r>
              <a:rPr lang="en-US" altLang="zh-CN" dirty="0"/>
              <a:t>filter</a:t>
            </a:r>
            <a:r>
              <a:rPr lang="zh-CN" altLang="en-US" dirty="0"/>
              <a:t>，在我们这个非常简单的网络中，至少有</a:t>
            </a:r>
            <a:r>
              <a:rPr lang="en-US" altLang="zh-CN" dirty="0"/>
              <a:t>70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，拿出每一类一张图片来分析，也要看</a:t>
            </a:r>
            <a:r>
              <a:rPr lang="en-US" altLang="zh-CN" dirty="0"/>
              <a:t>700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可能可以优先选择对于某一类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相应就比较大</a:t>
            </a:r>
            <a:r>
              <a:rPr lang="en-US" altLang="zh-CN" dirty="0"/>
              <a:t>filter</a:t>
            </a:r>
            <a:r>
              <a:rPr lang="zh-CN" altLang="en-US" dirty="0"/>
              <a:t> ？（优先）</a:t>
            </a:r>
            <a:endParaRPr lang="en-US" altLang="zh-CN" dirty="0"/>
          </a:p>
          <a:p>
            <a:pPr lvl="1"/>
            <a:r>
              <a:rPr lang="zh-CN" altLang="en-US" dirty="0"/>
              <a:t>全部都看一遍？</a:t>
            </a:r>
            <a:r>
              <a:rPr lang="en-US" altLang="zh-CN" dirty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7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filter</a:t>
            </a:r>
            <a:r>
              <a:rPr lang="zh-CN" altLang="en-US" dirty="0"/>
              <a:t>，不同类别的图片（各选择一张）产生的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是不是相同，使用我们的办法优化出来的图像是不是相似？（探究是不是提取了相同的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提取对每一类图像同一层响应最强的</a:t>
            </a:r>
            <a:r>
              <a:rPr lang="en-US" altLang="zh-CN" dirty="0"/>
              <a:t>filter</a:t>
            </a:r>
            <a:r>
              <a:rPr lang="zh-CN" altLang="en-US" dirty="0"/>
              <a:t>，对其优化图像（探究观察到的可能区别不同类别的决定性特征是什么）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ImageNet</a:t>
            </a:r>
            <a:r>
              <a:rPr lang="zh-CN" altLang="en-US" dirty="0"/>
              <a:t>上，找特别像的两类，特别不像的一类，一共三类，研究他们优化出来的图像，重复在</a:t>
            </a:r>
            <a:r>
              <a:rPr lang="en-US" altLang="zh-CN" dirty="0"/>
              <a:t>MNIST</a:t>
            </a:r>
            <a:r>
              <a:rPr lang="zh-CN" altLang="en-US" dirty="0"/>
              <a:t>上的实验。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806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353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Interpretation</vt:lpstr>
      <vt:lpstr>Loss function</vt:lpstr>
      <vt:lpstr>Setting</vt:lpstr>
      <vt:lpstr>Alpha=1, epoch: 0, 100, 1000, 10000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Interpretation</dc:title>
  <dc:creator>Lzzzzz 27</dc:creator>
  <cp:lastModifiedBy>Lzzzzz 27</cp:lastModifiedBy>
  <cp:revision>6</cp:revision>
  <dcterms:created xsi:type="dcterms:W3CDTF">2019-09-19T12:41:51Z</dcterms:created>
  <dcterms:modified xsi:type="dcterms:W3CDTF">2019-09-20T09:06:40Z</dcterms:modified>
</cp:coreProperties>
</file>