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30275213" cy="42803763"/>
  <p:notesSz cx="6858000" cy="9144000"/>
  <p:defaultTextStyle>
    <a:defPPr>
      <a:defRPr lang="en-US"/>
    </a:defPPr>
    <a:lvl1pPr algn="l" defTabSz="1513554" rtl="0" eaLnBrk="0" fontAlgn="base" hangingPunct="0">
      <a:spcBef>
        <a:spcPct val="0"/>
      </a:spcBef>
      <a:spcAft>
        <a:spcPct val="0"/>
      </a:spcAft>
      <a:defRPr sz="5862" kern="1200">
        <a:solidFill>
          <a:schemeClr val="tx1"/>
        </a:solidFill>
        <a:latin typeface="Arial" panose="020B0604020202020204" pitchFamily="34" charset="0"/>
        <a:ea typeface="MS PGothic" panose="020B0600070205080204" pitchFamily="34" charset="-128"/>
        <a:cs typeface="+mn-cs"/>
      </a:defRPr>
    </a:lvl1pPr>
    <a:lvl2pPr marL="1513554" indent="-1128226" algn="l" defTabSz="1513554" rtl="0" eaLnBrk="0" fontAlgn="base" hangingPunct="0">
      <a:spcBef>
        <a:spcPct val="0"/>
      </a:spcBef>
      <a:spcAft>
        <a:spcPct val="0"/>
      </a:spcAft>
      <a:defRPr sz="5862" kern="1200">
        <a:solidFill>
          <a:schemeClr val="tx1"/>
        </a:solidFill>
        <a:latin typeface="Arial" panose="020B0604020202020204" pitchFamily="34" charset="0"/>
        <a:ea typeface="MS PGothic" panose="020B0600070205080204" pitchFamily="34" charset="-128"/>
        <a:cs typeface="+mn-cs"/>
      </a:defRPr>
    </a:lvl2pPr>
    <a:lvl3pPr marL="3028740" indent="-2259717" algn="l" defTabSz="1513554" rtl="0" eaLnBrk="0" fontAlgn="base" hangingPunct="0">
      <a:spcBef>
        <a:spcPct val="0"/>
      </a:spcBef>
      <a:spcAft>
        <a:spcPct val="0"/>
      </a:spcAft>
      <a:defRPr sz="5862" kern="1200">
        <a:solidFill>
          <a:schemeClr val="tx1"/>
        </a:solidFill>
        <a:latin typeface="Arial" panose="020B0604020202020204" pitchFamily="34" charset="0"/>
        <a:ea typeface="MS PGothic" panose="020B0600070205080204" pitchFamily="34" charset="-128"/>
        <a:cs typeface="+mn-cs"/>
      </a:defRPr>
    </a:lvl3pPr>
    <a:lvl4pPr marL="4543926" indent="-3391209" algn="l" defTabSz="1513554" rtl="0" eaLnBrk="0" fontAlgn="base" hangingPunct="0">
      <a:spcBef>
        <a:spcPct val="0"/>
      </a:spcBef>
      <a:spcAft>
        <a:spcPct val="0"/>
      </a:spcAft>
      <a:defRPr sz="5862" kern="1200">
        <a:solidFill>
          <a:schemeClr val="tx1"/>
        </a:solidFill>
        <a:latin typeface="Arial" panose="020B0604020202020204" pitchFamily="34" charset="0"/>
        <a:ea typeface="MS PGothic" panose="020B0600070205080204" pitchFamily="34" charset="-128"/>
        <a:cs typeface="+mn-cs"/>
      </a:defRPr>
    </a:lvl4pPr>
    <a:lvl5pPr marL="6064010" indent="-4522700" algn="l" defTabSz="1513554" rtl="0" eaLnBrk="0" fontAlgn="base" hangingPunct="0">
      <a:spcBef>
        <a:spcPct val="0"/>
      </a:spcBef>
      <a:spcAft>
        <a:spcPct val="0"/>
      </a:spcAft>
      <a:defRPr sz="5862" kern="1200">
        <a:solidFill>
          <a:schemeClr val="tx1"/>
        </a:solidFill>
        <a:latin typeface="Arial" panose="020B0604020202020204" pitchFamily="34" charset="0"/>
        <a:ea typeface="MS PGothic" panose="020B0600070205080204" pitchFamily="34" charset="-128"/>
        <a:cs typeface="+mn-cs"/>
      </a:defRPr>
    </a:lvl5pPr>
    <a:lvl6pPr marL="2351151" algn="l" defTabSz="940460" rtl="0" eaLnBrk="1" latinLnBrk="0" hangingPunct="1">
      <a:defRPr sz="5862" kern="1200">
        <a:solidFill>
          <a:schemeClr val="tx1"/>
        </a:solidFill>
        <a:latin typeface="Arial" panose="020B0604020202020204" pitchFamily="34" charset="0"/>
        <a:ea typeface="MS PGothic" panose="020B0600070205080204" pitchFamily="34" charset="-128"/>
        <a:cs typeface="+mn-cs"/>
      </a:defRPr>
    </a:lvl6pPr>
    <a:lvl7pPr marL="2821381" algn="l" defTabSz="940460" rtl="0" eaLnBrk="1" latinLnBrk="0" hangingPunct="1">
      <a:defRPr sz="5862" kern="1200">
        <a:solidFill>
          <a:schemeClr val="tx1"/>
        </a:solidFill>
        <a:latin typeface="Arial" panose="020B0604020202020204" pitchFamily="34" charset="0"/>
        <a:ea typeface="MS PGothic" panose="020B0600070205080204" pitchFamily="34" charset="-128"/>
        <a:cs typeface="+mn-cs"/>
      </a:defRPr>
    </a:lvl7pPr>
    <a:lvl8pPr marL="3291611" algn="l" defTabSz="940460" rtl="0" eaLnBrk="1" latinLnBrk="0" hangingPunct="1">
      <a:defRPr sz="5862" kern="1200">
        <a:solidFill>
          <a:schemeClr val="tx1"/>
        </a:solidFill>
        <a:latin typeface="Arial" panose="020B0604020202020204" pitchFamily="34" charset="0"/>
        <a:ea typeface="MS PGothic" panose="020B0600070205080204" pitchFamily="34" charset="-128"/>
        <a:cs typeface="+mn-cs"/>
      </a:defRPr>
    </a:lvl8pPr>
    <a:lvl9pPr marL="3761842" algn="l" defTabSz="940460" rtl="0" eaLnBrk="1" latinLnBrk="0" hangingPunct="1">
      <a:defRPr sz="5862"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3482" userDrawn="1">
          <p15:clr>
            <a:srgbClr val="A4A3A4"/>
          </p15:clr>
        </p15:guide>
        <p15:guide id="2" pos="953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78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p:restoredTop sz="85510" autoAdjust="0"/>
  </p:normalViewPr>
  <p:slideViewPr>
    <p:cSldViewPr snapToObjects="1">
      <p:cViewPr varScale="1">
        <p:scale>
          <a:sx n="14" d="100"/>
          <a:sy n="14" d="100"/>
        </p:scale>
        <p:origin x="2840" y="272"/>
      </p:cViewPr>
      <p:guideLst>
        <p:guide orient="horz" pos="13482"/>
        <p:guide pos="9536"/>
      </p:guideLst>
    </p:cSldViewPr>
  </p:slideViewPr>
  <p:outlineViewPr>
    <p:cViewPr>
      <p:scale>
        <a:sx n="33" d="100"/>
        <a:sy n="33" d="100"/>
      </p:scale>
      <p:origin x="0" y="3256"/>
    </p:cViewPr>
  </p:outlineViewPr>
  <p:notesTextViewPr>
    <p:cViewPr>
      <p:scale>
        <a:sx n="100" d="100"/>
        <a:sy n="100" d="100"/>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itchFamily="-108" charset="0"/>
                <a:ea typeface="ＭＳ Ｐゴシック" pitchFamily="-108" charset="-128"/>
                <a:cs typeface="ＭＳ Ｐゴシック" pitchFamily="-108" charset="-128"/>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01314EA9-C8CF-4E55-8DBF-5486340E747F}" type="datetime1">
              <a:rPr lang="en-US" altLang="en-US"/>
              <a:pPr>
                <a:defRPr/>
              </a:pPr>
              <a:t>7/2/19</a:t>
            </a:fld>
            <a:endParaRPr lang="en-US" altLang="en-US"/>
          </a:p>
        </p:txBody>
      </p:sp>
      <p:sp>
        <p:nvSpPr>
          <p:cNvPr id="4" name="Slide Image Placeholder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itchFamily="-108" charset="0"/>
                <a:ea typeface="ＭＳ Ｐゴシック" pitchFamily="-108" charset="-128"/>
                <a:cs typeface="ＭＳ Ｐゴシック" pitchFamily="-108" charset="-128"/>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9BD065AA-F636-430C-85BD-240106ED4BF1}" type="slidenum">
              <a:rPr lang="en-US" altLang="en-US"/>
              <a:pPr>
                <a:defRPr/>
              </a:pPr>
              <a:t>‹#›</a:t>
            </a:fld>
            <a:endParaRPr lang="en-US" altLang="en-US"/>
          </a:p>
        </p:txBody>
      </p:sp>
    </p:spTree>
    <p:extLst>
      <p:ext uri="{BB962C8B-B14F-4D97-AF65-F5344CB8AC3E}">
        <p14:creationId xmlns:p14="http://schemas.microsoft.com/office/powerpoint/2010/main" val="865897447"/>
      </p:ext>
    </p:extLst>
  </p:cSld>
  <p:clrMap bg1="lt1" tx1="dk1" bg2="lt2" tx2="dk2" accent1="accent1" accent2="accent2" accent3="accent3" accent4="accent4" accent5="accent5" accent6="accent6" hlink="hlink" folHlink="folHlink"/>
  <p:notesStyle>
    <a:lvl1pPr algn="l" defTabSz="470230" rtl="0" eaLnBrk="0" fontAlgn="base" hangingPunct="0">
      <a:spcBef>
        <a:spcPct val="30000"/>
      </a:spcBef>
      <a:spcAft>
        <a:spcPct val="0"/>
      </a:spcAft>
      <a:defRPr sz="1234" kern="1200">
        <a:solidFill>
          <a:schemeClr val="tx1"/>
        </a:solidFill>
        <a:latin typeface="+mn-lt"/>
        <a:ea typeface="MS PGothic" panose="020B0600070205080204" pitchFamily="34" charset="-128"/>
        <a:cs typeface="ＭＳ Ｐゴシック" charset="0"/>
      </a:defRPr>
    </a:lvl1pPr>
    <a:lvl2pPr marL="470230" algn="l" defTabSz="470230" rtl="0" eaLnBrk="0" fontAlgn="base" hangingPunct="0">
      <a:spcBef>
        <a:spcPct val="30000"/>
      </a:spcBef>
      <a:spcAft>
        <a:spcPct val="0"/>
      </a:spcAft>
      <a:defRPr sz="1234" kern="1200">
        <a:solidFill>
          <a:schemeClr val="tx1"/>
        </a:solidFill>
        <a:latin typeface="+mn-lt"/>
        <a:ea typeface="MS PGothic" panose="020B0600070205080204" pitchFamily="34" charset="-128"/>
        <a:cs typeface="+mn-cs"/>
      </a:defRPr>
    </a:lvl2pPr>
    <a:lvl3pPr marL="940460" algn="l" defTabSz="470230" rtl="0" eaLnBrk="0" fontAlgn="base" hangingPunct="0">
      <a:spcBef>
        <a:spcPct val="30000"/>
      </a:spcBef>
      <a:spcAft>
        <a:spcPct val="0"/>
      </a:spcAft>
      <a:defRPr sz="1234" kern="1200">
        <a:solidFill>
          <a:schemeClr val="tx1"/>
        </a:solidFill>
        <a:latin typeface="+mn-lt"/>
        <a:ea typeface="MS PGothic" panose="020B0600070205080204" pitchFamily="34" charset="-128"/>
        <a:cs typeface="+mn-cs"/>
      </a:defRPr>
    </a:lvl3pPr>
    <a:lvl4pPr marL="1410691" algn="l" defTabSz="470230" rtl="0" eaLnBrk="0" fontAlgn="base" hangingPunct="0">
      <a:spcBef>
        <a:spcPct val="30000"/>
      </a:spcBef>
      <a:spcAft>
        <a:spcPct val="0"/>
      </a:spcAft>
      <a:defRPr sz="1234" kern="1200">
        <a:solidFill>
          <a:schemeClr val="tx1"/>
        </a:solidFill>
        <a:latin typeface="+mn-lt"/>
        <a:ea typeface="MS PGothic" panose="020B0600070205080204" pitchFamily="34" charset="-128"/>
        <a:cs typeface="+mn-cs"/>
      </a:defRPr>
    </a:lvl4pPr>
    <a:lvl5pPr marL="1880921" algn="l" defTabSz="470230" rtl="0" eaLnBrk="0" fontAlgn="base" hangingPunct="0">
      <a:spcBef>
        <a:spcPct val="30000"/>
      </a:spcBef>
      <a:spcAft>
        <a:spcPct val="0"/>
      </a:spcAft>
      <a:defRPr sz="1234" kern="1200">
        <a:solidFill>
          <a:schemeClr val="tx1"/>
        </a:solidFill>
        <a:latin typeface="+mn-lt"/>
        <a:ea typeface="MS PGothic" panose="020B0600070205080204" pitchFamily="34" charset="-128"/>
        <a:cs typeface="+mn-cs"/>
      </a:defRPr>
    </a:lvl5pPr>
    <a:lvl6pPr marL="2351151" algn="l" defTabSz="470230" rtl="0" eaLnBrk="1" latinLnBrk="0" hangingPunct="1">
      <a:defRPr sz="1234" kern="1200">
        <a:solidFill>
          <a:schemeClr val="tx1"/>
        </a:solidFill>
        <a:latin typeface="+mn-lt"/>
        <a:ea typeface="+mn-ea"/>
        <a:cs typeface="+mn-cs"/>
      </a:defRPr>
    </a:lvl6pPr>
    <a:lvl7pPr marL="2821381" algn="l" defTabSz="470230" rtl="0" eaLnBrk="1" latinLnBrk="0" hangingPunct="1">
      <a:defRPr sz="1234" kern="1200">
        <a:solidFill>
          <a:schemeClr val="tx1"/>
        </a:solidFill>
        <a:latin typeface="+mn-lt"/>
        <a:ea typeface="+mn-ea"/>
        <a:cs typeface="+mn-cs"/>
      </a:defRPr>
    </a:lvl7pPr>
    <a:lvl8pPr marL="3291611" algn="l" defTabSz="470230" rtl="0" eaLnBrk="1" latinLnBrk="0" hangingPunct="1">
      <a:defRPr sz="1234" kern="1200">
        <a:solidFill>
          <a:schemeClr val="tx1"/>
        </a:solidFill>
        <a:latin typeface="+mn-lt"/>
        <a:ea typeface="+mn-ea"/>
        <a:cs typeface="+mn-cs"/>
      </a:defRPr>
    </a:lvl8pPr>
    <a:lvl9pPr marL="3761842" algn="l" defTabSz="470230" rtl="0" eaLnBrk="1" latinLnBrk="0" hangingPunct="1">
      <a:defRPr sz="123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2216150" y="685800"/>
            <a:ext cx="24257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mc:AlternateContent xmlns:mc="http://schemas.openxmlformats.org/markup-compatibility/2006" xmlns:a14="http://schemas.microsoft.com/office/drawing/2010/main">
        <mc:Choice Requires="a14">
          <p:sp>
            <p:nvSpPr>
              <p:cNvPr id="5123" name="Notes Placeholder 2"/>
              <p:cNvSpPr>
                <a:spLocks noGrp="1"/>
              </p:cNvSpPr>
              <p:nvPr>
                <p:ph type="body" idx="1"/>
              </p:nvPr>
            </p:nvSpPr>
            <p:spPr bwMode="auto">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mc:Choice>
        <mc:Fallback xmlns="">
          <p:sp>
            <p:nvSpPr>
              <p:cNvPr id="51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470230" rtl="0" eaLnBrk="1" fontAlgn="base" latinLnBrk="0" hangingPunct="1">
                  <a:lnSpc>
                    <a:spcPct val="100000"/>
                  </a:lnSpc>
                  <a:spcBef>
                    <a:spcPct val="0"/>
                  </a:spcBef>
                  <a:spcAft>
                    <a:spcPct val="0"/>
                  </a:spcAft>
                  <a:buClrTx/>
                  <a:buSzTx/>
                  <a:buFontTx/>
                  <a:buNone/>
                  <a:tabLst/>
                  <a:defRPr/>
                </a:pPr>
                <a:r>
                  <a:rPr lang="en-US" altLang="ja-JP" sz="1400" dirty="0">
                    <a:solidFill>
                      <a:srgbClr val="000000"/>
                    </a:solidFill>
                    <a:latin typeface="Times New Roman" panose="02020603050405020304" pitchFamily="18" charset="0"/>
                    <a:cs typeface="Times New Roman" panose="02020603050405020304" pitchFamily="18" charset="0"/>
                  </a:rPr>
                  <a:t>Speciﬁcally, inspired by the process of human learning, attention was embedded into the learning process of neural network classiﬁers particularly for rare diseases. By attracting classiﬁers to pay more attention to the lesion regions during learning, the classiﬁers can learn more effectively from small samples.</a:t>
                </a:r>
              </a:p>
              <a:p>
                <a:pPr eaLnBrk="1" hangingPunct="1">
                  <a:spcBef>
                    <a:spcPct val="0"/>
                  </a:spcBef>
                </a:pPr>
                <a:endParaRPr lang="en-US" altLang="en-US" dirty="0"/>
              </a:p>
              <a:p>
                <a:pPr eaLnBrk="1" hangingPunct="1">
                  <a:spcBef>
                    <a:spcPct val="0"/>
                  </a:spcBef>
                </a:pPr>
                <a:r>
                  <a:rPr lang="en-US" altLang="en-US" sz="1400" dirty="0">
                    <a:solidFill>
                      <a:srgbClr val="000000"/>
                    </a:solidFill>
                    <a:latin typeface="Times New Roman" panose="02020603050405020304" pitchFamily="18" charset="0"/>
                    <a:cs typeface="Times New Roman" panose="02020603050405020304" pitchFamily="18" charset="0"/>
                  </a:rPr>
                  <a:t>where the inner loss Lin helps the classiﬁer increase the attention inside the bounding box, and the outer loss </a:t>
                </a:r>
                <a:r>
                  <a:rPr lang="en-US" altLang="en-US" sz="1400" b="0" i="0">
                    <a:solidFill>
                      <a:srgbClr val="000000"/>
                    </a:solidFill>
                    <a:latin typeface="Cambria Math" panose="02040503050406030204" pitchFamily="18" charset="0"/>
                    <a:cs typeface="Times New Roman" panose="02020603050405020304" pitchFamily="18" charset="0"/>
                  </a:rPr>
                  <a:t>𝐿_𝑜𝑢𝑡  </a:t>
                </a:r>
                <a:r>
                  <a:rPr lang="en-US" altLang="en-US" sz="1400" dirty="0">
                    <a:solidFill>
                      <a:srgbClr val="000000"/>
                    </a:solidFill>
                    <a:latin typeface="Times New Roman" panose="02020603050405020304" pitchFamily="18" charset="0"/>
                    <a:cs typeface="Times New Roman" panose="02020603050405020304" pitchFamily="18" charset="0"/>
                  </a:rPr>
                  <a:t>helps the classiﬁer  decrease the attention outside the bounding box. </a:t>
                </a:r>
              </a:p>
              <a:p>
                <a:pPr eaLnBrk="1" hangingPunct="1">
                  <a:spcBef>
                    <a:spcPct val="0"/>
                  </a:spcBef>
                </a:pPr>
                <a:endParaRPr lang="en-US" altLang="en-US" dirty="0"/>
              </a:p>
              <a:p>
                <a:pPr marL="0" marR="0" lvl="0" indent="0" algn="l" defTabSz="470230" rtl="0" eaLnBrk="1" fontAlgn="base" latinLnBrk="0" hangingPunct="1">
                  <a:lnSpc>
                    <a:spcPct val="100000"/>
                  </a:lnSpc>
                  <a:spcBef>
                    <a:spcPct val="0"/>
                  </a:spcBef>
                  <a:spcAft>
                    <a:spcPct val="0"/>
                  </a:spcAft>
                  <a:buClrTx/>
                  <a:buSzTx/>
                  <a:buFontTx/>
                  <a:buNone/>
                  <a:tabLst/>
                  <a:defRPr/>
                </a:pPr>
                <a:r>
                  <a:rPr lang="en-US" altLang="ja-JP" sz="1400" dirty="0">
                    <a:solidFill>
                      <a:srgbClr val="000000"/>
                    </a:solidFill>
                    <a:latin typeface="Times New Roman" panose="02020603050405020304" pitchFamily="18" charset="0"/>
                    <a:cs typeface="Times New Roman" panose="02020603050405020304" pitchFamily="18" charset="0"/>
                  </a:rPr>
                  <a:t>Comprehensive experiments has been done on a skin lesion dataset and a pneumonia chest X-ray dataset. </a:t>
                </a:r>
              </a:p>
              <a:p>
                <a:pPr eaLnBrk="1" hangingPunct="1">
                  <a:spcBef>
                    <a:spcPct val="0"/>
                  </a:spcBef>
                </a:pPr>
                <a:endParaRPr lang="en-US" altLang="en-US" dirty="0"/>
              </a:p>
            </p:txBody>
          </p:sp>
        </mc:Fallback>
      </mc:AlternateContent>
      <p:sp>
        <p:nvSpPr>
          <p:cNvPr id="51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1471613"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1471613"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1471613"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1471613"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A348697A-DAE3-4F2E-A4DA-9A6361006635}" type="slidenum">
              <a:rPr lang="en-US" altLang="en-US">
                <a:latin typeface="Arial" panose="020B0604020202020204" pitchFamily="34" charset="0"/>
              </a:rPr>
              <a:pPr>
                <a:spcBef>
                  <a:spcPct val="0"/>
                </a:spcBef>
              </a:pPr>
              <a:t>1</a:t>
            </a:fld>
            <a:endParaRPr lang="en-US" altLang="en-US">
              <a:latin typeface="Arial" panose="020B0604020202020204" pitchFamily="34" charset="0"/>
            </a:endParaRPr>
          </a:p>
        </p:txBody>
      </p:sp>
    </p:spTree>
    <p:extLst>
      <p:ext uri="{BB962C8B-B14F-4D97-AF65-F5344CB8AC3E}">
        <p14:creationId xmlns:p14="http://schemas.microsoft.com/office/powerpoint/2010/main" val="744344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13296921"/>
            <a:ext cx="25733931" cy="9175066"/>
          </a:xfrm>
        </p:spPr>
        <p:txBody>
          <a:bodyPr/>
          <a:lstStyle/>
          <a:p>
            <a:r>
              <a:rPr lang="en-US"/>
              <a:t>Click to edit Master title style</a:t>
            </a:r>
          </a:p>
        </p:txBody>
      </p:sp>
      <p:sp>
        <p:nvSpPr>
          <p:cNvPr id="3" name="Subtitle 2"/>
          <p:cNvSpPr>
            <a:spLocks noGrp="1"/>
          </p:cNvSpPr>
          <p:nvPr>
            <p:ph type="subTitle" idx="1"/>
          </p:nvPr>
        </p:nvSpPr>
        <p:spPr>
          <a:xfrm>
            <a:off x="4541282" y="24255466"/>
            <a:ext cx="21192649" cy="10938740"/>
          </a:xfrm>
        </p:spPr>
        <p:txBody>
          <a:bodyPr/>
          <a:lstStyle>
            <a:lvl1pPr marL="0" indent="0" algn="ctr">
              <a:buNone/>
              <a:defRPr>
                <a:solidFill>
                  <a:schemeClr val="tx1">
                    <a:tint val="75000"/>
                  </a:schemeClr>
                </a:solidFill>
              </a:defRPr>
            </a:lvl1pPr>
            <a:lvl2pPr marL="1016860" indent="0" algn="ctr">
              <a:buNone/>
              <a:defRPr>
                <a:solidFill>
                  <a:schemeClr val="tx1">
                    <a:tint val="75000"/>
                  </a:schemeClr>
                </a:solidFill>
              </a:defRPr>
            </a:lvl2pPr>
            <a:lvl3pPr marL="2033718" indent="0" algn="ctr">
              <a:buNone/>
              <a:defRPr>
                <a:solidFill>
                  <a:schemeClr val="tx1">
                    <a:tint val="75000"/>
                  </a:schemeClr>
                </a:solidFill>
              </a:defRPr>
            </a:lvl3pPr>
            <a:lvl4pPr marL="3050579" indent="0" algn="ctr">
              <a:buNone/>
              <a:defRPr>
                <a:solidFill>
                  <a:schemeClr val="tx1">
                    <a:tint val="75000"/>
                  </a:schemeClr>
                </a:solidFill>
              </a:defRPr>
            </a:lvl4pPr>
            <a:lvl5pPr marL="4067439" indent="0" algn="ctr">
              <a:buNone/>
              <a:defRPr>
                <a:solidFill>
                  <a:schemeClr val="tx1">
                    <a:tint val="75000"/>
                  </a:schemeClr>
                </a:solidFill>
              </a:defRPr>
            </a:lvl5pPr>
            <a:lvl6pPr marL="5084297" indent="0" algn="ctr">
              <a:buNone/>
              <a:defRPr>
                <a:solidFill>
                  <a:schemeClr val="tx1">
                    <a:tint val="75000"/>
                  </a:schemeClr>
                </a:solidFill>
              </a:defRPr>
            </a:lvl6pPr>
            <a:lvl7pPr marL="6101158" indent="0" algn="ctr">
              <a:buNone/>
              <a:defRPr>
                <a:solidFill>
                  <a:schemeClr val="tx1">
                    <a:tint val="75000"/>
                  </a:schemeClr>
                </a:solidFill>
              </a:defRPr>
            </a:lvl7pPr>
            <a:lvl8pPr marL="7118018" indent="0" algn="ctr">
              <a:buNone/>
              <a:defRPr>
                <a:solidFill>
                  <a:schemeClr val="tx1">
                    <a:tint val="75000"/>
                  </a:schemeClr>
                </a:solidFill>
              </a:defRPr>
            </a:lvl8pPr>
            <a:lvl9pPr marL="813487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3919CBAE-FC64-4EFF-90FD-B69259063D9D}" type="datetime1">
              <a:rPr lang="en-US" altLang="en-US"/>
              <a:pPr>
                <a:defRPr/>
              </a:pPr>
              <a:t>7/2/19</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64213014-1A90-49E7-9F03-915C9CD69429}" type="slidenum">
              <a:rPr lang="en-US" altLang="en-US"/>
              <a:pPr>
                <a:defRPr/>
              </a:pPr>
              <a:t>‹#›</a:t>
            </a:fld>
            <a:endParaRPr lang="en-US" altLang="en-US"/>
          </a:p>
        </p:txBody>
      </p:sp>
    </p:spTree>
    <p:extLst>
      <p:ext uri="{BB962C8B-B14F-4D97-AF65-F5344CB8AC3E}">
        <p14:creationId xmlns:p14="http://schemas.microsoft.com/office/powerpoint/2010/main" val="4205252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86D4376-459D-4065-BB54-43EB2670C21A}" type="datetime1">
              <a:rPr lang="en-US" altLang="en-US"/>
              <a:pPr>
                <a:defRPr/>
              </a:pPr>
              <a:t>7/2/19</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BD9FE35A-8664-44CF-BF98-4F881DFED2F0}" type="slidenum">
              <a:rPr lang="en-US" altLang="en-US"/>
              <a:pPr>
                <a:defRPr/>
              </a:pPr>
              <a:t>‹#›</a:t>
            </a:fld>
            <a:endParaRPr lang="en-US" altLang="en-US"/>
          </a:p>
        </p:txBody>
      </p:sp>
    </p:spTree>
    <p:extLst>
      <p:ext uri="{BB962C8B-B14F-4D97-AF65-F5344CB8AC3E}">
        <p14:creationId xmlns:p14="http://schemas.microsoft.com/office/powerpoint/2010/main" val="3975787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5358800" y="4795615"/>
            <a:ext cx="32698279" cy="10226334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263955" y="4795615"/>
            <a:ext cx="97590259" cy="1022633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6E88BFE-BA3B-459A-A661-1CC3BB576C44}" type="datetime1">
              <a:rPr lang="en-US" altLang="en-US"/>
              <a:pPr>
                <a:defRPr/>
              </a:pPr>
              <a:t>7/2/19</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07E74B7F-27B8-44B1-B4DE-A5FC44B1ACB0}" type="slidenum">
              <a:rPr lang="en-US" altLang="en-US"/>
              <a:pPr>
                <a:defRPr/>
              </a:pPr>
              <a:t>‹#›</a:t>
            </a:fld>
            <a:endParaRPr lang="en-US" altLang="en-US"/>
          </a:p>
        </p:txBody>
      </p:sp>
    </p:spTree>
    <p:extLst>
      <p:ext uri="{BB962C8B-B14F-4D97-AF65-F5344CB8AC3E}">
        <p14:creationId xmlns:p14="http://schemas.microsoft.com/office/powerpoint/2010/main" val="225318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DFB9CF8-EF69-41CE-963A-BA5C25FDC63C}" type="datetime1">
              <a:rPr lang="en-US" altLang="en-US"/>
              <a:pPr>
                <a:defRPr/>
              </a:pPr>
              <a:t>7/2/19</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7076BB2C-C2F2-475E-9236-C4C5C8771AF3}" type="slidenum">
              <a:rPr lang="en-US" altLang="en-US"/>
              <a:pPr>
                <a:defRPr/>
              </a:pPr>
              <a:t>‹#›</a:t>
            </a:fld>
            <a:endParaRPr lang="en-US" altLang="en-US"/>
          </a:p>
        </p:txBody>
      </p:sp>
    </p:spTree>
    <p:extLst>
      <p:ext uri="{BB962C8B-B14F-4D97-AF65-F5344CB8AC3E}">
        <p14:creationId xmlns:p14="http://schemas.microsoft.com/office/powerpoint/2010/main" val="2151868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1534" y="27505383"/>
            <a:ext cx="25733931" cy="8501303"/>
          </a:xfrm>
        </p:spPr>
        <p:txBody>
          <a:bodyPr anchor="t"/>
          <a:lstStyle>
            <a:lvl1pPr algn="l">
              <a:defRPr sz="8829" b="1" cap="all"/>
            </a:lvl1pPr>
          </a:lstStyle>
          <a:p>
            <a:r>
              <a:rPr lang="en-US"/>
              <a:t>Click to edit Master title style</a:t>
            </a:r>
          </a:p>
        </p:txBody>
      </p:sp>
      <p:sp>
        <p:nvSpPr>
          <p:cNvPr id="3" name="Text Placeholder 2"/>
          <p:cNvSpPr>
            <a:spLocks noGrp="1"/>
          </p:cNvSpPr>
          <p:nvPr>
            <p:ph type="body" idx="1"/>
          </p:nvPr>
        </p:nvSpPr>
        <p:spPr>
          <a:xfrm>
            <a:off x="2391534" y="18142073"/>
            <a:ext cx="25733931" cy="9363321"/>
          </a:xfrm>
        </p:spPr>
        <p:txBody>
          <a:bodyPr anchor="b"/>
          <a:lstStyle>
            <a:lvl1pPr marL="0" indent="0">
              <a:buNone/>
              <a:defRPr sz="4484">
                <a:solidFill>
                  <a:schemeClr val="tx1">
                    <a:tint val="75000"/>
                  </a:schemeClr>
                </a:solidFill>
              </a:defRPr>
            </a:lvl1pPr>
            <a:lvl2pPr marL="1016860" indent="0">
              <a:buNone/>
              <a:defRPr sz="3932">
                <a:solidFill>
                  <a:schemeClr val="tx1">
                    <a:tint val="75000"/>
                  </a:schemeClr>
                </a:solidFill>
              </a:defRPr>
            </a:lvl2pPr>
            <a:lvl3pPr marL="2033718" indent="0">
              <a:buNone/>
              <a:defRPr sz="3587">
                <a:solidFill>
                  <a:schemeClr val="tx1">
                    <a:tint val="75000"/>
                  </a:schemeClr>
                </a:solidFill>
              </a:defRPr>
            </a:lvl3pPr>
            <a:lvl4pPr marL="3050579" indent="0">
              <a:buNone/>
              <a:defRPr sz="3104">
                <a:solidFill>
                  <a:schemeClr val="tx1">
                    <a:tint val="75000"/>
                  </a:schemeClr>
                </a:solidFill>
              </a:defRPr>
            </a:lvl4pPr>
            <a:lvl5pPr marL="4067439" indent="0">
              <a:buNone/>
              <a:defRPr sz="3104">
                <a:solidFill>
                  <a:schemeClr val="tx1">
                    <a:tint val="75000"/>
                  </a:schemeClr>
                </a:solidFill>
              </a:defRPr>
            </a:lvl5pPr>
            <a:lvl6pPr marL="5084297" indent="0">
              <a:buNone/>
              <a:defRPr sz="3104">
                <a:solidFill>
                  <a:schemeClr val="tx1">
                    <a:tint val="75000"/>
                  </a:schemeClr>
                </a:solidFill>
              </a:defRPr>
            </a:lvl6pPr>
            <a:lvl7pPr marL="6101158" indent="0">
              <a:buNone/>
              <a:defRPr sz="3104">
                <a:solidFill>
                  <a:schemeClr val="tx1">
                    <a:tint val="75000"/>
                  </a:schemeClr>
                </a:solidFill>
              </a:defRPr>
            </a:lvl7pPr>
            <a:lvl8pPr marL="7118018" indent="0">
              <a:buNone/>
              <a:defRPr sz="3104">
                <a:solidFill>
                  <a:schemeClr val="tx1">
                    <a:tint val="75000"/>
                  </a:schemeClr>
                </a:solidFill>
              </a:defRPr>
            </a:lvl8pPr>
            <a:lvl9pPr marL="8134878" indent="0">
              <a:buNone/>
              <a:defRPr sz="310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29EAE8B6-BB81-4DAD-974E-73E05E9DE8F3}" type="datetime1">
              <a:rPr lang="en-US" altLang="en-US"/>
              <a:pPr>
                <a:defRPr/>
              </a:pPr>
              <a:t>7/2/19</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736E1E93-EA9B-40DB-9678-E6AFF779B7A5}" type="slidenum">
              <a:rPr lang="en-US" altLang="en-US"/>
              <a:pPr>
                <a:defRPr/>
              </a:pPr>
              <a:t>‹#›</a:t>
            </a:fld>
            <a:endParaRPr lang="en-US" altLang="en-US"/>
          </a:p>
        </p:txBody>
      </p:sp>
    </p:spTree>
    <p:extLst>
      <p:ext uri="{BB962C8B-B14F-4D97-AF65-F5344CB8AC3E}">
        <p14:creationId xmlns:p14="http://schemas.microsoft.com/office/powerpoint/2010/main" val="3340599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263953" y="27961178"/>
            <a:ext cx="65144270" cy="79097789"/>
          </a:xfrm>
        </p:spPr>
        <p:txBody>
          <a:bodyPr/>
          <a:lstStyle>
            <a:lvl1pPr>
              <a:defRPr sz="6208"/>
            </a:lvl1pPr>
            <a:lvl2pPr>
              <a:defRPr sz="5380"/>
            </a:lvl2pPr>
            <a:lvl3pPr>
              <a:defRPr sz="4484"/>
            </a:lvl3pPr>
            <a:lvl4pPr>
              <a:defRPr sz="3932"/>
            </a:lvl4pPr>
            <a:lvl5pPr>
              <a:defRPr sz="3932"/>
            </a:lvl5pPr>
            <a:lvl6pPr>
              <a:defRPr sz="3932"/>
            </a:lvl6pPr>
            <a:lvl7pPr>
              <a:defRPr sz="3932"/>
            </a:lvl7pPr>
            <a:lvl8pPr>
              <a:defRPr sz="3932"/>
            </a:lvl8pPr>
            <a:lvl9pPr>
              <a:defRPr sz="393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2912808" y="27961178"/>
            <a:ext cx="65144270" cy="79097789"/>
          </a:xfrm>
        </p:spPr>
        <p:txBody>
          <a:bodyPr/>
          <a:lstStyle>
            <a:lvl1pPr>
              <a:defRPr sz="6208"/>
            </a:lvl1pPr>
            <a:lvl2pPr>
              <a:defRPr sz="5380"/>
            </a:lvl2pPr>
            <a:lvl3pPr>
              <a:defRPr sz="4484"/>
            </a:lvl3pPr>
            <a:lvl4pPr>
              <a:defRPr sz="3932"/>
            </a:lvl4pPr>
            <a:lvl5pPr>
              <a:defRPr sz="3932"/>
            </a:lvl5pPr>
            <a:lvl6pPr>
              <a:defRPr sz="3932"/>
            </a:lvl6pPr>
            <a:lvl7pPr>
              <a:defRPr sz="3932"/>
            </a:lvl7pPr>
            <a:lvl8pPr>
              <a:defRPr sz="3932"/>
            </a:lvl8pPr>
            <a:lvl9pPr>
              <a:defRPr sz="393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D072DE39-29E4-48D8-AE28-A867120F4696}" type="datetime1">
              <a:rPr lang="en-US" altLang="en-US"/>
              <a:pPr>
                <a:defRPr/>
              </a:pPr>
              <a:t>7/2/19</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2FD414B5-7DC3-4C99-BD9B-BA526C2FEE12}" type="slidenum">
              <a:rPr lang="en-US" altLang="en-US"/>
              <a:pPr>
                <a:defRPr/>
              </a:pPr>
              <a:t>‹#›</a:t>
            </a:fld>
            <a:endParaRPr lang="en-US" altLang="en-US"/>
          </a:p>
        </p:txBody>
      </p:sp>
    </p:spTree>
    <p:extLst>
      <p:ext uri="{BB962C8B-B14F-4D97-AF65-F5344CB8AC3E}">
        <p14:creationId xmlns:p14="http://schemas.microsoft.com/office/powerpoint/2010/main" val="3890101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70130" y="799483"/>
            <a:ext cx="19402567" cy="4230833"/>
          </a:xfrm>
        </p:spPr>
        <p:txBody>
          <a:bodyPr>
            <a:noAutofit/>
          </a:bodyPr>
          <a:lstStyle>
            <a:lvl1pPr>
              <a:defRPr sz="3035">
                <a:latin typeface="Arial"/>
                <a:cs typeface="Arial"/>
              </a:defRPr>
            </a:lvl1pPr>
          </a:lstStyle>
          <a:p>
            <a:r>
              <a:rPr lang="en-US" dirty="0"/>
              <a:t>Click to edit Master title style</a:t>
            </a:r>
          </a:p>
        </p:txBody>
      </p:sp>
      <p:sp>
        <p:nvSpPr>
          <p:cNvPr id="4" name="Content Placeholder 3"/>
          <p:cNvSpPr>
            <a:spLocks noGrp="1"/>
          </p:cNvSpPr>
          <p:nvPr>
            <p:ph sz="half" idx="2"/>
          </p:nvPr>
        </p:nvSpPr>
        <p:spPr>
          <a:xfrm>
            <a:off x="262810" y="6114831"/>
            <a:ext cx="9450492" cy="35499946"/>
          </a:xfrm>
        </p:spPr>
        <p:txBody>
          <a:bodyPr>
            <a:normAutofit/>
          </a:bodyPr>
          <a:lstStyle>
            <a:lvl1pPr marL="282978" indent="-282978">
              <a:buNone/>
              <a:defRPr sz="2000">
                <a:latin typeface="Arial"/>
                <a:cs typeface="Arial"/>
              </a:defRPr>
            </a:lvl1pPr>
            <a:lvl2pPr marL="547149" indent="-452226">
              <a:buFont typeface="Wingdings" charset="2"/>
              <a:buChar char="Ø"/>
              <a:defRPr sz="1586">
                <a:latin typeface="Arial"/>
                <a:cs typeface="Arial"/>
              </a:defRPr>
            </a:lvl2pPr>
            <a:lvl3pPr marL="641176" indent="-377004">
              <a:defRPr sz="1311">
                <a:latin typeface="Arial"/>
                <a:cs typeface="Arial"/>
              </a:defRPr>
            </a:lvl3pPr>
            <a:lvl4pPr marL="829229" indent="-452226">
              <a:defRPr sz="1103">
                <a:latin typeface="Arial"/>
                <a:cs typeface="Arial"/>
              </a:defRPr>
            </a:lvl4pPr>
            <a:lvl5pPr marL="999375" indent="-999375">
              <a:defRPr sz="1586"/>
            </a:lvl5pPr>
            <a:lvl6pPr>
              <a:defRPr sz="3587"/>
            </a:lvl6pPr>
            <a:lvl7pPr>
              <a:defRPr sz="3587"/>
            </a:lvl7pPr>
            <a:lvl8pPr>
              <a:defRPr sz="3587"/>
            </a:lvl8pPr>
            <a:lvl9pPr>
              <a:defRPr sz="3587"/>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3"/>
          <p:cNvSpPr>
            <a:spLocks noGrp="1"/>
          </p:cNvSpPr>
          <p:nvPr>
            <p:ph sz="half" idx="10"/>
          </p:nvPr>
        </p:nvSpPr>
        <p:spPr>
          <a:xfrm>
            <a:off x="10333523" y="6114831"/>
            <a:ext cx="9450492" cy="35499946"/>
          </a:xfrm>
        </p:spPr>
        <p:txBody>
          <a:bodyPr>
            <a:normAutofit/>
          </a:bodyPr>
          <a:lstStyle>
            <a:lvl1pPr marL="282978" indent="-282978">
              <a:buNone/>
              <a:defRPr sz="2000">
                <a:latin typeface="Arial"/>
                <a:cs typeface="Arial"/>
              </a:defRPr>
            </a:lvl1pPr>
            <a:lvl2pPr marL="547149" indent="-452226">
              <a:buFont typeface="Wingdings" charset="2"/>
              <a:buChar char="Ø"/>
              <a:defRPr sz="1586">
                <a:latin typeface="Arial"/>
                <a:cs typeface="Arial"/>
              </a:defRPr>
            </a:lvl2pPr>
            <a:lvl3pPr marL="641176" indent="-377004">
              <a:defRPr sz="1311">
                <a:latin typeface="Arial"/>
                <a:cs typeface="Arial"/>
              </a:defRPr>
            </a:lvl3pPr>
            <a:lvl4pPr marL="829229" indent="-452226">
              <a:defRPr sz="1103">
                <a:latin typeface="Arial"/>
                <a:cs typeface="Arial"/>
              </a:defRPr>
            </a:lvl4pPr>
            <a:lvl5pPr marL="999375" indent="-999375">
              <a:defRPr sz="1586"/>
            </a:lvl5pPr>
            <a:lvl6pPr>
              <a:defRPr sz="3587"/>
            </a:lvl6pPr>
            <a:lvl7pPr>
              <a:defRPr sz="3587"/>
            </a:lvl7pPr>
            <a:lvl8pPr>
              <a:defRPr sz="3587"/>
            </a:lvl8pPr>
            <a:lvl9pPr>
              <a:defRPr sz="3587"/>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Content Placeholder 3"/>
          <p:cNvSpPr>
            <a:spLocks noGrp="1"/>
          </p:cNvSpPr>
          <p:nvPr>
            <p:ph sz="half" idx="11"/>
          </p:nvPr>
        </p:nvSpPr>
        <p:spPr>
          <a:xfrm>
            <a:off x="20404236" y="6114831"/>
            <a:ext cx="9450492" cy="35499946"/>
          </a:xfrm>
        </p:spPr>
        <p:txBody>
          <a:bodyPr>
            <a:normAutofit/>
          </a:bodyPr>
          <a:lstStyle>
            <a:lvl1pPr marL="282978" indent="-282978">
              <a:buNone/>
              <a:defRPr sz="2000">
                <a:latin typeface="Arial"/>
                <a:cs typeface="Arial"/>
              </a:defRPr>
            </a:lvl1pPr>
            <a:lvl2pPr marL="547149" indent="-452226">
              <a:buFont typeface="Wingdings" charset="2"/>
              <a:buChar char="Ø"/>
              <a:defRPr sz="1586">
                <a:latin typeface="Arial"/>
                <a:cs typeface="Arial"/>
              </a:defRPr>
            </a:lvl2pPr>
            <a:lvl3pPr marL="641176" indent="-377004">
              <a:defRPr sz="1311">
                <a:latin typeface="Arial"/>
                <a:cs typeface="Arial"/>
              </a:defRPr>
            </a:lvl3pPr>
            <a:lvl4pPr marL="829229" indent="-452226">
              <a:defRPr sz="1103">
                <a:latin typeface="Arial"/>
                <a:cs typeface="Arial"/>
              </a:defRPr>
            </a:lvl4pPr>
            <a:lvl5pPr marL="999375" indent="-999375">
              <a:defRPr sz="1586"/>
            </a:lvl5pPr>
            <a:lvl6pPr>
              <a:defRPr sz="3587"/>
            </a:lvl6pPr>
            <a:lvl7pPr>
              <a:defRPr sz="3587"/>
            </a:lvl7pPr>
            <a:lvl8pPr>
              <a:defRPr sz="3587"/>
            </a:lvl8pPr>
            <a:lvl9pPr>
              <a:defRPr sz="3587"/>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980857" y="310173"/>
            <a:ext cx="3006050" cy="5151419"/>
          </a:xfrm>
          <a:prstGeom prst="rect">
            <a:avLst/>
          </a:prstGeom>
        </p:spPr>
      </p:pic>
    </p:spTree>
    <p:extLst>
      <p:ext uri="{BB962C8B-B14F-4D97-AF65-F5344CB8AC3E}">
        <p14:creationId xmlns:p14="http://schemas.microsoft.com/office/powerpoint/2010/main" val="830959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3F5B3A07-A7CE-40D3-A410-EDF9A4B1C01F}" type="datetime1">
              <a:rPr lang="en-US" altLang="en-US"/>
              <a:pPr>
                <a:defRPr/>
              </a:pPr>
              <a:t>7/2/19</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ltLang="en-US"/>
          </a:p>
        </p:txBody>
      </p:sp>
      <p:sp>
        <p:nvSpPr>
          <p:cNvPr id="5" name="Slide Number Placeholder 5"/>
          <p:cNvSpPr>
            <a:spLocks noGrp="1"/>
          </p:cNvSpPr>
          <p:nvPr>
            <p:ph type="sldNum" sz="quarter" idx="12"/>
          </p:nvPr>
        </p:nvSpPr>
        <p:spPr/>
        <p:txBody>
          <a:bodyPr/>
          <a:lstStyle>
            <a:lvl1pPr>
              <a:defRPr/>
            </a:lvl1pPr>
          </a:lstStyle>
          <a:p>
            <a:pPr>
              <a:defRPr/>
            </a:pPr>
            <a:fld id="{3AFFC319-7D79-44E8-8922-263723B620C8}" type="slidenum">
              <a:rPr lang="en-US" altLang="en-US"/>
              <a:pPr>
                <a:defRPr/>
              </a:pPr>
              <a:t>‹#›</a:t>
            </a:fld>
            <a:endParaRPr lang="en-US" altLang="en-US"/>
          </a:p>
        </p:txBody>
      </p:sp>
    </p:spTree>
    <p:extLst>
      <p:ext uri="{BB962C8B-B14F-4D97-AF65-F5344CB8AC3E}">
        <p14:creationId xmlns:p14="http://schemas.microsoft.com/office/powerpoint/2010/main" val="514199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DD03833-CE8C-4F8B-95CB-3A9B6255852C}" type="datetime1">
              <a:rPr lang="en-US" altLang="en-US"/>
              <a:pPr>
                <a:defRPr/>
              </a:pPr>
              <a:t>7/2/19</a:t>
            </a:fld>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ltLang="en-US"/>
          </a:p>
        </p:txBody>
      </p:sp>
      <p:sp>
        <p:nvSpPr>
          <p:cNvPr id="4" name="Slide Number Placeholder 5"/>
          <p:cNvSpPr>
            <a:spLocks noGrp="1"/>
          </p:cNvSpPr>
          <p:nvPr>
            <p:ph type="sldNum" sz="quarter" idx="12"/>
          </p:nvPr>
        </p:nvSpPr>
        <p:spPr/>
        <p:txBody>
          <a:bodyPr/>
          <a:lstStyle>
            <a:lvl1pPr>
              <a:defRPr/>
            </a:lvl1pPr>
          </a:lstStyle>
          <a:p>
            <a:pPr>
              <a:defRPr/>
            </a:pPr>
            <a:fld id="{CA0319E6-A96F-404B-A526-EF4A8ECEB680}" type="slidenum">
              <a:rPr lang="en-US" altLang="en-US"/>
              <a:pPr>
                <a:defRPr/>
              </a:pPr>
              <a:t>‹#›</a:t>
            </a:fld>
            <a:endParaRPr lang="en-US" altLang="en-US"/>
          </a:p>
        </p:txBody>
      </p:sp>
    </p:spTree>
    <p:extLst>
      <p:ext uri="{BB962C8B-B14F-4D97-AF65-F5344CB8AC3E}">
        <p14:creationId xmlns:p14="http://schemas.microsoft.com/office/powerpoint/2010/main" val="1717521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767" y="1704225"/>
            <a:ext cx="9960337" cy="7252860"/>
          </a:xfrm>
        </p:spPr>
        <p:txBody>
          <a:bodyPr anchor="b"/>
          <a:lstStyle>
            <a:lvl1pPr algn="l">
              <a:defRPr sz="4484" b="1"/>
            </a:lvl1pPr>
          </a:lstStyle>
          <a:p>
            <a:r>
              <a:rPr lang="en-US"/>
              <a:t>Click to edit Master title style</a:t>
            </a:r>
          </a:p>
        </p:txBody>
      </p:sp>
      <p:sp>
        <p:nvSpPr>
          <p:cNvPr id="3" name="Content Placeholder 2"/>
          <p:cNvSpPr>
            <a:spLocks noGrp="1"/>
          </p:cNvSpPr>
          <p:nvPr>
            <p:ph idx="1"/>
          </p:nvPr>
        </p:nvSpPr>
        <p:spPr>
          <a:xfrm>
            <a:off x="11836770" y="1704237"/>
            <a:ext cx="16924685" cy="36531825"/>
          </a:xfrm>
        </p:spPr>
        <p:txBody>
          <a:bodyPr/>
          <a:lstStyle>
            <a:lvl1pPr>
              <a:defRPr sz="7036"/>
            </a:lvl1pPr>
            <a:lvl2pPr>
              <a:defRPr sz="6208"/>
            </a:lvl2pPr>
            <a:lvl3pPr>
              <a:defRPr sz="5380"/>
            </a:lvl3pPr>
            <a:lvl4pPr>
              <a:defRPr sz="4484"/>
            </a:lvl4pPr>
            <a:lvl5pPr>
              <a:defRPr sz="4484"/>
            </a:lvl5pPr>
            <a:lvl6pPr>
              <a:defRPr sz="4484"/>
            </a:lvl6pPr>
            <a:lvl7pPr>
              <a:defRPr sz="4484"/>
            </a:lvl7pPr>
            <a:lvl8pPr>
              <a:defRPr sz="4484"/>
            </a:lvl8pPr>
            <a:lvl9pPr>
              <a:defRPr sz="448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13767" y="8957097"/>
            <a:ext cx="9960337" cy="29278965"/>
          </a:xfrm>
        </p:spPr>
        <p:txBody>
          <a:bodyPr/>
          <a:lstStyle>
            <a:lvl1pPr marL="0" indent="0">
              <a:buNone/>
              <a:defRPr sz="3104"/>
            </a:lvl1pPr>
            <a:lvl2pPr marL="1016860" indent="0">
              <a:buNone/>
              <a:defRPr sz="2690"/>
            </a:lvl2pPr>
            <a:lvl3pPr marL="2033718" indent="0">
              <a:buNone/>
              <a:defRPr sz="2138"/>
            </a:lvl3pPr>
            <a:lvl4pPr marL="3050579" indent="0">
              <a:buNone/>
              <a:defRPr sz="1932"/>
            </a:lvl4pPr>
            <a:lvl5pPr marL="4067439" indent="0">
              <a:buNone/>
              <a:defRPr sz="1932"/>
            </a:lvl5pPr>
            <a:lvl6pPr marL="5084297" indent="0">
              <a:buNone/>
              <a:defRPr sz="1932"/>
            </a:lvl6pPr>
            <a:lvl7pPr marL="6101158" indent="0">
              <a:buNone/>
              <a:defRPr sz="1932"/>
            </a:lvl7pPr>
            <a:lvl8pPr marL="7118018" indent="0">
              <a:buNone/>
              <a:defRPr sz="1932"/>
            </a:lvl8pPr>
            <a:lvl9pPr marL="8134878" indent="0">
              <a:buNone/>
              <a:defRPr sz="1932"/>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C2521F4-F525-4A00-B403-8BBE24F546DB}" type="datetime1">
              <a:rPr lang="en-US" altLang="en-US"/>
              <a:pPr>
                <a:defRPr/>
              </a:pPr>
              <a:t>7/2/19</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9630ABBB-E03B-4760-8313-C632A5074D40}" type="slidenum">
              <a:rPr lang="en-US" altLang="en-US"/>
              <a:pPr>
                <a:defRPr/>
              </a:pPr>
              <a:t>‹#›</a:t>
            </a:fld>
            <a:endParaRPr lang="en-US" altLang="en-US"/>
          </a:p>
        </p:txBody>
      </p:sp>
    </p:spTree>
    <p:extLst>
      <p:ext uri="{BB962C8B-B14F-4D97-AF65-F5344CB8AC3E}">
        <p14:creationId xmlns:p14="http://schemas.microsoft.com/office/powerpoint/2010/main" val="3459981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4154" y="29962650"/>
            <a:ext cx="18165128" cy="3537257"/>
          </a:xfrm>
        </p:spPr>
        <p:txBody>
          <a:bodyPr anchor="b"/>
          <a:lstStyle>
            <a:lvl1pPr algn="l">
              <a:defRPr sz="4484" b="1"/>
            </a:lvl1pPr>
          </a:lstStyle>
          <a:p>
            <a:r>
              <a:rPr lang="en-US"/>
              <a:t>Click to edit Master title style</a:t>
            </a:r>
          </a:p>
        </p:txBody>
      </p:sp>
      <p:sp>
        <p:nvSpPr>
          <p:cNvPr id="3" name="Picture Placeholder 2"/>
          <p:cNvSpPr>
            <a:spLocks noGrp="1"/>
          </p:cNvSpPr>
          <p:nvPr>
            <p:ph type="pic" idx="1"/>
          </p:nvPr>
        </p:nvSpPr>
        <p:spPr>
          <a:xfrm>
            <a:off x="5934154" y="3824595"/>
            <a:ext cx="18165128" cy="25682258"/>
          </a:xfrm>
        </p:spPr>
        <p:txBody>
          <a:bodyPr rtlCol="0">
            <a:normAutofit/>
          </a:bodyPr>
          <a:lstStyle>
            <a:lvl1pPr marL="0" indent="0">
              <a:buNone/>
              <a:defRPr sz="7036"/>
            </a:lvl1pPr>
            <a:lvl2pPr marL="1016860" indent="0">
              <a:buNone/>
              <a:defRPr sz="6208"/>
            </a:lvl2pPr>
            <a:lvl3pPr marL="2033718" indent="0">
              <a:buNone/>
              <a:defRPr sz="5380"/>
            </a:lvl3pPr>
            <a:lvl4pPr marL="3050579" indent="0">
              <a:buNone/>
              <a:defRPr sz="4484"/>
            </a:lvl4pPr>
            <a:lvl5pPr marL="4067439" indent="0">
              <a:buNone/>
              <a:defRPr sz="4484"/>
            </a:lvl5pPr>
            <a:lvl6pPr marL="5084297" indent="0">
              <a:buNone/>
              <a:defRPr sz="4484"/>
            </a:lvl6pPr>
            <a:lvl7pPr marL="6101158" indent="0">
              <a:buNone/>
              <a:defRPr sz="4484"/>
            </a:lvl7pPr>
            <a:lvl8pPr marL="7118018" indent="0">
              <a:buNone/>
              <a:defRPr sz="4484"/>
            </a:lvl8pPr>
            <a:lvl9pPr marL="8134878" indent="0">
              <a:buNone/>
              <a:defRPr sz="4484"/>
            </a:lvl9pPr>
          </a:lstStyle>
          <a:p>
            <a:pPr lvl="0"/>
            <a:endParaRPr lang="en-US" noProof="0"/>
          </a:p>
        </p:txBody>
      </p:sp>
      <p:sp>
        <p:nvSpPr>
          <p:cNvPr id="4" name="Text Placeholder 3"/>
          <p:cNvSpPr>
            <a:spLocks noGrp="1"/>
          </p:cNvSpPr>
          <p:nvPr>
            <p:ph type="body" sz="half" idx="2"/>
          </p:nvPr>
        </p:nvSpPr>
        <p:spPr>
          <a:xfrm>
            <a:off x="5934154" y="33499907"/>
            <a:ext cx="18165128" cy="5023495"/>
          </a:xfrm>
        </p:spPr>
        <p:txBody>
          <a:bodyPr/>
          <a:lstStyle>
            <a:lvl1pPr marL="0" indent="0">
              <a:buNone/>
              <a:defRPr sz="3104"/>
            </a:lvl1pPr>
            <a:lvl2pPr marL="1016860" indent="0">
              <a:buNone/>
              <a:defRPr sz="2690"/>
            </a:lvl2pPr>
            <a:lvl3pPr marL="2033718" indent="0">
              <a:buNone/>
              <a:defRPr sz="2138"/>
            </a:lvl3pPr>
            <a:lvl4pPr marL="3050579" indent="0">
              <a:buNone/>
              <a:defRPr sz="1932"/>
            </a:lvl4pPr>
            <a:lvl5pPr marL="4067439" indent="0">
              <a:buNone/>
              <a:defRPr sz="1932"/>
            </a:lvl5pPr>
            <a:lvl6pPr marL="5084297" indent="0">
              <a:buNone/>
              <a:defRPr sz="1932"/>
            </a:lvl6pPr>
            <a:lvl7pPr marL="6101158" indent="0">
              <a:buNone/>
              <a:defRPr sz="1932"/>
            </a:lvl7pPr>
            <a:lvl8pPr marL="7118018" indent="0">
              <a:buNone/>
              <a:defRPr sz="1932"/>
            </a:lvl8pPr>
            <a:lvl9pPr marL="8134878" indent="0">
              <a:buNone/>
              <a:defRPr sz="1932"/>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54C5E88-DBB1-4C27-97E1-27BF91625C96}" type="datetime1">
              <a:rPr lang="en-US" altLang="en-US"/>
              <a:pPr>
                <a:defRPr/>
              </a:pPr>
              <a:t>7/2/19</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F984C0B4-399A-4C53-B10F-4E796F22629E}" type="slidenum">
              <a:rPr lang="en-US" altLang="en-US"/>
              <a:pPr>
                <a:defRPr/>
              </a:pPr>
              <a:t>‹#›</a:t>
            </a:fld>
            <a:endParaRPr lang="en-US" altLang="en-US"/>
          </a:p>
        </p:txBody>
      </p:sp>
    </p:spTree>
    <p:extLst>
      <p:ext uri="{BB962C8B-B14F-4D97-AF65-F5344CB8AC3E}">
        <p14:creationId xmlns:p14="http://schemas.microsoft.com/office/powerpoint/2010/main" val="93343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514208" y="1712411"/>
            <a:ext cx="27246797" cy="7133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94846" tIns="147423" rIns="294846" bIns="147423"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1514208" y="9986899"/>
            <a:ext cx="27246797" cy="28248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94846" tIns="147423" rIns="294846" bIns="147423"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1514208" y="39672966"/>
            <a:ext cx="7063322" cy="2277826"/>
          </a:xfrm>
          <a:prstGeom prst="rect">
            <a:avLst/>
          </a:prstGeom>
        </p:spPr>
        <p:txBody>
          <a:bodyPr vert="horz" wrap="square" lIns="294846" tIns="147423" rIns="294846" bIns="147423" numCol="1" anchor="ctr" anchorCtr="0" compatLnSpc="1">
            <a:prstTxWarp prst="textNoShape">
              <a:avLst/>
            </a:prstTxWarp>
          </a:bodyPr>
          <a:lstStyle>
            <a:lvl1pPr eaLnBrk="1" hangingPunct="1">
              <a:defRPr sz="2690" smtClean="0">
                <a:solidFill>
                  <a:srgbClr val="898989"/>
                </a:solidFill>
                <a:latin typeface="Calibri" panose="020F0502020204030204" pitchFamily="34" charset="0"/>
              </a:defRPr>
            </a:lvl1pPr>
          </a:lstStyle>
          <a:p>
            <a:pPr>
              <a:defRPr/>
            </a:pPr>
            <a:fld id="{AF4DFF81-4150-4EF7-986D-DD3916DBAD54}" type="datetime1">
              <a:rPr lang="en-US" altLang="en-US"/>
              <a:pPr>
                <a:defRPr/>
              </a:pPr>
              <a:t>7/2/19</a:t>
            </a:fld>
            <a:endParaRPr lang="en-US" altLang="en-US"/>
          </a:p>
        </p:txBody>
      </p:sp>
      <p:sp>
        <p:nvSpPr>
          <p:cNvPr id="5" name="Footer Placeholder 4"/>
          <p:cNvSpPr>
            <a:spLocks noGrp="1"/>
          </p:cNvSpPr>
          <p:nvPr>
            <p:ph type="ftr" sz="quarter" idx="3"/>
          </p:nvPr>
        </p:nvSpPr>
        <p:spPr>
          <a:xfrm>
            <a:off x="10344479" y="39672966"/>
            <a:ext cx="9586256" cy="2277826"/>
          </a:xfrm>
          <a:prstGeom prst="rect">
            <a:avLst/>
          </a:prstGeom>
        </p:spPr>
        <p:txBody>
          <a:bodyPr vert="horz" wrap="square" lIns="294846" tIns="147423" rIns="294846" bIns="147423" numCol="1" anchor="ctr" anchorCtr="0" compatLnSpc="1">
            <a:prstTxWarp prst="textNoShape">
              <a:avLst/>
            </a:prstTxWarp>
          </a:bodyPr>
          <a:lstStyle>
            <a:lvl1pPr algn="ctr" eaLnBrk="1" hangingPunct="1">
              <a:defRPr sz="2690">
                <a:solidFill>
                  <a:srgbClr val="898989"/>
                </a:solidFill>
                <a:latin typeface="Calibri" pitchFamily="-108" charset="0"/>
                <a:ea typeface="ＭＳ Ｐゴシック" pitchFamily="-108" charset="-128"/>
                <a:cs typeface="+mn-cs"/>
              </a:defRPr>
            </a:lvl1pPr>
          </a:lstStyle>
          <a:p>
            <a:pPr>
              <a:defRPr/>
            </a:pPr>
            <a:endParaRPr lang="en-US" altLang="en-US"/>
          </a:p>
        </p:txBody>
      </p:sp>
      <p:sp>
        <p:nvSpPr>
          <p:cNvPr id="6" name="Slide Number Placeholder 5"/>
          <p:cNvSpPr>
            <a:spLocks noGrp="1"/>
          </p:cNvSpPr>
          <p:nvPr>
            <p:ph type="sldNum" sz="quarter" idx="4"/>
          </p:nvPr>
        </p:nvSpPr>
        <p:spPr>
          <a:xfrm>
            <a:off x="21697684" y="39672966"/>
            <a:ext cx="7063322" cy="2277826"/>
          </a:xfrm>
          <a:prstGeom prst="rect">
            <a:avLst/>
          </a:prstGeom>
        </p:spPr>
        <p:txBody>
          <a:bodyPr vert="horz" wrap="square" lIns="294846" tIns="147423" rIns="294846" bIns="147423" numCol="1" anchor="ctr" anchorCtr="0" compatLnSpc="1">
            <a:prstTxWarp prst="textNoShape">
              <a:avLst/>
            </a:prstTxWarp>
          </a:bodyPr>
          <a:lstStyle>
            <a:lvl1pPr algn="r" eaLnBrk="1" hangingPunct="1">
              <a:defRPr sz="2690" smtClean="0">
                <a:solidFill>
                  <a:srgbClr val="898989"/>
                </a:solidFill>
                <a:latin typeface="Calibri" panose="020F0502020204030204" pitchFamily="34" charset="0"/>
              </a:defRPr>
            </a:lvl1pPr>
          </a:lstStyle>
          <a:p>
            <a:pPr>
              <a:defRPr/>
            </a:pPr>
            <a:fld id="{815B8E12-0DAA-404C-B30F-EC94537DB44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15" r:id="rId5"/>
    <p:sldLayoutId id="2147483809" r:id="rId6"/>
    <p:sldLayoutId id="2147483810" r:id="rId7"/>
    <p:sldLayoutId id="2147483811" r:id="rId8"/>
    <p:sldLayoutId id="2147483812" r:id="rId9"/>
    <p:sldLayoutId id="2147483813" r:id="rId10"/>
    <p:sldLayoutId id="2147483814" r:id="rId11"/>
  </p:sldLayoutIdLst>
  <p:txStyles>
    <p:titleStyle>
      <a:lvl1pPr algn="ctr" defTabSz="1015058" rtl="0" eaLnBrk="0" fontAlgn="base" hangingPunct="0">
        <a:spcBef>
          <a:spcPct val="0"/>
        </a:spcBef>
        <a:spcAft>
          <a:spcPct val="0"/>
        </a:spcAft>
        <a:defRPr sz="9725" kern="1200">
          <a:solidFill>
            <a:schemeClr val="tx1"/>
          </a:solidFill>
          <a:latin typeface="+mj-lt"/>
          <a:ea typeface="MS PGothic" panose="020B0600070205080204" pitchFamily="34" charset="-128"/>
          <a:cs typeface="ＭＳ Ｐゴシック" charset="-128"/>
        </a:defRPr>
      </a:lvl1pPr>
      <a:lvl2pPr algn="ctr" defTabSz="1015058" rtl="0" eaLnBrk="0" fontAlgn="base" hangingPunct="0">
        <a:spcBef>
          <a:spcPct val="0"/>
        </a:spcBef>
        <a:spcAft>
          <a:spcPct val="0"/>
        </a:spcAft>
        <a:defRPr sz="9725">
          <a:solidFill>
            <a:schemeClr val="tx1"/>
          </a:solidFill>
          <a:latin typeface="Calibri" charset="0"/>
          <a:ea typeface="MS PGothic" panose="020B0600070205080204" pitchFamily="34" charset="-128"/>
          <a:cs typeface="ＭＳ Ｐゴシック" charset="-128"/>
        </a:defRPr>
      </a:lvl2pPr>
      <a:lvl3pPr algn="ctr" defTabSz="1015058" rtl="0" eaLnBrk="0" fontAlgn="base" hangingPunct="0">
        <a:spcBef>
          <a:spcPct val="0"/>
        </a:spcBef>
        <a:spcAft>
          <a:spcPct val="0"/>
        </a:spcAft>
        <a:defRPr sz="9725">
          <a:solidFill>
            <a:schemeClr val="tx1"/>
          </a:solidFill>
          <a:latin typeface="Calibri" charset="0"/>
          <a:ea typeface="MS PGothic" panose="020B0600070205080204" pitchFamily="34" charset="-128"/>
          <a:cs typeface="ＭＳ Ｐゴシック" charset="-128"/>
        </a:defRPr>
      </a:lvl3pPr>
      <a:lvl4pPr algn="ctr" defTabSz="1015058" rtl="0" eaLnBrk="0" fontAlgn="base" hangingPunct="0">
        <a:spcBef>
          <a:spcPct val="0"/>
        </a:spcBef>
        <a:spcAft>
          <a:spcPct val="0"/>
        </a:spcAft>
        <a:defRPr sz="9725">
          <a:solidFill>
            <a:schemeClr val="tx1"/>
          </a:solidFill>
          <a:latin typeface="Calibri" charset="0"/>
          <a:ea typeface="MS PGothic" panose="020B0600070205080204" pitchFamily="34" charset="-128"/>
          <a:cs typeface="ＭＳ Ｐゴシック" charset="-128"/>
        </a:defRPr>
      </a:lvl4pPr>
      <a:lvl5pPr algn="ctr" defTabSz="1015058" rtl="0" eaLnBrk="0" fontAlgn="base" hangingPunct="0">
        <a:spcBef>
          <a:spcPct val="0"/>
        </a:spcBef>
        <a:spcAft>
          <a:spcPct val="0"/>
        </a:spcAft>
        <a:defRPr sz="9725">
          <a:solidFill>
            <a:schemeClr val="tx1"/>
          </a:solidFill>
          <a:latin typeface="Calibri" charset="0"/>
          <a:ea typeface="MS PGothic" panose="020B0600070205080204" pitchFamily="34" charset="-128"/>
          <a:cs typeface="ＭＳ Ｐゴシック" charset="-128"/>
        </a:defRPr>
      </a:lvl5pPr>
      <a:lvl6pPr marL="257903" algn="ctr" defTabSz="1016389" rtl="0" fontAlgn="base">
        <a:spcBef>
          <a:spcPct val="0"/>
        </a:spcBef>
        <a:spcAft>
          <a:spcPct val="0"/>
        </a:spcAft>
        <a:defRPr sz="9725">
          <a:solidFill>
            <a:schemeClr val="tx1"/>
          </a:solidFill>
          <a:latin typeface="Calibri" charset="0"/>
          <a:ea typeface="ＭＳ Ｐゴシック" charset="-128"/>
          <a:cs typeface="ＭＳ Ｐゴシック" charset="-128"/>
        </a:defRPr>
      </a:lvl6pPr>
      <a:lvl7pPr marL="515805" algn="ctr" defTabSz="1016389" rtl="0" fontAlgn="base">
        <a:spcBef>
          <a:spcPct val="0"/>
        </a:spcBef>
        <a:spcAft>
          <a:spcPct val="0"/>
        </a:spcAft>
        <a:defRPr sz="9725">
          <a:solidFill>
            <a:schemeClr val="tx1"/>
          </a:solidFill>
          <a:latin typeface="Calibri" charset="0"/>
          <a:ea typeface="ＭＳ Ｐゴシック" charset="-128"/>
          <a:cs typeface="ＭＳ Ｐゴシック" charset="-128"/>
        </a:defRPr>
      </a:lvl7pPr>
      <a:lvl8pPr marL="773708" algn="ctr" defTabSz="1016389" rtl="0" fontAlgn="base">
        <a:spcBef>
          <a:spcPct val="0"/>
        </a:spcBef>
        <a:spcAft>
          <a:spcPct val="0"/>
        </a:spcAft>
        <a:defRPr sz="9725">
          <a:solidFill>
            <a:schemeClr val="tx1"/>
          </a:solidFill>
          <a:latin typeface="Calibri" charset="0"/>
          <a:ea typeface="ＭＳ Ｐゴシック" charset="-128"/>
          <a:cs typeface="ＭＳ Ｐゴシック" charset="-128"/>
        </a:defRPr>
      </a:lvl8pPr>
      <a:lvl9pPr marL="1031611" algn="ctr" defTabSz="1016389" rtl="0" fontAlgn="base">
        <a:spcBef>
          <a:spcPct val="0"/>
        </a:spcBef>
        <a:spcAft>
          <a:spcPct val="0"/>
        </a:spcAft>
        <a:defRPr sz="9725">
          <a:solidFill>
            <a:schemeClr val="tx1"/>
          </a:solidFill>
          <a:latin typeface="Calibri" charset="0"/>
          <a:ea typeface="ＭＳ Ｐゴシック" charset="-128"/>
          <a:cs typeface="ＭＳ Ｐゴシック" charset="-128"/>
        </a:defRPr>
      </a:lvl9pPr>
    </p:titleStyle>
    <p:bodyStyle>
      <a:lvl1pPr marL="759925" indent="-759925" algn="l" defTabSz="1015058" rtl="0" eaLnBrk="0" fontAlgn="base" hangingPunct="0">
        <a:spcBef>
          <a:spcPct val="20000"/>
        </a:spcBef>
        <a:spcAft>
          <a:spcPct val="0"/>
        </a:spcAft>
        <a:buFont typeface="Arial" panose="020B0604020202020204" pitchFamily="34" charset="0"/>
        <a:buChar char="•"/>
        <a:defRPr sz="7036" kern="1200">
          <a:solidFill>
            <a:schemeClr val="tx1"/>
          </a:solidFill>
          <a:latin typeface="+mn-lt"/>
          <a:ea typeface="MS PGothic" panose="020B0600070205080204" pitchFamily="34" charset="-128"/>
          <a:cs typeface="ＭＳ Ｐゴシック" charset="-128"/>
        </a:defRPr>
      </a:lvl1pPr>
      <a:lvl2pPr marL="1650154" indent="-632905" algn="l" defTabSz="1015058" rtl="0" eaLnBrk="0" fontAlgn="base" hangingPunct="0">
        <a:spcBef>
          <a:spcPct val="20000"/>
        </a:spcBef>
        <a:spcAft>
          <a:spcPct val="0"/>
        </a:spcAft>
        <a:buFont typeface="Arial" panose="020B0604020202020204" pitchFamily="34" charset="0"/>
        <a:buChar char="–"/>
        <a:defRPr sz="6208" kern="1200">
          <a:solidFill>
            <a:schemeClr val="tx1"/>
          </a:solidFill>
          <a:latin typeface="+mn-lt"/>
          <a:ea typeface="MS PGothic" panose="020B0600070205080204" pitchFamily="34" charset="-128"/>
          <a:cs typeface="+mn-cs"/>
        </a:defRPr>
      </a:lvl2pPr>
      <a:lvl3pPr marL="2539288" indent="-505886" algn="l" defTabSz="1015058" rtl="0" eaLnBrk="0" fontAlgn="base" hangingPunct="0">
        <a:spcBef>
          <a:spcPct val="20000"/>
        </a:spcBef>
        <a:spcAft>
          <a:spcPct val="0"/>
        </a:spcAft>
        <a:buFont typeface="Arial" panose="020B0604020202020204" pitchFamily="34" charset="0"/>
        <a:buChar char="•"/>
        <a:defRPr sz="5380" kern="1200">
          <a:solidFill>
            <a:schemeClr val="tx1"/>
          </a:solidFill>
          <a:latin typeface="+mn-lt"/>
          <a:ea typeface="MS PGothic" panose="020B0600070205080204" pitchFamily="34" charset="-128"/>
          <a:cs typeface="+mn-cs"/>
        </a:defRPr>
      </a:lvl3pPr>
      <a:lvl4pPr marL="3557631" indent="-505886" algn="l" defTabSz="1015058" rtl="0" eaLnBrk="0" fontAlgn="base" hangingPunct="0">
        <a:spcBef>
          <a:spcPct val="20000"/>
        </a:spcBef>
        <a:spcAft>
          <a:spcPct val="0"/>
        </a:spcAft>
        <a:buFont typeface="Arial" panose="020B0604020202020204" pitchFamily="34" charset="0"/>
        <a:buChar char="–"/>
        <a:defRPr sz="4484" kern="1200">
          <a:solidFill>
            <a:schemeClr val="tx1"/>
          </a:solidFill>
          <a:latin typeface="+mn-lt"/>
          <a:ea typeface="MS PGothic" panose="020B0600070205080204" pitchFamily="34" charset="-128"/>
          <a:cs typeface="+mn-cs"/>
        </a:defRPr>
      </a:lvl4pPr>
      <a:lvl5pPr marL="4572688" indent="-505886" algn="l" defTabSz="1015058" rtl="0" eaLnBrk="0" fontAlgn="base" hangingPunct="0">
        <a:spcBef>
          <a:spcPct val="20000"/>
        </a:spcBef>
        <a:spcAft>
          <a:spcPct val="0"/>
        </a:spcAft>
        <a:buFont typeface="Arial" panose="020B0604020202020204" pitchFamily="34" charset="0"/>
        <a:buChar char="»"/>
        <a:defRPr sz="4484" kern="1200">
          <a:solidFill>
            <a:schemeClr val="tx1"/>
          </a:solidFill>
          <a:latin typeface="+mn-lt"/>
          <a:ea typeface="MS PGothic" panose="020B0600070205080204" pitchFamily="34" charset="-128"/>
          <a:cs typeface="+mn-cs"/>
        </a:defRPr>
      </a:lvl5pPr>
      <a:lvl6pPr marL="5592729" indent="-508430" algn="l" defTabSz="1016860" rtl="0" eaLnBrk="1" latinLnBrk="0" hangingPunct="1">
        <a:spcBef>
          <a:spcPct val="20000"/>
        </a:spcBef>
        <a:buFont typeface="Arial"/>
        <a:buChar char="•"/>
        <a:defRPr sz="4484" kern="1200">
          <a:solidFill>
            <a:schemeClr val="tx1"/>
          </a:solidFill>
          <a:latin typeface="+mn-lt"/>
          <a:ea typeface="+mn-ea"/>
          <a:cs typeface="+mn-cs"/>
        </a:defRPr>
      </a:lvl6pPr>
      <a:lvl7pPr marL="6609589" indent="-508430" algn="l" defTabSz="1016860" rtl="0" eaLnBrk="1" latinLnBrk="0" hangingPunct="1">
        <a:spcBef>
          <a:spcPct val="20000"/>
        </a:spcBef>
        <a:buFont typeface="Arial"/>
        <a:buChar char="•"/>
        <a:defRPr sz="4484" kern="1200">
          <a:solidFill>
            <a:schemeClr val="tx1"/>
          </a:solidFill>
          <a:latin typeface="+mn-lt"/>
          <a:ea typeface="+mn-ea"/>
          <a:cs typeface="+mn-cs"/>
        </a:defRPr>
      </a:lvl7pPr>
      <a:lvl8pPr marL="7626447" indent="-508430" algn="l" defTabSz="1016860" rtl="0" eaLnBrk="1" latinLnBrk="0" hangingPunct="1">
        <a:spcBef>
          <a:spcPct val="20000"/>
        </a:spcBef>
        <a:buFont typeface="Arial"/>
        <a:buChar char="•"/>
        <a:defRPr sz="4484" kern="1200">
          <a:solidFill>
            <a:schemeClr val="tx1"/>
          </a:solidFill>
          <a:latin typeface="+mn-lt"/>
          <a:ea typeface="+mn-ea"/>
          <a:cs typeface="+mn-cs"/>
        </a:defRPr>
      </a:lvl8pPr>
      <a:lvl9pPr marL="8643306" indent="-508430" algn="l" defTabSz="1016860" rtl="0" eaLnBrk="1" latinLnBrk="0" hangingPunct="1">
        <a:spcBef>
          <a:spcPct val="20000"/>
        </a:spcBef>
        <a:buFont typeface="Arial"/>
        <a:buChar char="•"/>
        <a:defRPr sz="4484" kern="1200">
          <a:solidFill>
            <a:schemeClr val="tx1"/>
          </a:solidFill>
          <a:latin typeface="+mn-lt"/>
          <a:ea typeface="+mn-ea"/>
          <a:cs typeface="+mn-cs"/>
        </a:defRPr>
      </a:lvl9pPr>
    </p:bodyStyle>
    <p:otherStyle>
      <a:defPPr>
        <a:defRPr lang="en-US"/>
      </a:defPPr>
      <a:lvl1pPr marL="0" algn="l" defTabSz="1016860" rtl="0" eaLnBrk="1" latinLnBrk="0" hangingPunct="1">
        <a:defRPr sz="3932" kern="1200">
          <a:solidFill>
            <a:schemeClr val="tx1"/>
          </a:solidFill>
          <a:latin typeface="+mn-lt"/>
          <a:ea typeface="+mn-ea"/>
          <a:cs typeface="+mn-cs"/>
        </a:defRPr>
      </a:lvl1pPr>
      <a:lvl2pPr marL="1016860" algn="l" defTabSz="1016860" rtl="0" eaLnBrk="1" latinLnBrk="0" hangingPunct="1">
        <a:defRPr sz="3932" kern="1200">
          <a:solidFill>
            <a:schemeClr val="tx1"/>
          </a:solidFill>
          <a:latin typeface="+mn-lt"/>
          <a:ea typeface="+mn-ea"/>
          <a:cs typeface="+mn-cs"/>
        </a:defRPr>
      </a:lvl2pPr>
      <a:lvl3pPr marL="2033718" algn="l" defTabSz="1016860" rtl="0" eaLnBrk="1" latinLnBrk="0" hangingPunct="1">
        <a:defRPr sz="3932" kern="1200">
          <a:solidFill>
            <a:schemeClr val="tx1"/>
          </a:solidFill>
          <a:latin typeface="+mn-lt"/>
          <a:ea typeface="+mn-ea"/>
          <a:cs typeface="+mn-cs"/>
        </a:defRPr>
      </a:lvl3pPr>
      <a:lvl4pPr marL="3050579" algn="l" defTabSz="1016860" rtl="0" eaLnBrk="1" latinLnBrk="0" hangingPunct="1">
        <a:defRPr sz="3932" kern="1200">
          <a:solidFill>
            <a:schemeClr val="tx1"/>
          </a:solidFill>
          <a:latin typeface="+mn-lt"/>
          <a:ea typeface="+mn-ea"/>
          <a:cs typeface="+mn-cs"/>
        </a:defRPr>
      </a:lvl4pPr>
      <a:lvl5pPr marL="4067439" algn="l" defTabSz="1016860" rtl="0" eaLnBrk="1" latinLnBrk="0" hangingPunct="1">
        <a:defRPr sz="3932" kern="1200">
          <a:solidFill>
            <a:schemeClr val="tx1"/>
          </a:solidFill>
          <a:latin typeface="+mn-lt"/>
          <a:ea typeface="+mn-ea"/>
          <a:cs typeface="+mn-cs"/>
        </a:defRPr>
      </a:lvl5pPr>
      <a:lvl6pPr marL="5084297" algn="l" defTabSz="1016860" rtl="0" eaLnBrk="1" latinLnBrk="0" hangingPunct="1">
        <a:defRPr sz="3932" kern="1200">
          <a:solidFill>
            <a:schemeClr val="tx1"/>
          </a:solidFill>
          <a:latin typeface="+mn-lt"/>
          <a:ea typeface="+mn-ea"/>
          <a:cs typeface="+mn-cs"/>
        </a:defRPr>
      </a:lvl6pPr>
      <a:lvl7pPr marL="6101158" algn="l" defTabSz="1016860" rtl="0" eaLnBrk="1" latinLnBrk="0" hangingPunct="1">
        <a:defRPr sz="3932" kern="1200">
          <a:solidFill>
            <a:schemeClr val="tx1"/>
          </a:solidFill>
          <a:latin typeface="+mn-lt"/>
          <a:ea typeface="+mn-ea"/>
          <a:cs typeface="+mn-cs"/>
        </a:defRPr>
      </a:lvl7pPr>
      <a:lvl8pPr marL="7118018" algn="l" defTabSz="1016860" rtl="0" eaLnBrk="1" latinLnBrk="0" hangingPunct="1">
        <a:defRPr sz="3932" kern="1200">
          <a:solidFill>
            <a:schemeClr val="tx1"/>
          </a:solidFill>
          <a:latin typeface="+mn-lt"/>
          <a:ea typeface="+mn-ea"/>
          <a:cs typeface="+mn-cs"/>
        </a:defRPr>
      </a:lvl8pPr>
      <a:lvl9pPr marL="8134878" algn="l" defTabSz="1016860" rtl="0" eaLnBrk="1" latinLnBrk="0" hangingPunct="1">
        <a:defRPr sz="393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图片 35">
            <a:extLst>
              <a:ext uri="{FF2B5EF4-FFF2-40B4-BE49-F238E27FC236}">
                <a16:creationId xmlns:a16="http://schemas.microsoft.com/office/drawing/2014/main" id="{E7188410-077F-4CC7-A99A-3BEFE39E5B33}"/>
              </a:ext>
            </a:extLst>
          </p:cNvPr>
          <p:cNvPicPr>
            <a:picLocks noChangeAspect="1"/>
          </p:cNvPicPr>
          <p:nvPr/>
        </p:nvPicPr>
        <p:blipFill>
          <a:blip r:embed="rId3"/>
          <a:stretch>
            <a:fillRect/>
          </a:stretch>
        </p:blipFill>
        <p:spPr>
          <a:xfrm>
            <a:off x="2230517" y="11114881"/>
            <a:ext cx="24490089" cy="10647755"/>
          </a:xfrm>
          <a:prstGeom prst="rect">
            <a:avLst/>
          </a:prstGeom>
        </p:spPr>
      </p:pic>
      <p:sp>
        <p:nvSpPr>
          <p:cNvPr id="15" name="Content Placeholder 14"/>
          <p:cNvSpPr>
            <a:spLocks noGrp="1"/>
          </p:cNvSpPr>
          <p:nvPr>
            <p:ph sz="half" idx="2"/>
          </p:nvPr>
        </p:nvSpPr>
        <p:spPr>
          <a:xfrm>
            <a:off x="830668" y="9040610"/>
            <a:ext cx="28361621" cy="4650299"/>
          </a:xfrm>
        </p:spPr>
        <p:txBody>
          <a:bodyPr>
            <a:normAutofit/>
          </a:bodyPr>
          <a:lstStyle/>
          <a:p>
            <a:pPr marL="0" lvl="1" indent="0" algn="ctr" defTabSz="1402686" eaLnBrk="1" hangingPunct="1">
              <a:buNone/>
              <a:defRPr/>
            </a:pPr>
            <a:r>
              <a:rPr lang="en-US" altLang="en-US" sz="5400" dirty="0">
                <a:solidFill>
                  <a:srgbClr val="000000"/>
                </a:solidFill>
                <a:latin typeface="Times New Roman" panose="02020603050405020304" pitchFamily="18" charset="0"/>
                <a:cs typeface="Times New Roman" panose="02020603050405020304" pitchFamily="18" charset="0"/>
              </a:rPr>
              <a:t>Limited available data for rare diseases is usually imbalanced, we propose a novel approach to data imbalance problems by delving into images and considering the high-level semantics of images, </a:t>
            </a:r>
            <a:r>
              <a:rPr lang="en-US" altLang="en-US" sz="5400" dirty="0" err="1">
                <a:solidFill>
                  <a:srgbClr val="000000"/>
                </a:solidFill>
                <a:latin typeface="Times New Roman" panose="02020603050405020304" pitchFamily="18" charset="0"/>
                <a:cs typeface="Times New Roman" panose="02020603050405020304" pitchFamily="18" charset="0"/>
              </a:rPr>
              <a:t>i.e</a:t>
            </a:r>
            <a:r>
              <a:rPr lang="en-US" altLang="en-US" sz="5400" dirty="0">
                <a:solidFill>
                  <a:srgbClr val="000000"/>
                </a:solidFill>
                <a:latin typeface="Times New Roman" panose="02020603050405020304" pitchFamily="18" charset="0"/>
                <a:cs typeface="Times New Roman" panose="02020603050405020304" pitchFamily="18" charset="0"/>
              </a:rPr>
              <a:t>, Class Attention to </a:t>
            </a:r>
            <a:r>
              <a:rPr lang="en-US" altLang="en-US" sz="5400" dirty="0" err="1">
                <a:solidFill>
                  <a:srgbClr val="000000"/>
                </a:solidFill>
                <a:latin typeface="Times New Roman" panose="02020603050405020304" pitchFamily="18" charset="0"/>
                <a:cs typeface="Times New Roman" panose="02020603050405020304" pitchFamily="18" charset="0"/>
              </a:rPr>
              <a:t>REgions</a:t>
            </a:r>
            <a:r>
              <a:rPr lang="en-US" altLang="en-US" sz="5400" dirty="0">
                <a:solidFill>
                  <a:srgbClr val="000000"/>
                </a:solidFill>
                <a:latin typeface="Times New Roman" panose="02020603050405020304" pitchFamily="18" charset="0"/>
                <a:cs typeface="Times New Roman" panose="02020603050405020304" pitchFamily="18" charset="0"/>
              </a:rPr>
              <a:t> of lesion (</a:t>
            </a:r>
            <a:r>
              <a:rPr lang="en-US" altLang="en-US" sz="5400" b="1" dirty="0">
                <a:solidFill>
                  <a:srgbClr val="000000"/>
                </a:solidFill>
                <a:latin typeface="Times New Roman" panose="02020603050405020304" pitchFamily="18" charset="0"/>
                <a:cs typeface="Times New Roman" panose="02020603050405020304" pitchFamily="18" charset="0"/>
              </a:rPr>
              <a:t>CARE</a:t>
            </a:r>
            <a:r>
              <a:rPr lang="en-US" altLang="en-US" sz="5400" dirty="0">
                <a:solidFill>
                  <a:srgbClr val="000000"/>
                </a:solidFill>
                <a:latin typeface="Times New Roman" panose="02020603050405020304" pitchFamily="18" charset="0"/>
                <a:cs typeface="Times New Roman" panose="02020603050405020304" pitchFamily="18" charset="0"/>
              </a:rPr>
              <a:t>). </a:t>
            </a:r>
          </a:p>
          <a:p>
            <a:pPr marL="389817" lvl="1" indent="-389817" defTabSz="1402686" eaLnBrk="1" hangingPunct="1">
              <a:buFont typeface="Wingdings" panose="05000000000000000000" pitchFamily="2" charset="2"/>
              <a:buChar char="Ø"/>
              <a:defRPr/>
            </a:pPr>
            <a:endParaRPr lang="en-US" altLang="en-US" sz="5400" dirty="0">
              <a:solidFill>
                <a:srgbClr val="000000"/>
              </a:solidFill>
              <a:latin typeface="Times New Roman" panose="02020603050405020304" pitchFamily="18" charset="0"/>
              <a:cs typeface="Times New Roman" panose="02020603050405020304" pitchFamily="18" charset="0"/>
            </a:endParaRPr>
          </a:p>
          <a:p>
            <a:pPr marL="389817" lvl="1" indent="-389817" defTabSz="1402686" eaLnBrk="1" hangingPunct="1">
              <a:buFont typeface="Wingdings" panose="05000000000000000000" pitchFamily="2" charset="2"/>
              <a:buChar char="Ø"/>
              <a:defRPr/>
            </a:pPr>
            <a:endParaRPr lang="en-US" altLang="en-US" sz="5400" dirty="0">
              <a:solidFill>
                <a:srgbClr val="000000"/>
              </a:solidFill>
              <a:latin typeface="Times New Roman" panose="02020603050405020304" pitchFamily="18" charset="0"/>
              <a:cs typeface="Times New Roman" panose="02020603050405020304" pitchFamily="18" charset="0"/>
            </a:endParaRPr>
          </a:p>
          <a:p>
            <a:pPr marL="0" lvl="1" indent="0" defTabSz="1402686" eaLnBrk="1" hangingPunct="1">
              <a:buNone/>
              <a:defRPr/>
            </a:pPr>
            <a:endParaRPr lang="en-US" altLang="ja-JP" sz="5400" dirty="0">
              <a:solidFill>
                <a:srgbClr val="000000"/>
              </a:solidFill>
              <a:latin typeface="Times New Roman" panose="02020603050405020304" pitchFamily="18" charset="0"/>
              <a:cs typeface="Times New Roman" panose="02020603050405020304" pitchFamily="18" charset="0"/>
            </a:endParaRPr>
          </a:p>
          <a:p>
            <a:pPr marL="0" lvl="1" indent="0" defTabSz="1402686" eaLnBrk="1" hangingPunct="1">
              <a:buNone/>
              <a:defRPr/>
            </a:pPr>
            <a:endParaRPr lang="en-US" altLang="ja-JP" sz="5400" dirty="0">
              <a:solidFill>
                <a:srgbClr val="000000"/>
              </a:solidFill>
              <a:latin typeface="Times New Roman" panose="02020603050405020304" pitchFamily="18" charset="0"/>
              <a:cs typeface="Times New Roman" panose="02020603050405020304" pitchFamily="18" charset="0"/>
            </a:endParaRPr>
          </a:p>
          <a:p>
            <a:pPr marL="0" lvl="1" indent="0" defTabSz="1402686" eaLnBrk="1" hangingPunct="1">
              <a:buNone/>
              <a:defRPr/>
            </a:pPr>
            <a:endParaRPr lang="en-US" altLang="ja-JP" sz="5400" dirty="0">
              <a:solidFill>
                <a:srgbClr val="000000"/>
              </a:solidFill>
              <a:latin typeface="Times New Roman" panose="02020603050405020304" pitchFamily="18" charset="0"/>
              <a:cs typeface="Times New Roman" panose="02020603050405020304" pitchFamily="18" charset="0"/>
            </a:endParaRPr>
          </a:p>
          <a:p>
            <a:pPr marL="389817" lvl="1" indent="-389817" defTabSz="1402686" eaLnBrk="1" hangingPunct="1">
              <a:buFont typeface="Wingdings" panose="05000000000000000000" pitchFamily="2" charset="2"/>
              <a:buChar char="Ø"/>
              <a:defRPr/>
            </a:pPr>
            <a:endParaRPr lang="en-US" altLang="ja-JP" sz="5400" dirty="0">
              <a:solidFill>
                <a:srgbClr val="000000"/>
              </a:solidFill>
              <a:latin typeface="Times New Roman" panose="02020603050405020304" pitchFamily="18" charset="0"/>
              <a:cs typeface="Times New Roman" panose="02020603050405020304" pitchFamily="18" charset="0"/>
            </a:endParaRPr>
          </a:p>
          <a:p>
            <a:pPr marL="389817" lvl="1" indent="-389817" defTabSz="1402686" eaLnBrk="1" hangingPunct="1">
              <a:buFont typeface="Wingdings" panose="05000000000000000000" pitchFamily="2" charset="2"/>
              <a:buChar char="Ø"/>
              <a:defRPr/>
            </a:pPr>
            <a:endParaRPr lang="en-US" altLang="ja-JP" sz="5400" dirty="0">
              <a:solidFill>
                <a:srgbClr val="000000"/>
              </a:solidFill>
              <a:latin typeface="Times New Roman" panose="02020603050405020304" pitchFamily="18" charset="0"/>
              <a:cs typeface="Times New Roman" panose="02020603050405020304" pitchFamily="18" charset="0"/>
            </a:endParaRPr>
          </a:p>
          <a:p>
            <a:pPr marL="0" lvl="1" indent="0" defTabSz="1402686" eaLnBrk="1" hangingPunct="1">
              <a:buNone/>
              <a:defRPr/>
            </a:pPr>
            <a:endParaRPr lang="en-US" altLang="ja-JP" sz="5400" dirty="0">
              <a:solidFill>
                <a:srgbClr val="000000"/>
              </a:solidFill>
              <a:latin typeface="Times New Roman" panose="02020603050405020304" pitchFamily="18" charset="0"/>
              <a:cs typeface="Times New Roman" panose="02020603050405020304" pitchFamily="18" charset="0"/>
            </a:endParaRPr>
          </a:p>
          <a:p>
            <a:pPr marL="0" lvl="1" indent="0" defTabSz="1402686" eaLnBrk="1" hangingPunct="1">
              <a:buNone/>
              <a:defRPr/>
            </a:pPr>
            <a:endParaRPr lang="en-US" altLang="en-US" sz="5400" b="1" dirty="0">
              <a:solidFill>
                <a:srgbClr val="0000FF"/>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marL="0" lvl="1" indent="0" defTabSz="1402686" eaLnBrk="1" hangingPunct="1">
              <a:buNone/>
              <a:defRPr/>
            </a:pPr>
            <a:endParaRPr lang="en-US" altLang="en-US" sz="5400" b="1" dirty="0">
              <a:solidFill>
                <a:srgbClr val="0000FF"/>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marL="389817" lvl="1" indent="-389817" defTabSz="1402686" eaLnBrk="1" hangingPunct="1">
              <a:buFont typeface="Wingdings" panose="05000000000000000000" pitchFamily="2" charset="2"/>
              <a:buChar char="Ø"/>
              <a:defRPr/>
            </a:pPr>
            <a:endParaRPr lang="en-US" altLang="ja-JP" sz="5400" dirty="0">
              <a:solidFill>
                <a:srgbClr val="000000"/>
              </a:solidFill>
              <a:latin typeface="Times New Roman" panose="02020603050405020304" pitchFamily="18" charset="0"/>
              <a:cs typeface="Times New Roman" panose="02020603050405020304" pitchFamily="18" charset="0"/>
            </a:endParaRPr>
          </a:p>
          <a:p>
            <a:pPr marL="389817" lvl="1" indent="-389817" defTabSz="1402686" eaLnBrk="1" hangingPunct="1">
              <a:buFont typeface="Wingdings" panose="05000000000000000000" pitchFamily="2" charset="2"/>
              <a:buChar char="Ø"/>
              <a:defRPr/>
            </a:pPr>
            <a:endParaRPr lang="en-US" altLang="ja-JP" sz="5400" dirty="0">
              <a:solidFill>
                <a:srgbClr val="000000"/>
              </a:solidFill>
              <a:latin typeface="Times New Roman" panose="02020603050405020304" pitchFamily="18" charset="0"/>
              <a:cs typeface="Times New Roman" panose="02020603050405020304" pitchFamily="18" charset="0"/>
            </a:endParaRPr>
          </a:p>
          <a:p>
            <a:pPr marL="0" lvl="1" indent="0" defTabSz="1402686" eaLnBrk="1" hangingPunct="1">
              <a:buNone/>
              <a:defRPr/>
            </a:pPr>
            <a:endParaRPr lang="en-US" altLang="en-US" sz="5400" b="1" dirty="0">
              <a:solidFill>
                <a:srgbClr val="0000FF"/>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marL="0" lvl="1" indent="0" defTabSz="1402686" eaLnBrk="1" hangingPunct="1">
              <a:buNone/>
              <a:defRPr/>
            </a:pPr>
            <a:endParaRPr lang="en-US" altLang="en-US" sz="5400" b="1" dirty="0">
              <a:solidFill>
                <a:srgbClr val="0000FF"/>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marL="0" lvl="1" indent="0" defTabSz="1402686" eaLnBrk="1" hangingPunct="1">
              <a:buNone/>
              <a:defRPr/>
            </a:pPr>
            <a:endParaRPr lang="en-US" altLang="en-US" sz="5400" b="1" dirty="0">
              <a:solidFill>
                <a:srgbClr val="0000FF"/>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marL="0" lvl="1" indent="0" defTabSz="1402686" eaLnBrk="1" hangingPunct="1">
              <a:buNone/>
              <a:defRPr/>
            </a:pPr>
            <a:endParaRPr lang="en-US" altLang="ja-JP" sz="5400" dirty="0">
              <a:solidFill>
                <a:srgbClr val="000000"/>
              </a:solidFill>
              <a:latin typeface="Times New Roman" panose="02020603050405020304" pitchFamily="18" charset="0"/>
              <a:cs typeface="Times New Roman" panose="02020603050405020304" pitchFamily="18" charset="0"/>
            </a:endParaRPr>
          </a:p>
        </p:txBody>
      </p:sp>
      <p:sp>
        <p:nvSpPr>
          <p:cNvPr id="16" name="Content Placeholder 15"/>
          <p:cNvSpPr>
            <a:spLocks noGrp="1"/>
          </p:cNvSpPr>
          <p:nvPr>
            <p:ph sz="half" idx="10"/>
          </p:nvPr>
        </p:nvSpPr>
        <p:spPr>
          <a:xfrm>
            <a:off x="15289263" y="23814537"/>
            <a:ext cx="13495719" cy="16762035"/>
          </a:xfrm>
        </p:spPr>
        <p:txBody>
          <a:bodyPr/>
          <a:lstStyle/>
          <a:p>
            <a:pPr marL="389817" indent="-389817" defTabSz="1402686">
              <a:defRPr/>
            </a:pPr>
            <a:r>
              <a:rPr lang="en-US" altLang="en-US" dirty="0">
                <a:latin typeface="Arial" panose="020B0604020202020204" pitchFamily="34" charset="0"/>
                <a:cs typeface="Arial" panose="020B0604020202020204" pitchFamily="34" charset="0"/>
              </a:rPr>
              <a:t>   </a:t>
            </a:r>
            <a:r>
              <a:rPr lang="en-US" altLang="en-US" sz="5400" b="1" dirty="0">
                <a:solidFill>
                  <a:srgbClr val="000000"/>
                </a:solidFill>
                <a:latin typeface="Times New Roman" panose="02020603050405020304" pitchFamily="18" charset="0"/>
                <a:cs typeface="Times New Roman" panose="02020603050405020304" pitchFamily="18" charset="0"/>
              </a:rPr>
              <a:t>Comparison with existing methods</a:t>
            </a:r>
          </a:p>
          <a:p>
            <a:pPr marL="389817" indent="-389817" defTabSz="1402686">
              <a:defRPr/>
            </a:pPr>
            <a:endParaRPr lang="en-US" altLang="en-US" sz="3819" b="1" dirty="0">
              <a:solidFill>
                <a:srgbClr val="000000"/>
              </a:solidFill>
              <a:latin typeface="Times New Roman" panose="02020603050405020304" pitchFamily="18" charset="0"/>
              <a:cs typeface="Times New Roman" panose="02020603050405020304" pitchFamily="18" charset="0"/>
            </a:endParaRPr>
          </a:p>
          <a:p>
            <a:pPr marL="389817" indent="-389817" defTabSz="1402686">
              <a:defRPr/>
            </a:pPr>
            <a:endParaRPr lang="en-US" altLang="en-US" sz="3819" b="1" dirty="0">
              <a:solidFill>
                <a:srgbClr val="000000"/>
              </a:solidFill>
              <a:latin typeface="Times New Roman" panose="02020603050405020304" pitchFamily="18" charset="0"/>
              <a:cs typeface="Times New Roman" panose="02020603050405020304" pitchFamily="18" charset="0"/>
            </a:endParaRPr>
          </a:p>
          <a:p>
            <a:pPr marL="389817" indent="-389817" defTabSz="1402686">
              <a:defRPr/>
            </a:pPr>
            <a:endParaRPr lang="en-US" altLang="en-US" sz="3819" b="1" dirty="0">
              <a:solidFill>
                <a:srgbClr val="000000"/>
              </a:solidFill>
              <a:latin typeface="Times New Roman" panose="02020603050405020304" pitchFamily="18" charset="0"/>
              <a:cs typeface="Times New Roman" panose="02020603050405020304" pitchFamily="18" charset="0"/>
            </a:endParaRPr>
          </a:p>
          <a:p>
            <a:pPr marL="389817" indent="-389817" defTabSz="1402686">
              <a:defRPr/>
            </a:pPr>
            <a:endParaRPr lang="en-US" altLang="en-US" sz="3819" b="1" dirty="0">
              <a:solidFill>
                <a:srgbClr val="000000"/>
              </a:solidFill>
              <a:latin typeface="Times New Roman" panose="02020603050405020304" pitchFamily="18" charset="0"/>
              <a:cs typeface="Times New Roman" panose="02020603050405020304" pitchFamily="18" charset="0"/>
            </a:endParaRPr>
          </a:p>
          <a:p>
            <a:pPr marL="389817" indent="-389817" defTabSz="1402686">
              <a:defRPr/>
            </a:pPr>
            <a:endParaRPr lang="en-US" altLang="en-US" sz="3819" b="1" dirty="0">
              <a:solidFill>
                <a:srgbClr val="000000"/>
              </a:solidFill>
              <a:latin typeface="Times New Roman" panose="02020603050405020304" pitchFamily="18" charset="0"/>
              <a:cs typeface="Times New Roman" panose="02020603050405020304" pitchFamily="18" charset="0"/>
            </a:endParaRPr>
          </a:p>
          <a:p>
            <a:pPr marL="389817" indent="-389817" defTabSz="1402686">
              <a:defRPr/>
            </a:pPr>
            <a:endParaRPr lang="en-US" altLang="en-US" sz="3819" b="1" dirty="0">
              <a:solidFill>
                <a:srgbClr val="000000"/>
              </a:solidFill>
              <a:latin typeface="Times New Roman" panose="02020603050405020304" pitchFamily="18" charset="0"/>
              <a:cs typeface="Times New Roman" panose="02020603050405020304" pitchFamily="18" charset="0"/>
            </a:endParaRPr>
          </a:p>
          <a:p>
            <a:pPr marL="389817" indent="-389817" defTabSz="1402686">
              <a:defRPr/>
            </a:pPr>
            <a:endParaRPr lang="en-US" altLang="en-US" sz="3819" b="1" dirty="0">
              <a:solidFill>
                <a:srgbClr val="000000"/>
              </a:solidFill>
              <a:latin typeface="Times New Roman" panose="02020603050405020304" pitchFamily="18" charset="0"/>
              <a:cs typeface="Times New Roman" panose="02020603050405020304" pitchFamily="18" charset="0"/>
            </a:endParaRPr>
          </a:p>
          <a:p>
            <a:pPr marL="389817" indent="-389817" defTabSz="1402686">
              <a:defRPr/>
            </a:pPr>
            <a:endParaRPr lang="en-US" altLang="en-US" sz="3819" b="1" dirty="0">
              <a:solidFill>
                <a:srgbClr val="000000"/>
              </a:solidFill>
              <a:latin typeface="Times New Roman" panose="02020603050405020304" pitchFamily="18" charset="0"/>
              <a:cs typeface="Times New Roman" panose="02020603050405020304" pitchFamily="18" charset="0"/>
            </a:endParaRPr>
          </a:p>
          <a:p>
            <a:pPr marL="389817" indent="-389817" defTabSz="1402686">
              <a:defRPr/>
            </a:pPr>
            <a:endParaRPr lang="en-US" altLang="en-US" sz="5400" b="1" dirty="0">
              <a:solidFill>
                <a:srgbClr val="000000"/>
              </a:solidFill>
              <a:latin typeface="Times New Roman" panose="02020603050405020304" pitchFamily="18" charset="0"/>
              <a:cs typeface="Times New Roman" panose="02020603050405020304" pitchFamily="18" charset="0"/>
            </a:endParaRPr>
          </a:p>
          <a:p>
            <a:pPr marL="389817" indent="-389817" defTabSz="1402686">
              <a:defRPr/>
            </a:pPr>
            <a:r>
              <a:rPr lang="en-US" altLang="en-US" sz="5400" b="1" dirty="0">
                <a:solidFill>
                  <a:srgbClr val="000000"/>
                </a:solidFill>
                <a:latin typeface="Times New Roman" panose="02020603050405020304" pitchFamily="18" charset="0"/>
                <a:cs typeface="Times New Roman" panose="02020603050405020304" pitchFamily="18" charset="0"/>
              </a:rPr>
              <a:t>  </a:t>
            </a:r>
          </a:p>
          <a:p>
            <a:pPr marL="389817" indent="-389817" defTabSz="1402686">
              <a:defRPr/>
            </a:pPr>
            <a:r>
              <a:rPr lang="en-US" altLang="en-US" sz="5400" b="1" dirty="0">
                <a:solidFill>
                  <a:srgbClr val="000000"/>
                </a:solidFill>
                <a:latin typeface="Times New Roman" panose="02020603050405020304" pitchFamily="18" charset="0"/>
                <a:cs typeface="Times New Roman" panose="02020603050405020304" pitchFamily="18" charset="0"/>
              </a:rPr>
              <a:t>  Visualization of activation maps with and without using CARE </a:t>
            </a:r>
          </a:p>
          <a:p>
            <a:pPr marL="389817" indent="-389817" defTabSz="1402686">
              <a:defRPr/>
            </a:pPr>
            <a:endParaRPr lang="en-US" altLang="en-US" sz="3819" b="1" dirty="0">
              <a:latin typeface="Times New Roman" panose="02020603050405020304" pitchFamily="18" charset="0"/>
              <a:cs typeface="Times New Roman" panose="02020603050405020304" pitchFamily="18" charset="0"/>
            </a:endParaRPr>
          </a:p>
          <a:p>
            <a:pPr marL="389817" indent="-389817" defTabSz="1402686">
              <a:defRPr/>
            </a:pPr>
            <a:endParaRPr lang="en-US" altLang="en-US"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45" name="文本框 44">
                <a:extLst>
                  <a:ext uri="{FF2B5EF4-FFF2-40B4-BE49-F238E27FC236}">
                    <a16:creationId xmlns:a16="http://schemas.microsoft.com/office/drawing/2014/main" id="{9B327804-4FE2-4B72-AAA3-5E1A14AC33E2}"/>
                  </a:ext>
                </a:extLst>
              </p:cNvPr>
              <p:cNvSpPr txBox="1"/>
              <p:nvPr/>
            </p:nvSpPr>
            <p:spPr>
              <a:xfrm>
                <a:off x="810545" y="23814537"/>
                <a:ext cx="13966473" cy="13388280"/>
              </a:xfrm>
              <a:prstGeom prst="rect">
                <a:avLst/>
              </a:prstGeom>
              <a:noFill/>
            </p:spPr>
            <p:txBody>
              <a:bodyPr wrap="square" rtlCol="0">
                <a:spAutoFit/>
              </a:bodyPr>
              <a:lstStyle/>
              <a:p>
                <a:pPr marL="389817" lvl="1" indent="-389817" defTabSz="1402686" eaLnBrk="1" hangingPunct="1">
                  <a:buFont typeface="Wingdings" panose="05000000000000000000" pitchFamily="2" charset="2"/>
                  <a:buChar char="Ø"/>
                  <a:defRPr/>
                </a:pPr>
                <a:r>
                  <a:rPr lang="en-US" altLang="ja-JP" sz="5400" dirty="0">
                    <a:solidFill>
                      <a:srgbClr val="000000"/>
                    </a:solidFill>
                    <a:latin typeface="Times New Roman" panose="02020603050405020304" pitchFamily="18" charset="0"/>
                    <a:cs typeface="Times New Roman" panose="02020603050405020304" pitchFamily="18" charset="0"/>
                  </a:rPr>
                  <a:t>Our embedding attention method can be realized by minimizing a new loss </a:t>
                </a:r>
                <a14:m>
                  <m:oMath xmlns:m="http://schemas.openxmlformats.org/officeDocument/2006/math">
                    <m:r>
                      <a:rPr lang="en-US" altLang="ja-JP" sz="5400" i="1">
                        <a:solidFill>
                          <a:srgbClr val="000000"/>
                        </a:solidFill>
                        <a:latin typeface="Cambria Math" panose="02040503050406030204" pitchFamily="18" charset="0"/>
                        <a:cs typeface="Times New Roman" panose="02020603050405020304" pitchFamily="18" charset="0"/>
                      </a:rPr>
                      <m:t>𝐿</m:t>
                    </m:r>
                  </m:oMath>
                </a14:m>
                <a:r>
                  <a:rPr lang="en-US" altLang="ja-JP" sz="5400" dirty="0">
                    <a:solidFill>
                      <a:srgbClr val="000000"/>
                    </a:solidFill>
                    <a:latin typeface="Times New Roman" panose="02020603050405020304" pitchFamily="18" charset="0"/>
                    <a:cs typeface="Times New Roman" panose="02020603050405020304" pitchFamily="18" charset="0"/>
                  </a:rPr>
                  <a:t>, </a:t>
                </a:r>
                <a14:m>
                  <m:oMath xmlns:m="http://schemas.openxmlformats.org/officeDocument/2006/math">
                    <m:r>
                      <a:rPr lang="en-US" altLang="ja-JP" sz="5400">
                        <a:solidFill>
                          <a:srgbClr val="000000"/>
                        </a:solidFill>
                        <a:latin typeface="Cambria Math" panose="02040503050406030204" pitchFamily="18" charset="0"/>
                        <a:cs typeface="Times New Roman" panose="02020603050405020304" pitchFamily="18" charset="0"/>
                      </a:rPr>
                      <m:t> </m:t>
                    </m:r>
                  </m:oMath>
                </a14:m>
                <a:br>
                  <a:rPr lang="en-US" altLang="ja-JP" sz="5400" dirty="0">
                    <a:solidFill>
                      <a:srgbClr val="000000"/>
                    </a:solidFill>
                    <a:latin typeface="Cambria Math" panose="02040503050406030204" pitchFamily="18" charset="0"/>
                    <a:cs typeface="Times New Roman" panose="02020603050405020304" pitchFamily="18" charset="0"/>
                  </a:rPr>
                </a:br>
                <a:r>
                  <a:rPr lang="en-US" altLang="ja-JP" sz="5400" dirty="0">
                    <a:solidFill>
                      <a:srgbClr val="000000"/>
                    </a:solidFill>
                    <a:latin typeface="Cambria Math" panose="02040503050406030204" pitchFamily="18" charset="0"/>
                    <a:cs typeface="Times New Roman" panose="02020603050405020304" pitchFamily="18" charset="0"/>
                  </a:rPr>
                  <a:t>                        </a:t>
                </a:r>
                <a14:m>
                  <m:oMath xmlns:m="http://schemas.openxmlformats.org/officeDocument/2006/math">
                    <m:r>
                      <a:rPr lang="en-US" altLang="ja-JP" sz="5400" b="1" i="1">
                        <a:solidFill>
                          <a:srgbClr val="000000"/>
                        </a:solidFill>
                        <a:latin typeface="Cambria Math" panose="02040503050406030204" pitchFamily="18" charset="0"/>
                        <a:cs typeface="Times New Roman" panose="02020603050405020304" pitchFamily="18" charset="0"/>
                      </a:rPr>
                      <m:t>𝑳</m:t>
                    </m:r>
                    <m:r>
                      <a:rPr lang="en-US" altLang="ja-JP" sz="5400" b="1" i="1">
                        <a:solidFill>
                          <a:srgbClr val="000000"/>
                        </a:solidFill>
                        <a:latin typeface="Cambria Math" panose="02040503050406030204" pitchFamily="18" charset="0"/>
                        <a:cs typeface="Times New Roman" panose="02020603050405020304" pitchFamily="18" charset="0"/>
                      </a:rPr>
                      <m:t>=</m:t>
                    </m:r>
                    <m:d>
                      <m:dPr>
                        <m:ctrlPr>
                          <a:rPr lang="en-US" altLang="ja-JP" sz="5400" b="1" i="1">
                            <a:solidFill>
                              <a:srgbClr val="000000"/>
                            </a:solidFill>
                            <a:latin typeface="Cambria Math" panose="02040503050406030204" pitchFamily="18" charset="0"/>
                            <a:cs typeface="Times New Roman" panose="02020603050405020304" pitchFamily="18" charset="0"/>
                          </a:rPr>
                        </m:ctrlPr>
                      </m:dPr>
                      <m:e>
                        <m:r>
                          <a:rPr lang="en-US" altLang="ja-JP" sz="5400" b="1" i="1">
                            <a:solidFill>
                              <a:srgbClr val="000000"/>
                            </a:solidFill>
                            <a:latin typeface="Cambria Math" panose="02040503050406030204" pitchFamily="18" charset="0"/>
                            <a:cs typeface="Times New Roman" panose="02020603050405020304" pitchFamily="18" charset="0"/>
                          </a:rPr>
                          <m:t>𝟏</m:t>
                        </m:r>
                        <m:r>
                          <a:rPr lang="en-US" altLang="ja-JP" sz="5400" b="1" i="1">
                            <a:solidFill>
                              <a:srgbClr val="000000"/>
                            </a:solidFill>
                            <a:latin typeface="Cambria Math" panose="02040503050406030204" pitchFamily="18" charset="0"/>
                            <a:cs typeface="Times New Roman" panose="02020603050405020304" pitchFamily="18" charset="0"/>
                          </a:rPr>
                          <m:t>−</m:t>
                        </m:r>
                        <m:r>
                          <a:rPr lang="en-US" altLang="ja-JP" sz="5400" b="1" i="1">
                            <a:solidFill>
                              <a:srgbClr val="000000"/>
                            </a:solidFill>
                            <a:latin typeface="Cambria Math" panose="02040503050406030204" pitchFamily="18" charset="0"/>
                            <a:cs typeface="Times New Roman" panose="02020603050405020304" pitchFamily="18" charset="0"/>
                          </a:rPr>
                          <m:t>𝜶</m:t>
                        </m:r>
                      </m:e>
                    </m:d>
                    <m:sSub>
                      <m:sSubPr>
                        <m:ctrlPr>
                          <a:rPr lang="en-US" altLang="ja-JP" sz="5400" b="1" i="1">
                            <a:solidFill>
                              <a:srgbClr val="000000"/>
                            </a:solidFill>
                            <a:latin typeface="Cambria Math" panose="02040503050406030204" pitchFamily="18" charset="0"/>
                            <a:cs typeface="Times New Roman" panose="02020603050405020304" pitchFamily="18" charset="0"/>
                          </a:rPr>
                        </m:ctrlPr>
                      </m:sSubPr>
                      <m:e>
                        <m:r>
                          <a:rPr lang="en-US" altLang="ja-JP" sz="5400" b="1" i="1">
                            <a:solidFill>
                              <a:srgbClr val="000000"/>
                            </a:solidFill>
                            <a:latin typeface="Cambria Math" panose="02040503050406030204" pitchFamily="18" charset="0"/>
                            <a:cs typeface="Times New Roman" panose="02020603050405020304" pitchFamily="18" charset="0"/>
                          </a:rPr>
                          <m:t>𝑳</m:t>
                        </m:r>
                      </m:e>
                      <m:sub>
                        <m:r>
                          <a:rPr lang="en-US" altLang="ja-JP" sz="5400" b="1" i="1">
                            <a:solidFill>
                              <a:srgbClr val="000000"/>
                            </a:solidFill>
                            <a:latin typeface="Cambria Math" panose="02040503050406030204" pitchFamily="18" charset="0"/>
                            <a:cs typeface="Times New Roman" panose="02020603050405020304" pitchFamily="18" charset="0"/>
                          </a:rPr>
                          <m:t>𝒄</m:t>
                        </m:r>
                      </m:sub>
                    </m:sSub>
                    <m:r>
                      <a:rPr lang="en-US" altLang="ja-JP" sz="5400" b="1" i="1">
                        <a:solidFill>
                          <a:srgbClr val="000000"/>
                        </a:solidFill>
                        <a:latin typeface="Cambria Math" panose="02040503050406030204" pitchFamily="18" charset="0"/>
                        <a:cs typeface="Times New Roman" panose="02020603050405020304" pitchFamily="18" charset="0"/>
                      </a:rPr>
                      <m:t>+</m:t>
                    </m:r>
                    <m:r>
                      <a:rPr lang="en-US" altLang="ja-JP" sz="5400" b="1" i="1">
                        <a:solidFill>
                          <a:srgbClr val="000000"/>
                        </a:solidFill>
                        <a:latin typeface="Cambria Math" panose="02040503050406030204" pitchFamily="18" charset="0"/>
                        <a:cs typeface="Times New Roman" panose="02020603050405020304" pitchFamily="18" charset="0"/>
                      </a:rPr>
                      <m:t>𝜶</m:t>
                    </m:r>
                    <m:sSub>
                      <m:sSubPr>
                        <m:ctrlPr>
                          <a:rPr lang="en-US" altLang="ja-JP" sz="5400" b="1" i="1">
                            <a:solidFill>
                              <a:srgbClr val="000000"/>
                            </a:solidFill>
                            <a:latin typeface="Cambria Math" panose="02040503050406030204" pitchFamily="18" charset="0"/>
                            <a:cs typeface="Times New Roman" panose="02020603050405020304" pitchFamily="18" charset="0"/>
                          </a:rPr>
                        </m:ctrlPr>
                      </m:sSubPr>
                      <m:e>
                        <m:r>
                          <a:rPr lang="en-US" altLang="ja-JP" sz="5400" b="1" i="1">
                            <a:solidFill>
                              <a:srgbClr val="000000"/>
                            </a:solidFill>
                            <a:latin typeface="Cambria Math" panose="02040503050406030204" pitchFamily="18" charset="0"/>
                            <a:cs typeface="Times New Roman" panose="02020603050405020304" pitchFamily="18" charset="0"/>
                          </a:rPr>
                          <m:t>𝑳</m:t>
                        </m:r>
                      </m:e>
                      <m:sub>
                        <m:r>
                          <a:rPr lang="en-US" altLang="ja-JP" sz="5400" b="1" i="1">
                            <a:solidFill>
                              <a:srgbClr val="000000"/>
                            </a:solidFill>
                            <a:latin typeface="Cambria Math" panose="02040503050406030204" pitchFamily="18" charset="0"/>
                            <a:cs typeface="Times New Roman" panose="02020603050405020304" pitchFamily="18" charset="0"/>
                          </a:rPr>
                          <m:t>𝒂</m:t>
                        </m:r>
                      </m:sub>
                    </m:sSub>
                  </m:oMath>
                </a14:m>
                <a:r>
                  <a:rPr lang="en-US" altLang="ja-JP" sz="5400" dirty="0">
                    <a:solidFill>
                      <a:srgbClr val="000000"/>
                    </a:solidFill>
                    <a:latin typeface="Times New Roman" panose="02020603050405020304" pitchFamily="18" charset="0"/>
                    <a:cs typeface="Times New Roman" panose="02020603050405020304" pitchFamily="18" charset="0"/>
                  </a:rPr>
                  <a:t>, </a:t>
                </a:r>
                <a:br>
                  <a:rPr lang="en-US" altLang="ja-JP" sz="5400" dirty="0">
                    <a:solidFill>
                      <a:srgbClr val="000000"/>
                    </a:solidFill>
                    <a:latin typeface="Times New Roman" panose="02020603050405020304" pitchFamily="18" charset="0"/>
                    <a:cs typeface="Times New Roman" panose="02020603050405020304" pitchFamily="18" charset="0"/>
                  </a:rPr>
                </a:br>
                <a:r>
                  <a:rPr lang="en-US" altLang="ja-JP" sz="5400" dirty="0">
                    <a:solidFill>
                      <a:srgbClr val="000000"/>
                    </a:solidFill>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US" altLang="ja-JP" sz="5400" i="1">
                            <a:solidFill>
                              <a:srgbClr val="000000"/>
                            </a:solidFill>
                            <a:latin typeface="Cambria Math" panose="02040503050406030204" pitchFamily="18" charset="0"/>
                            <a:cs typeface="Times New Roman" panose="02020603050405020304" pitchFamily="18" charset="0"/>
                          </a:rPr>
                        </m:ctrlPr>
                      </m:sSubPr>
                      <m:e>
                        <m:r>
                          <a:rPr lang="en-US" altLang="ja-JP" sz="5400" i="1">
                            <a:solidFill>
                              <a:srgbClr val="000000"/>
                            </a:solidFill>
                            <a:latin typeface="Cambria Math" panose="02040503050406030204" pitchFamily="18" charset="0"/>
                            <a:cs typeface="Times New Roman" panose="02020603050405020304" pitchFamily="18" charset="0"/>
                          </a:rPr>
                          <m:t>𝐿</m:t>
                        </m:r>
                      </m:e>
                      <m:sub>
                        <m:r>
                          <a:rPr lang="en-US" altLang="ja-JP" sz="5400" i="1">
                            <a:solidFill>
                              <a:srgbClr val="000000"/>
                            </a:solidFill>
                            <a:latin typeface="Cambria Math" panose="02040503050406030204" pitchFamily="18" charset="0"/>
                            <a:cs typeface="Times New Roman" panose="02020603050405020304" pitchFamily="18" charset="0"/>
                          </a:rPr>
                          <m:t>𝑐</m:t>
                        </m:r>
                      </m:sub>
                    </m:sSub>
                  </m:oMath>
                </a14:m>
                <a:r>
                  <a:rPr lang="en-US" altLang="ja-JP" sz="5400" dirty="0">
                    <a:solidFill>
                      <a:srgbClr val="000000"/>
                    </a:solidFill>
                    <a:latin typeface="Times New Roman" panose="02020603050405020304" pitchFamily="18" charset="0"/>
                    <a:cs typeface="Times New Roman" panose="02020603050405020304" pitchFamily="18" charset="0"/>
                  </a:rPr>
                  <a:t> is the cross-entropy, and </a:t>
                </a:r>
                <a14:m>
                  <m:oMath xmlns:m="http://schemas.openxmlformats.org/officeDocument/2006/math">
                    <m:sSub>
                      <m:sSubPr>
                        <m:ctrlPr>
                          <a:rPr lang="en-US" altLang="ja-JP" sz="5400" i="1" dirty="0">
                            <a:solidFill>
                              <a:srgbClr val="000000"/>
                            </a:solidFill>
                            <a:latin typeface="Cambria Math" panose="02040503050406030204" pitchFamily="18" charset="0"/>
                            <a:cs typeface="Times New Roman" panose="02020603050405020304" pitchFamily="18" charset="0"/>
                          </a:rPr>
                        </m:ctrlPr>
                      </m:sSubPr>
                      <m:e>
                        <m:r>
                          <a:rPr lang="en-US" altLang="ja-JP" sz="5400" i="1" dirty="0">
                            <a:solidFill>
                              <a:srgbClr val="000000"/>
                            </a:solidFill>
                            <a:latin typeface="Cambria Math" panose="02040503050406030204" pitchFamily="18" charset="0"/>
                            <a:cs typeface="Times New Roman" panose="02020603050405020304" pitchFamily="18" charset="0"/>
                          </a:rPr>
                          <m:t>𝐿</m:t>
                        </m:r>
                      </m:e>
                      <m:sub>
                        <m:r>
                          <a:rPr lang="en-US" altLang="ja-JP" sz="5400" i="1" dirty="0">
                            <a:solidFill>
                              <a:srgbClr val="000000"/>
                            </a:solidFill>
                            <a:latin typeface="Cambria Math" panose="02040503050406030204" pitchFamily="18" charset="0"/>
                            <a:cs typeface="Times New Roman" panose="02020603050405020304" pitchFamily="18" charset="0"/>
                          </a:rPr>
                          <m:t>𝑎</m:t>
                        </m:r>
                      </m:sub>
                    </m:sSub>
                  </m:oMath>
                </a14:m>
                <a:r>
                  <a:rPr lang="en-US" altLang="ja-JP" sz="5400" dirty="0">
                    <a:solidFill>
                      <a:srgbClr val="000000"/>
                    </a:solidFill>
                    <a:latin typeface="Times New Roman" panose="02020603050405020304" pitchFamily="18" charset="0"/>
                    <a:cs typeface="Times New Roman" panose="02020603050405020304" pitchFamily="18" charset="0"/>
                  </a:rPr>
                  <a:t>, called attention loss, helps to drive the network to attend to box-bounded image regions during training. </a:t>
                </a:r>
              </a:p>
              <a:p>
                <a:pPr marL="389817" lvl="1" indent="-389817" defTabSz="1402686" eaLnBrk="1" hangingPunct="1">
                  <a:buFont typeface="Wingdings" panose="05000000000000000000" pitchFamily="2" charset="2"/>
                  <a:buChar char="Ø"/>
                  <a:defRPr/>
                </a:pPr>
                <a:r>
                  <a:rPr lang="en-US" altLang="ja-JP" sz="5400" dirty="0">
                    <a:solidFill>
                      <a:srgbClr val="000000"/>
                    </a:solidFill>
                    <a:latin typeface="Times New Roman" panose="02020603050405020304" pitchFamily="18" charset="0"/>
                    <a:cs typeface="Times New Roman" panose="02020603050405020304" pitchFamily="18" charset="0"/>
                  </a:rPr>
                  <a:t>Attention loss is further split into two items by 			</a:t>
                </a:r>
                <a14:m>
                  <m:oMath xmlns:m="http://schemas.openxmlformats.org/officeDocument/2006/math">
                    <m:sSub>
                      <m:sSubPr>
                        <m:ctrlPr>
                          <a:rPr lang="en-US" altLang="en-US" sz="5400" b="1" i="1">
                            <a:solidFill>
                              <a:srgbClr val="000000"/>
                            </a:solidFill>
                            <a:latin typeface="Cambria Math" panose="02040503050406030204" pitchFamily="18" charset="0"/>
                            <a:cs typeface="Times New Roman" panose="02020603050405020304" pitchFamily="18" charset="0"/>
                          </a:rPr>
                        </m:ctrlPr>
                      </m:sSubPr>
                      <m:e>
                        <m:r>
                          <a:rPr lang="en-US" altLang="en-US" sz="5400" b="1" i="1">
                            <a:solidFill>
                              <a:srgbClr val="000000"/>
                            </a:solidFill>
                            <a:latin typeface="Cambria Math" panose="02040503050406030204" pitchFamily="18" charset="0"/>
                            <a:cs typeface="Times New Roman" panose="02020603050405020304" pitchFamily="18" charset="0"/>
                          </a:rPr>
                          <m:t> </m:t>
                        </m:r>
                        <m:r>
                          <a:rPr lang="en-US" altLang="en-US" sz="5400" b="1" i="1">
                            <a:solidFill>
                              <a:srgbClr val="000000"/>
                            </a:solidFill>
                            <a:latin typeface="Cambria Math" panose="02040503050406030204" pitchFamily="18" charset="0"/>
                            <a:cs typeface="Times New Roman" panose="02020603050405020304" pitchFamily="18" charset="0"/>
                          </a:rPr>
                          <m:t>𝑳</m:t>
                        </m:r>
                      </m:e>
                      <m:sub>
                        <m:r>
                          <a:rPr lang="en-US" altLang="en-US" sz="5400" b="1" i="1">
                            <a:solidFill>
                              <a:srgbClr val="000000"/>
                            </a:solidFill>
                            <a:latin typeface="Cambria Math" panose="02040503050406030204" pitchFamily="18" charset="0"/>
                            <a:cs typeface="Times New Roman" panose="02020603050405020304" pitchFamily="18" charset="0"/>
                          </a:rPr>
                          <m:t>𝒂</m:t>
                        </m:r>
                      </m:sub>
                    </m:sSub>
                    <m:r>
                      <a:rPr lang="en-US" altLang="en-US" sz="5400" b="1" i="1">
                        <a:solidFill>
                          <a:srgbClr val="000000"/>
                        </a:solidFill>
                        <a:latin typeface="Cambria Math" panose="02040503050406030204" pitchFamily="18" charset="0"/>
                        <a:cs typeface="Times New Roman" panose="02020603050405020304" pitchFamily="18" charset="0"/>
                      </a:rPr>
                      <m:t>=</m:t>
                    </m:r>
                    <m:sSub>
                      <m:sSubPr>
                        <m:ctrlPr>
                          <a:rPr lang="en-US" altLang="en-US" sz="5400" b="1" i="1">
                            <a:solidFill>
                              <a:srgbClr val="000000"/>
                            </a:solidFill>
                            <a:latin typeface="Cambria Math" panose="02040503050406030204" pitchFamily="18" charset="0"/>
                            <a:cs typeface="Times New Roman" panose="02020603050405020304" pitchFamily="18" charset="0"/>
                          </a:rPr>
                        </m:ctrlPr>
                      </m:sSubPr>
                      <m:e>
                        <m:r>
                          <a:rPr lang="en-US" altLang="en-US" sz="5400" b="1" i="1">
                            <a:solidFill>
                              <a:srgbClr val="000000"/>
                            </a:solidFill>
                            <a:latin typeface="Cambria Math" panose="02040503050406030204" pitchFamily="18" charset="0"/>
                            <a:cs typeface="Times New Roman" panose="02020603050405020304" pitchFamily="18" charset="0"/>
                          </a:rPr>
                          <m:t>𝑳</m:t>
                        </m:r>
                      </m:e>
                      <m:sub>
                        <m:r>
                          <a:rPr lang="en-US" altLang="en-US" sz="5400" b="1" i="1">
                            <a:solidFill>
                              <a:srgbClr val="000000"/>
                            </a:solidFill>
                            <a:latin typeface="Cambria Math" panose="02040503050406030204" pitchFamily="18" charset="0"/>
                            <a:cs typeface="Times New Roman" panose="02020603050405020304" pitchFamily="18" charset="0"/>
                          </a:rPr>
                          <m:t>𝒊𝒏</m:t>
                        </m:r>
                      </m:sub>
                    </m:sSub>
                    <m:r>
                      <a:rPr lang="en-US" altLang="en-US" sz="5400" b="1" i="1">
                        <a:solidFill>
                          <a:srgbClr val="000000"/>
                        </a:solidFill>
                        <a:latin typeface="Cambria Math" panose="02040503050406030204" pitchFamily="18" charset="0"/>
                        <a:cs typeface="Times New Roman" panose="02020603050405020304" pitchFamily="18" charset="0"/>
                      </a:rPr>
                      <m:t>+</m:t>
                    </m:r>
                    <m:r>
                      <a:rPr lang="en-US" altLang="en-US" sz="5400" b="1" i="1">
                        <a:solidFill>
                          <a:srgbClr val="000000"/>
                        </a:solidFill>
                        <a:latin typeface="Cambria Math" panose="02040503050406030204" pitchFamily="18" charset="0"/>
                        <a:cs typeface="Times New Roman" panose="02020603050405020304" pitchFamily="18" charset="0"/>
                      </a:rPr>
                      <m:t>𝝀</m:t>
                    </m:r>
                    <m:sSub>
                      <m:sSubPr>
                        <m:ctrlPr>
                          <a:rPr lang="en-US" altLang="en-US" sz="5400" b="1" i="1">
                            <a:solidFill>
                              <a:srgbClr val="000000"/>
                            </a:solidFill>
                            <a:latin typeface="Cambria Math" panose="02040503050406030204" pitchFamily="18" charset="0"/>
                            <a:cs typeface="Times New Roman" panose="02020603050405020304" pitchFamily="18" charset="0"/>
                          </a:rPr>
                        </m:ctrlPr>
                      </m:sSubPr>
                      <m:e>
                        <m:r>
                          <a:rPr lang="en-US" altLang="en-US" sz="5400" b="1" i="1">
                            <a:solidFill>
                              <a:srgbClr val="000000"/>
                            </a:solidFill>
                            <a:latin typeface="Cambria Math" panose="02040503050406030204" pitchFamily="18" charset="0"/>
                            <a:cs typeface="Times New Roman" panose="02020603050405020304" pitchFamily="18" charset="0"/>
                          </a:rPr>
                          <m:t>𝑳</m:t>
                        </m:r>
                      </m:e>
                      <m:sub>
                        <m:r>
                          <a:rPr lang="en-US" altLang="en-US" sz="5400" b="1" i="1">
                            <a:solidFill>
                              <a:srgbClr val="000000"/>
                            </a:solidFill>
                            <a:latin typeface="Cambria Math" panose="02040503050406030204" pitchFamily="18" charset="0"/>
                            <a:cs typeface="Times New Roman" panose="02020603050405020304" pitchFamily="18" charset="0"/>
                          </a:rPr>
                          <m:t>𝒐𝒖𝒕</m:t>
                        </m:r>
                      </m:sub>
                    </m:sSub>
                  </m:oMath>
                </a14:m>
                <a:r>
                  <a:rPr lang="en-US" altLang="ja-JP" sz="5400" dirty="0">
                    <a:solidFill>
                      <a:srgbClr val="000000"/>
                    </a:solidFill>
                    <a:latin typeface="Times New Roman" panose="02020603050405020304" pitchFamily="18" charset="0"/>
                    <a:cs typeface="Times New Roman" panose="02020603050405020304" pitchFamily="18" charset="0"/>
                  </a:rPr>
                  <a:t> ,</a:t>
                </a:r>
                <a:br>
                  <a:rPr lang="en-US" altLang="ja-JP" sz="5400" dirty="0">
                    <a:solidFill>
                      <a:srgbClr val="000000"/>
                    </a:solidFill>
                    <a:latin typeface="Times New Roman" panose="02020603050405020304" pitchFamily="18" charset="0"/>
                    <a:cs typeface="Times New Roman" panose="02020603050405020304" pitchFamily="18" charset="0"/>
                  </a:rPr>
                </a:br>
                <a:r>
                  <a:rPr lang="en-US" altLang="ja-JP" sz="5400" dirty="0">
                    <a:solidFill>
                      <a:srgbClr val="000000"/>
                    </a:solidFill>
                    <a:latin typeface="Times New Roman" panose="02020603050405020304" pitchFamily="18" charset="0"/>
                    <a:cs typeface="Times New Roman" panose="02020603050405020304" pitchFamily="18" charset="0"/>
                  </a:rPr>
                  <a:t> </a:t>
                </a:r>
                <a:r>
                  <a:rPr lang="en-US" altLang="en-US" sz="5400" dirty="0">
                    <a:solidFill>
                      <a:srgbClr val="000000"/>
                    </a:solidFill>
                    <a:latin typeface="Times New Roman" panose="02020603050405020304" pitchFamily="18" charset="0"/>
                    <a:cs typeface="Times New Roman" panose="02020603050405020304" pitchFamily="18" charset="0"/>
                  </a:rPr>
                  <a:t>where the inner loss Lin helps the classiﬁer increase the attention inside the bounding box, and the outer loss </a:t>
                </a:r>
                <a14:m>
                  <m:oMath xmlns:m="http://schemas.openxmlformats.org/officeDocument/2006/math">
                    <m:sSub>
                      <m:sSubPr>
                        <m:ctrlPr>
                          <a:rPr lang="en-US" altLang="en-US" sz="5400" i="1">
                            <a:solidFill>
                              <a:srgbClr val="000000"/>
                            </a:solidFill>
                            <a:latin typeface="Cambria Math" panose="02040503050406030204" pitchFamily="18" charset="0"/>
                            <a:cs typeface="Times New Roman" panose="02020603050405020304" pitchFamily="18" charset="0"/>
                          </a:rPr>
                        </m:ctrlPr>
                      </m:sSubPr>
                      <m:e>
                        <m:r>
                          <a:rPr lang="en-US" altLang="en-US" sz="5400" i="1">
                            <a:solidFill>
                              <a:srgbClr val="000000"/>
                            </a:solidFill>
                            <a:latin typeface="Cambria Math" panose="02040503050406030204" pitchFamily="18" charset="0"/>
                            <a:cs typeface="Times New Roman" panose="02020603050405020304" pitchFamily="18" charset="0"/>
                          </a:rPr>
                          <m:t>𝐿</m:t>
                        </m:r>
                      </m:e>
                      <m:sub>
                        <m:r>
                          <a:rPr lang="en-US" altLang="en-US" sz="5400" i="1">
                            <a:solidFill>
                              <a:srgbClr val="000000"/>
                            </a:solidFill>
                            <a:latin typeface="Cambria Math" panose="02040503050406030204" pitchFamily="18" charset="0"/>
                            <a:cs typeface="Times New Roman" panose="02020603050405020304" pitchFamily="18" charset="0"/>
                          </a:rPr>
                          <m:t>𝑜𝑢𝑡</m:t>
                        </m:r>
                      </m:sub>
                    </m:sSub>
                    <m:r>
                      <a:rPr lang="en-US" altLang="en-US" sz="5400">
                        <a:solidFill>
                          <a:srgbClr val="000000"/>
                        </a:solidFill>
                        <a:latin typeface="Cambria Math" panose="02040503050406030204" pitchFamily="18" charset="0"/>
                        <a:cs typeface="Times New Roman" panose="02020603050405020304" pitchFamily="18" charset="0"/>
                      </a:rPr>
                      <m:t> </m:t>
                    </m:r>
                  </m:oMath>
                </a14:m>
                <a:r>
                  <a:rPr lang="en-US" altLang="en-US" sz="5400" dirty="0">
                    <a:solidFill>
                      <a:srgbClr val="000000"/>
                    </a:solidFill>
                    <a:latin typeface="Times New Roman" panose="02020603050405020304" pitchFamily="18" charset="0"/>
                    <a:cs typeface="Times New Roman" panose="02020603050405020304" pitchFamily="18" charset="0"/>
                  </a:rPr>
                  <a:t>helps the classiﬁer  decrease the attention outside the bounding box. </a:t>
                </a:r>
                <a:endParaRPr lang="en-US" altLang="ja-JP" sz="5400" dirty="0">
                  <a:solidFill>
                    <a:srgbClr val="000000"/>
                  </a:solidFill>
                  <a:latin typeface="Times New Roman" panose="02020603050405020304" pitchFamily="18" charset="0"/>
                  <a:cs typeface="Times New Roman" panose="02020603050405020304" pitchFamily="18" charset="0"/>
                </a:endParaRPr>
              </a:p>
              <a:p>
                <a:pPr marL="389817" lvl="1" indent="-389817" defTabSz="1402686" eaLnBrk="1" hangingPunct="1">
                  <a:buFont typeface="Wingdings" panose="05000000000000000000" pitchFamily="2" charset="2"/>
                  <a:buChar char="Ø"/>
                  <a:defRPr/>
                </a:pPr>
                <a:r>
                  <a:rPr lang="en-US" altLang="en-US" sz="5400" dirty="0">
                    <a:solidFill>
                      <a:srgbClr val="000000"/>
                    </a:solidFill>
                    <a:latin typeface="Times New Roman" panose="02020603050405020304" pitchFamily="18" charset="0"/>
                    <a:cs typeface="Times New Roman" panose="02020603050405020304" pitchFamily="18" charset="0"/>
                  </a:rPr>
                  <a:t> let </a:t>
                </a:r>
                <a14:m>
                  <m:oMath xmlns:m="http://schemas.openxmlformats.org/officeDocument/2006/math">
                    <m:sSub>
                      <m:sSubPr>
                        <m:ctrlPr>
                          <a:rPr lang="en-US" altLang="en-US" sz="5400" i="1" dirty="0">
                            <a:solidFill>
                              <a:srgbClr val="000000"/>
                            </a:solidFill>
                            <a:latin typeface="Cambria Math" panose="02040503050406030204" pitchFamily="18" charset="0"/>
                            <a:cs typeface="Times New Roman" panose="02020603050405020304" pitchFamily="18" charset="0"/>
                          </a:rPr>
                        </m:ctrlPr>
                      </m:sSubPr>
                      <m:e>
                        <m:r>
                          <a:rPr lang="en-US" altLang="en-US" sz="5400" i="1" dirty="0">
                            <a:solidFill>
                              <a:srgbClr val="000000"/>
                            </a:solidFill>
                            <a:latin typeface="Cambria Math" panose="02040503050406030204" pitchFamily="18" charset="0"/>
                            <a:cs typeface="Times New Roman" panose="02020603050405020304" pitchFamily="18" charset="0"/>
                          </a:rPr>
                          <m:t>𝑀</m:t>
                        </m:r>
                      </m:e>
                      <m:sub>
                        <m:r>
                          <a:rPr lang="en-US" altLang="en-US" sz="5400" i="1" dirty="0">
                            <a:solidFill>
                              <a:srgbClr val="000000"/>
                            </a:solidFill>
                            <a:latin typeface="Cambria Math" panose="02040503050406030204" pitchFamily="18" charset="0"/>
                            <a:cs typeface="Times New Roman" panose="02020603050405020304" pitchFamily="18" charset="0"/>
                          </a:rPr>
                          <m:t>𝑖𝑛</m:t>
                        </m:r>
                      </m:sub>
                    </m:sSub>
                    <m:r>
                      <a:rPr lang="en-US" altLang="en-US" sz="5400" b="0" i="0" dirty="0" smtClean="0">
                        <a:solidFill>
                          <a:srgbClr val="000000"/>
                        </a:solidFill>
                        <a:latin typeface="Cambria Math" panose="02040503050406030204" pitchFamily="18" charset="0"/>
                        <a:cs typeface="Times New Roman" panose="02020603050405020304" pitchFamily="18" charset="0"/>
                      </a:rPr>
                      <m:t> </m:t>
                    </m:r>
                  </m:oMath>
                </a14:m>
                <a:r>
                  <a:rPr lang="en-US" altLang="en-US" sz="5400" dirty="0">
                    <a:solidFill>
                      <a:srgbClr val="000000"/>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en-US" sz="5400" i="1">
                            <a:solidFill>
                              <a:srgbClr val="000000"/>
                            </a:solidFill>
                            <a:latin typeface="Cambria Math" panose="02040503050406030204" pitchFamily="18" charset="0"/>
                            <a:cs typeface="Times New Roman" panose="02020603050405020304" pitchFamily="18" charset="0"/>
                          </a:rPr>
                        </m:ctrlPr>
                      </m:sSubPr>
                      <m:e>
                        <m:r>
                          <a:rPr lang="en-US" altLang="en-US" sz="5400" i="1">
                            <a:solidFill>
                              <a:srgbClr val="000000"/>
                            </a:solidFill>
                            <a:latin typeface="Cambria Math" panose="02040503050406030204" pitchFamily="18" charset="0"/>
                            <a:cs typeface="Times New Roman" panose="02020603050405020304" pitchFamily="18" charset="0"/>
                          </a:rPr>
                          <m:t>𝑀</m:t>
                        </m:r>
                      </m:e>
                      <m:sub>
                        <m:r>
                          <a:rPr lang="en-US" altLang="en-US" sz="5400" i="1">
                            <a:solidFill>
                              <a:srgbClr val="000000"/>
                            </a:solidFill>
                            <a:latin typeface="Cambria Math" panose="02040503050406030204" pitchFamily="18" charset="0"/>
                            <a:cs typeface="Times New Roman" panose="02020603050405020304" pitchFamily="18" charset="0"/>
                          </a:rPr>
                          <m:t>𝑜𝑢𝑡</m:t>
                        </m:r>
                      </m:sub>
                    </m:sSub>
                  </m:oMath>
                </a14:m>
                <a:r>
                  <a:rPr lang="en-US" altLang="en-US" sz="5400" dirty="0">
                    <a:solidFill>
                      <a:srgbClr val="000000"/>
                    </a:solidFill>
                    <a:latin typeface="Times New Roman" panose="02020603050405020304" pitchFamily="18" charset="0"/>
                    <a:cs typeface="Times New Roman" panose="02020603050405020304" pitchFamily="18" charset="0"/>
                  </a:rPr>
                  <a:t> denote a binary complement. </a:t>
                </a:r>
                <a14:m>
                  <m:oMath xmlns:m="http://schemas.openxmlformats.org/officeDocument/2006/math">
                    <m:sSub>
                      <m:sSubPr>
                        <m:ctrlPr>
                          <a:rPr lang="en-US" altLang="en-US" sz="5400" i="1" dirty="0">
                            <a:solidFill>
                              <a:srgbClr val="000000"/>
                            </a:solidFill>
                            <a:latin typeface="Cambria Math" panose="02040503050406030204" pitchFamily="18" charset="0"/>
                            <a:cs typeface="Times New Roman" panose="02020603050405020304" pitchFamily="18" charset="0"/>
                          </a:rPr>
                        </m:ctrlPr>
                      </m:sSubPr>
                      <m:e>
                        <m:r>
                          <a:rPr lang="en-US" altLang="en-US" sz="5400" i="1" dirty="0">
                            <a:solidFill>
                              <a:srgbClr val="000000"/>
                            </a:solidFill>
                            <a:latin typeface="Cambria Math" panose="02040503050406030204" pitchFamily="18" charset="0"/>
                            <a:cs typeface="Times New Roman" panose="02020603050405020304" pitchFamily="18" charset="0"/>
                          </a:rPr>
                          <m:t>𝐿</m:t>
                        </m:r>
                      </m:e>
                      <m:sub>
                        <m:r>
                          <a:rPr lang="en-US" altLang="en-US" sz="5400" i="1" dirty="0">
                            <a:solidFill>
                              <a:srgbClr val="000000"/>
                            </a:solidFill>
                            <a:latin typeface="Cambria Math" panose="02040503050406030204" pitchFamily="18" charset="0"/>
                            <a:cs typeface="Times New Roman" panose="02020603050405020304" pitchFamily="18" charset="0"/>
                          </a:rPr>
                          <m:t>𝑖𝑛</m:t>
                        </m:r>
                      </m:sub>
                    </m:sSub>
                  </m:oMath>
                </a14:m>
                <a:r>
                  <a:rPr lang="en-US" altLang="en-US" sz="5400" dirty="0">
                    <a:solidFill>
                      <a:srgbClr val="000000"/>
                    </a:solidFill>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altLang="en-US" sz="5400" i="1" dirty="0">
                            <a:solidFill>
                              <a:srgbClr val="000000"/>
                            </a:solidFill>
                            <a:latin typeface="Cambria Math" panose="02040503050406030204" pitchFamily="18" charset="0"/>
                            <a:cs typeface="Times New Roman" panose="02020603050405020304" pitchFamily="18" charset="0"/>
                          </a:rPr>
                        </m:ctrlPr>
                      </m:sSubPr>
                      <m:e>
                        <m:r>
                          <a:rPr lang="en-US" altLang="en-US" sz="5400" i="1" dirty="0">
                            <a:solidFill>
                              <a:srgbClr val="000000"/>
                            </a:solidFill>
                            <a:latin typeface="Cambria Math" panose="02040503050406030204" pitchFamily="18" charset="0"/>
                            <a:cs typeface="Times New Roman" panose="02020603050405020304" pitchFamily="18" charset="0"/>
                          </a:rPr>
                          <m:t>𝐿</m:t>
                        </m:r>
                      </m:e>
                      <m:sub>
                        <m:r>
                          <a:rPr lang="en-US" altLang="en-US" sz="5400" i="1" dirty="0">
                            <a:solidFill>
                              <a:srgbClr val="000000"/>
                            </a:solidFill>
                            <a:latin typeface="Cambria Math" panose="02040503050406030204" pitchFamily="18" charset="0"/>
                            <a:cs typeface="Times New Roman" panose="02020603050405020304" pitchFamily="18" charset="0"/>
                          </a:rPr>
                          <m:t>𝑜𝑢𝑡</m:t>
                        </m:r>
                      </m:sub>
                    </m:sSub>
                  </m:oMath>
                </a14:m>
                <a:r>
                  <a:rPr lang="en-US" altLang="en-US" sz="5400" dirty="0">
                    <a:solidFill>
                      <a:srgbClr val="000000"/>
                    </a:solidFill>
                    <a:latin typeface="Times New Roman" panose="02020603050405020304" pitchFamily="18" charset="0"/>
                    <a:cs typeface="Times New Roman" panose="02020603050405020304" pitchFamily="18" charset="0"/>
                  </a:rPr>
                  <a:t> can be deﬁned as :</a:t>
                </a:r>
              </a:p>
              <a:p>
                <a:pPr marL="0" lvl="1" indent="0" defTabSz="1402686" eaLnBrk="1" hangingPunct="1">
                  <a:defRPr/>
                </a:pPr>
                <a:endParaRPr lang="en-US" altLang="ja-JP" sz="5400" dirty="0">
                  <a:solidFill>
                    <a:srgbClr val="000000"/>
                  </a:solidFill>
                  <a:latin typeface="Times New Roman" panose="02020603050405020304" pitchFamily="18" charset="0"/>
                  <a:cs typeface="Times New Roman" panose="02020603050405020304" pitchFamily="18" charset="0"/>
                </a:endParaRPr>
              </a:p>
            </p:txBody>
          </p:sp>
        </mc:Choice>
        <mc:Fallback xmlns="">
          <p:sp>
            <p:nvSpPr>
              <p:cNvPr id="45" name="文本框 44">
                <a:extLst>
                  <a:ext uri="{FF2B5EF4-FFF2-40B4-BE49-F238E27FC236}">
                    <a16:creationId xmlns:a16="http://schemas.microsoft.com/office/drawing/2014/main" id="{9B327804-4FE2-4B72-AAA3-5E1A14AC33E2}"/>
                  </a:ext>
                </a:extLst>
              </p:cNvPr>
              <p:cNvSpPr txBox="1">
                <a:spLocks noRot="1" noChangeAspect="1" noMove="1" noResize="1" noEditPoints="1" noAdjustHandles="1" noChangeArrowheads="1" noChangeShapeType="1" noTextEdit="1"/>
              </p:cNvSpPr>
              <p:nvPr/>
            </p:nvSpPr>
            <p:spPr>
              <a:xfrm>
                <a:off x="810545" y="23814537"/>
                <a:ext cx="13966473" cy="13388280"/>
              </a:xfrm>
              <a:prstGeom prst="rect">
                <a:avLst/>
              </a:prstGeom>
              <a:blipFill>
                <a:blip r:embed="rId4"/>
                <a:stretch>
                  <a:fillRect l="-2139" t="-1275" r="-2444"/>
                </a:stretch>
              </a:blipFill>
            </p:spPr>
            <p:txBody>
              <a:bodyPr/>
              <a:lstStyle/>
              <a:p>
                <a:r>
                  <a:rPr lang="zh-CN" altLang="en-US">
                    <a:noFill/>
                  </a:rPr>
                  <a:t> </a:t>
                </a:r>
              </a:p>
            </p:txBody>
          </p:sp>
        </mc:Fallback>
      </mc:AlternateContent>
      <p:sp>
        <p:nvSpPr>
          <p:cNvPr id="41" name="矩形 40">
            <a:extLst>
              <a:ext uri="{FF2B5EF4-FFF2-40B4-BE49-F238E27FC236}">
                <a16:creationId xmlns:a16="http://schemas.microsoft.com/office/drawing/2014/main" id="{109CB465-FFD6-4735-A817-3ADFC82BC5E6}"/>
              </a:ext>
            </a:extLst>
          </p:cNvPr>
          <p:cNvSpPr/>
          <p:nvPr/>
        </p:nvSpPr>
        <p:spPr>
          <a:xfrm>
            <a:off x="25673884" y="0"/>
            <a:ext cx="3743625" cy="563889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92A70B65-171B-40A8-9936-9107AB0141A5}"/>
              </a:ext>
            </a:extLst>
          </p:cNvPr>
          <p:cNvPicPr>
            <a:picLocks noChangeAspect="1"/>
          </p:cNvPicPr>
          <p:nvPr/>
        </p:nvPicPr>
        <p:blipFill>
          <a:blip r:embed="rId5"/>
          <a:stretch>
            <a:fillRect/>
          </a:stretch>
        </p:blipFill>
        <p:spPr>
          <a:xfrm>
            <a:off x="14976383" y="34495864"/>
            <a:ext cx="14715423" cy="7438702"/>
          </a:xfrm>
          <a:prstGeom prst="rect">
            <a:avLst/>
          </a:prstGeom>
        </p:spPr>
      </p:pic>
      <mc:AlternateContent xmlns:mc="http://schemas.openxmlformats.org/markup-compatibility/2006" xmlns:a14="http://schemas.microsoft.com/office/drawing/2010/main">
        <mc:Choice Requires="a14">
          <p:sp>
            <p:nvSpPr>
              <p:cNvPr id="4098" name="Title 13"/>
              <p:cNvSpPr>
                <a:spLocks noGrp="1"/>
              </p:cNvSpPr>
              <p:nvPr>
                <p:ph type="title"/>
              </p:nvPr>
            </p:nvSpPr>
            <p:spPr>
              <a:xfrm>
                <a:off x="656610" y="3183960"/>
                <a:ext cx="26654354" cy="1433385"/>
              </a:xfrm>
            </p:spPr>
            <p:txBody>
              <a:bodyPr/>
              <a:lstStyle/>
              <a:p>
                <a:pPr/>
                <a:r>
                  <a:rPr lang="en-US" altLang="en-US" sz="8800" b="1" kern="1000" dirty="0">
                    <a:latin typeface="Times New Roman" panose="02020603050405020304" pitchFamily="18" charset="0"/>
                    <a:cs typeface="Times New Roman" panose="02020603050405020304" pitchFamily="18" charset="0"/>
                  </a:rPr>
                  <a:t>CARE: Class Attention to Regions of Lesion </a:t>
                </a:r>
                <a:br>
                  <a:rPr lang="en-US" altLang="en-US" sz="8800" b="1" kern="1000" dirty="0">
                    <a:latin typeface="Times New Roman" panose="02020603050405020304" pitchFamily="18" charset="0"/>
                    <a:cs typeface="Times New Roman" panose="02020603050405020304" pitchFamily="18" charset="0"/>
                  </a:rPr>
                </a:br>
                <a:r>
                  <a:rPr lang="en-US" altLang="en-US" sz="8800" b="1" kern="1000" dirty="0">
                    <a:latin typeface="Times New Roman" panose="02020603050405020304" pitchFamily="18" charset="0"/>
                    <a:cs typeface="Times New Roman" panose="02020603050405020304" pitchFamily="18" charset="0"/>
                  </a:rPr>
                  <a:t>for Classification on Imbalanced Data</a:t>
                </a:r>
                <a:br>
                  <a:rPr lang="en-US" altLang="en-US" sz="8800" b="1" kern="1000" dirty="0">
                    <a:latin typeface="Times New Roman" panose="02020603050405020304" pitchFamily="18" charset="0"/>
                    <a:cs typeface="Times New Roman" panose="02020603050405020304" pitchFamily="18" charset="0"/>
                  </a:rPr>
                </a:br>
                <a:br>
                  <a:rPr lang="en-US" altLang="en-US" sz="3725" dirty="0">
                    <a:latin typeface="Arial" panose="020B0604020202020204" pitchFamily="34" charset="0"/>
                    <a:cs typeface="Arial" panose="020B0604020202020204" pitchFamily="34" charset="0"/>
                  </a:rPr>
                </a:br>
                <a:r>
                  <a:rPr lang="en-US" altLang="en-US" sz="3725" dirty="0">
                    <a:latin typeface="Arial" panose="020B0604020202020204" pitchFamily="34" charset="0"/>
                    <a:cs typeface="Arial" panose="020B0604020202020204" pitchFamily="34" charset="0"/>
                  </a:rPr>
                  <a:t>           </a:t>
                </a:r>
                <a14:m>
                  <m:oMath xmlns:m="http://schemas.openxmlformats.org/officeDocument/2006/math">
                    <m:r>
                      <a:rPr lang="en-US" altLang="en-US" sz="6000" b="0" i="0" smtClean="0">
                        <a:latin typeface="Cambria Math" panose="02040503050406030204" pitchFamily="18" charset="0"/>
                        <a:cs typeface="Arial" panose="020B0604020202020204" pitchFamily="34" charset="0"/>
                      </a:rPr>
                      <m:t>                     </m:t>
                    </m:r>
                    <m:sSup>
                      <m:sSupPr>
                        <m:ctrlPr>
                          <a:rPr lang="en-US" altLang="en-US" sz="6000" i="1">
                            <a:latin typeface="Cambria Math" panose="02040503050406030204" pitchFamily="18" charset="0"/>
                            <a:cs typeface="Arial" panose="020B0604020202020204" pitchFamily="34" charset="0"/>
                          </a:rPr>
                        </m:ctrlPr>
                      </m:sSupPr>
                      <m:e>
                        <m:r>
                          <a:rPr lang="en-US" altLang="en-US" sz="6000" i="1">
                            <a:latin typeface="Cambria Math" panose="02040503050406030204" pitchFamily="18" charset="0"/>
                            <a:cs typeface="Arial" panose="020B0604020202020204" pitchFamily="34" charset="0"/>
                          </a:rPr>
                          <m:t>𝐽𝑖𝑎𝑥𝑖𝑛</m:t>
                        </m:r>
                        <m:r>
                          <a:rPr lang="en-US" altLang="en-US" sz="6000" i="1">
                            <a:latin typeface="Cambria Math" panose="02040503050406030204" pitchFamily="18" charset="0"/>
                            <a:cs typeface="Arial" panose="020B0604020202020204" pitchFamily="34" charset="0"/>
                          </a:rPr>
                          <m:t> </m:t>
                        </m:r>
                        <m:r>
                          <a:rPr lang="en-US" altLang="en-US" sz="6000" i="1">
                            <a:latin typeface="Cambria Math" panose="02040503050406030204" pitchFamily="18" charset="0"/>
                            <a:cs typeface="Arial" panose="020B0604020202020204" pitchFamily="34" charset="0"/>
                          </a:rPr>
                          <m:t>𝑍h𝑢𝑎𝑛𝑔</m:t>
                        </m:r>
                      </m:e>
                      <m:sup>
                        <m:r>
                          <a:rPr lang="en-US" altLang="en-US" sz="6000" i="1">
                            <a:latin typeface="Cambria Math" panose="02040503050406030204" pitchFamily="18" charset="0"/>
                            <a:cs typeface="Arial" panose="020B0604020202020204" pitchFamily="34" charset="0"/>
                          </a:rPr>
                          <m:t>∗1</m:t>
                        </m:r>
                      </m:sup>
                    </m:sSup>
                    <m:r>
                      <a:rPr lang="en-US" altLang="en-US" sz="6000">
                        <a:latin typeface="Cambria Math" panose="02040503050406030204" pitchFamily="18" charset="0"/>
                        <a:cs typeface="Arial" panose="020B0604020202020204" pitchFamily="34" charset="0"/>
                      </a:rPr>
                      <m:t>, </m:t>
                    </m:r>
                    <m:sSup>
                      <m:sSupPr>
                        <m:ctrlPr>
                          <a:rPr lang="en-US" altLang="en-US" sz="6000" i="1">
                            <a:latin typeface="Cambria Math" panose="02040503050406030204" pitchFamily="18" charset="0"/>
                            <a:cs typeface="Arial" panose="020B0604020202020204" pitchFamily="34" charset="0"/>
                          </a:rPr>
                        </m:ctrlPr>
                      </m:sSupPr>
                      <m:e>
                        <m:r>
                          <a:rPr lang="en-US" altLang="en-US" sz="6000" i="1">
                            <a:latin typeface="Cambria Math" panose="02040503050406030204" pitchFamily="18" charset="0"/>
                            <a:cs typeface="Arial" panose="020B0604020202020204" pitchFamily="34" charset="0"/>
                          </a:rPr>
                          <m:t>𝐽𝑖𝑎𝑏𝑖𝑛</m:t>
                        </m:r>
                        <m:r>
                          <a:rPr lang="en-US" altLang="en-US" sz="6000" i="1">
                            <a:latin typeface="Cambria Math" panose="02040503050406030204" pitchFamily="18" charset="0"/>
                            <a:cs typeface="Arial" panose="020B0604020202020204" pitchFamily="34" charset="0"/>
                          </a:rPr>
                          <m:t> </m:t>
                        </m:r>
                        <m:r>
                          <a:rPr lang="en-US" altLang="en-US" sz="6000" i="1">
                            <a:latin typeface="Cambria Math" panose="02040503050406030204" pitchFamily="18" charset="0"/>
                            <a:cs typeface="Arial" panose="020B0604020202020204" pitchFamily="34" charset="0"/>
                          </a:rPr>
                          <m:t>𝐶𝑎𝑖</m:t>
                        </m:r>
                      </m:e>
                      <m:sup>
                        <m:r>
                          <a:rPr lang="en-US" altLang="en-US" sz="6000" i="1">
                            <a:latin typeface="Cambria Math" panose="02040503050406030204" pitchFamily="18" charset="0"/>
                            <a:cs typeface="Arial" panose="020B0604020202020204" pitchFamily="34" charset="0"/>
                          </a:rPr>
                          <m:t>∗1</m:t>
                        </m:r>
                      </m:sup>
                    </m:sSup>
                    <m:r>
                      <a:rPr lang="en-US" altLang="en-US" sz="6000" i="1">
                        <a:latin typeface="Cambria Math" panose="02040503050406030204" pitchFamily="18" charset="0"/>
                        <a:cs typeface="Arial" panose="020B0604020202020204" pitchFamily="34" charset="0"/>
                      </a:rPr>
                      <m:t>, </m:t>
                    </m:r>
                    <m:sSup>
                      <m:sSupPr>
                        <m:ctrlPr>
                          <a:rPr lang="en-US" altLang="en-US" sz="6000" i="1">
                            <a:latin typeface="Cambria Math" panose="02040503050406030204" pitchFamily="18" charset="0"/>
                            <a:cs typeface="Arial" panose="020B0604020202020204" pitchFamily="34" charset="0"/>
                          </a:rPr>
                        </m:ctrlPr>
                      </m:sSupPr>
                      <m:e>
                        <m:r>
                          <a:rPr lang="en-US" altLang="en-US" sz="6000" i="1">
                            <a:latin typeface="Cambria Math" panose="02040503050406030204" pitchFamily="18" charset="0"/>
                            <a:cs typeface="Arial" panose="020B0604020202020204" pitchFamily="34" charset="0"/>
                          </a:rPr>
                          <m:t>𝑅𝑢𝑖𝑥𝑢𝑎𝑛</m:t>
                        </m:r>
                        <m:r>
                          <a:rPr lang="en-US" altLang="en-US" sz="6000" i="1">
                            <a:latin typeface="Cambria Math" panose="02040503050406030204" pitchFamily="18" charset="0"/>
                            <a:cs typeface="Arial" panose="020B0604020202020204" pitchFamily="34" charset="0"/>
                          </a:rPr>
                          <m:t> </m:t>
                        </m:r>
                        <m:r>
                          <a:rPr lang="en-US" altLang="en-US" sz="6000" i="1">
                            <a:latin typeface="Cambria Math" panose="02040503050406030204" pitchFamily="18" charset="0"/>
                            <a:cs typeface="Arial" panose="020B0604020202020204" pitchFamily="34" charset="0"/>
                          </a:rPr>
                          <m:t>𝑊𝑎𝑛𝑔</m:t>
                        </m:r>
                      </m:e>
                      <m:sup>
                        <m:r>
                          <a:rPr lang="en-US" altLang="en-US" sz="6000" i="1">
                            <a:latin typeface="Cambria Math" panose="02040503050406030204" pitchFamily="18" charset="0"/>
                            <a:cs typeface="Arial" panose="020B0604020202020204" pitchFamily="34" charset="0"/>
                          </a:rPr>
                          <m:t>1</m:t>
                        </m:r>
                      </m:sup>
                    </m:sSup>
                    <m:r>
                      <a:rPr lang="en-US" altLang="en-US" sz="6000" i="1">
                        <a:latin typeface="Cambria Math" panose="02040503050406030204" pitchFamily="18" charset="0"/>
                        <a:cs typeface="Arial" panose="020B0604020202020204" pitchFamily="34" charset="0"/>
                      </a:rPr>
                      <m:t>, </m:t>
                    </m:r>
                  </m:oMath>
                </a14:m>
                <a:br>
                  <a:rPr lang="en-US" altLang="en-US" sz="6000" i="1" dirty="0">
                    <a:latin typeface="Cambria Math" panose="02040503050406030204" pitchFamily="18" charset="0"/>
                    <a:cs typeface="Arial" panose="020B0604020202020204" pitchFamily="34" charset="0"/>
                  </a:rPr>
                </a:br>
                <a14:m>
                  <m:oMathPara xmlns:m="http://schemas.openxmlformats.org/officeDocument/2006/math">
                    <m:oMathParaPr>
                      <m:jc m:val="centerGroup"/>
                    </m:oMathParaPr>
                    <m:oMath xmlns:m="http://schemas.openxmlformats.org/officeDocument/2006/math">
                      <m:sSup>
                        <m:sSupPr>
                          <m:ctrlPr>
                            <a:rPr lang="en-US" altLang="en-US" sz="6000" i="1">
                              <a:latin typeface="Cambria Math" panose="02040503050406030204" pitchFamily="18" charset="0"/>
                              <a:cs typeface="Arial" panose="020B0604020202020204" pitchFamily="34" charset="0"/>
                            </a:rPr>
                          </m:ctrlPr>
                        </m:sSupPr>
                        <m:e>
                          <m:r>
                            <a:rPr lang="en-US" altLang="en-US" sz="6000" i="1">
                              <a:latin typeface="Cambria Math" panose="02040503050406030204" pitchFamily="18" charset="0"/>
                              <a:cs typeface="Arial" panose="020B0604020202020204" pitchFamily="34" charset="0"/>
                            </a:rPr>
                            <m:t>𝐽𝑖𝑎𝑛𝑔𝑢𝑜</m:t>
                          </m:r>
                          <m:r>
                            <a:rPr lang="en-US" altLang="en-US" sz="6000" i="1">
                              <a:latin typeface="Cambria Math" panose="02040503050406030204" pitchFamily="18" charset="0"/>
                              <a:cs typeface="Arial" panose="020B0604020202020204" pitchFamily="34" charset="0"/>
                            </a:rPr>
                            <m:t> </m:t>
                          </m:r>
                          <m:r>
                            <a:rPr lang="en-US" altLang="en-US" sz="6000" i="1">
                              <a:latin typeface="Cambria Math" panose="02040503050406030204" pitchFamily="18" charset="0"/>
                              <a:cs typeface="Arial" panose="020B0604020202020204" pitchFamily="34" charset="0"/>
                            </a:rPr>
                            <m:t>𝑍h𝑎𝑛𝑔</m:t>
                          </m:r>
                        </m:e>
                        <m:sup>
                          <m:r>
                            <a:rPr lang="en-US" altLang="en-US" sz="6000" i="1">
                              <a:latin typeface="Cambria Math" panose="02040503050406030204" pitchFamily="18" charset="0"/>
                              <a:cs typeface="Arial" panose="020B0604020202020204" pitchFamily="34" charset="0"/>
                            </a:rPr>
                            <m:t>2</m:t>
                          </m:r>
                        </m:sup>
                      </m:sSup>
                      <m:r>
                        <a:rPr lang="en-US" altLang="en-US" sz="6000" i="1">
                          <a:latin typeface="Cambria Math" panose="02040503050406030204" pitchFamily="18" charset="0"/>
                          <a:cs typeface="Arial" panose="020B0604020202020204" pitchFamily="34" charset="0"/>
                        </a:rPr>
                        <m:t>, </m:t>
                      </m:r>
                      <m:sSup>
                        <m:sSupPr>
                          <m:ctrlPr>
                            <a:rPr lang="en-US" altLang="en-US" sz="6000" i="1">
                              <a:latin typeface="Cambria Math" panose="02040503050406030204" pitchFamily="18" charset="0"/>
                              <a:cs typeface="Arial" panose="020B0604020202020204" pitchFamily="34" charset="0"/>
                            </a:rPr>
                          </m:ctrlPr>
                        </m:sSupPr>
                        <m:e>
                          <m:r>
                            <a:rPr lang="en-US" altLang="en-US" sz="6000" i="1">
                              <a:latin typeface="Cambria Math" panose="02040503050406030204" pitchFamily="18" charset="0"/>
                              <a:cs typeface="Arial" panose="020B0604020202020204" pitchFamily="34" charset="0"/>
                            </a:rPr>
                            <m:t>𝑊𝑒𝑖𝑠h𝑖</m:t>
                          </m:r>
                          <m:r>
                            <a:rPr lang="en-US" altLang="en-US" sz="6000" i="1">
                              <a:latin typeface="Cambria Math" panose="02040503050406030204" pitchFamily="18" charset="0"/>
                              <a:cs typeface="Arial" panose="020B0604020202020204" pitchFamily="34" charset="0"/>
                            </a:rPr>
                            <m:t> </m:t>
                          </m:r>
                          <m:r>
                            <a:rPr lang="en-US" altLang="en-US" sz="6000" i="1">
                              <a:latin typeface="Cambria Math" panose="02040503050406030204" pitchFamily="18" charset="0"/>
                              <a:cs typeface="Arial" panose="020B0604020202020204" pitchFamily="34" charset="0"/>
                            </a:rPr>
                            <m:t>𝑍h𝑒𝑛𝑔</m:t>
                          </m:r>
                        </m:e>
                        <m:sup>
                          <m:r>
                            <a:rPr lang="en-US" altLang="en-US" sz="6000" i="1">
                              <a:latin typeface="Cambria Math" panose="02040503050406030204" pitchFamily="18" charset="0"/>
                              <a:cs typeface="Arial" panose="020B0604020202020204" pitchFamily="34" charset="0"/>
                            </a:rPr>
                            <m:t>1</m:t>
                          </m:r>
                        </m:sup>
                      </m:sSup>
                    </m:oMath>
                  </m:oMathPara>
                </a14:m>
                <a:br>
                  <a:rPr lang="en-US" altLang="en-US" sz="6000" dirty="0">
                    <a:latin typeface="Arial" panose="020B0604020202020204" pitchFamily="34" charset="0"/>
                    <a:cs typeface="Arial" panose="020B0604020202020204" pitchFamily="34" charset="0"/>
                  </a:rPr>
                </a:br>
                <a:r>
                  <a:rPr lang="en-US" altLang="en-US" sz="6000" dirty="0">
                    <a:latin typeface="Arial" panose="020B0604020202020204" pitchFamily="34" charset="0"/>
                    <a:cs typeface="Arial" panose="020B0604020202020204" pitchFamily="34" charset="0"/>
                  </a:rPr>
                  <a:t>                </a:t>
                </a:r>
                <a:r>
                  <a:rPr lang="en-US" altLang="zh-CN" sz="6000" baseline="30000" dirty="0">
                    <a:latin typeface="Times New Roman" panose="02020603050405020304" pitchFamily="18" charset="0"/>
                    <a:cs typeface="Times New Roman" panose="02020603050405020304" pitchFamily="18" charset="0"/>
                  </a:rPr>
                  <a:t>1</a:t>
                </a:r>
                <a:r>
                  <a:rPr lang="en-US" altLang="zh-CN" sz="6000" dirty="0">
                    <a:latin typeface="Times New Roman" panose="02020603050405020304" pitchFamily="18" charset="0"/>
                    <a:cs typeface="Times New Roman" panose="02020603050405020304" pitchFamily="18" charset="0"/>
                  </a:rPr>
                  <a:t>Sun </a:t>
                </a:r>
                <a:r>
                  <a:rPr lang="en-US" altLang="zh-CN" sz="6000" dirty="0" err="1">
                    <a:latin typeface="Times New Roman" panose="02020603050405020304" pitchFamily="18" charset="0"/>
                    <a:cs typeface="Times New Roman" panose="02020603050405020304" pitchFamily="18" charset="0"/>
                  </a:rPr>
                  <a:t>Yat</a:t>
                </a:r>
                <a:r>
                  <a:rPr lang="en-US" altLang="zh-CN" sz="6000" dirty="0">
                    <a:latin typeface="Times New Roman" panose="02020603050405020304" pitchFamily="18" charset="0"/>
                    <a:cs typeface="Times New Roman" panose="02020603050405020304" pitchFamily="18" charset="0"/>
                  </a:rPr>
                  <a:t>-Sen University </a:t>
                </a:r>
                <a:r>
                  <a:rPr lang="en-US" altLang="zh-CN" sz="6000" baseline="30000" dirty="0">
                    <a:latin typeface="Times New Roman" panose="02020603050405020304" pitchFamily="18" charset="0"/>
                    <a:cs typeface="Times New Roman" panose="02020603050405020304" pitchFamily="18" charset="0"/>
                  </a:rPr>
                  <a:t>2 </a:t>
                </a:r>
                <a:r>
                  <a:rPr lang="en-US" altLang="zh-CN" sz="6000" dirty="0">
                    <a:latin typeface="Times New Roman" panose="02020603050405020304" pitchFamily="18" charset="0"/>
                    <a:cs typeface="Times New Roman" panose="02020603050405020304" pitchFamily="18" charset="0"/>
                  </a:rPr>
                  <a:t>University of Dundee</a:t>
                </a:r>
                <a:endParaRPr lang="en-US" altLang="en-US" sz="5400" dirty="0">
                  <a:latin typeface="Arial" panose="020B0604020202020204" pitchFamily="34" charset="0"/>
                  <a:cs typeface="Arial" panose="020B0604020202020204" pitchFamily="34" charset="0"/>
                </a:endParaRPr>
              </a:p>
            </p:txBody>
          </p:sp>
        </mc:Choice>
        <mc:Fallback xmlns="">
          <p:sp>
            <p:nvSpPr>
              <p:cNvPr id="4098" name="Title 13"/>
              <p:cNvSpPr>
                <a:spLocks noGrp="1" noRot="1" noChangeAspect="1" noMove="1" noResize="1" noEditPoints="1" noAdjustHandles="1" noChangeArrowheads="1" noChangeShapeType="1" noTextEdit="1"/>
              </p:cNvSpPr>
              <p:nvPr>
                <p:ph type="title"/>
              </p:nvPr>
            </p:nvSpPr>
            <p:spPr>
              <a:xfrm>
                <a:off x="656610" y="3183960"/>
                <a:ext cx="26654354" cy="1433385"/>
              </a:xfrm>
              <a:blipFill>
                <a:blip r:embed="rId6"/>
                <a:stretch>
                  <a:fillRect t="-182553" b="-191489"/>
                </a:stretch>
              </a:blipFill>
            </p:spPr>
            <p:txBody>
              <a:bodyPr/>
              <a:lstStyle/>
              <a:p>
                <a:r>
                  <a:rPr lang="zh-CN" altLang="en-US">
                    <a:noFill/>
                  </a:rPr>
                  <a:t> </a:t>
                </a:r>
              </a:p>
            </p:txBody>
          </p:sp>
        </mc:Fallback>
      </mc:AlternateContent>
      <p:sp>
        <p:nvSpPr>
          <p:cNvPr id="33" name="Rectangle 32"/>
          <p:cNvSpPr/>
          <p:nvPr/>
        </p:nvSpPr>
        <p:spPr>
          <a:xfrm>
            <a:off x="25162548" y="27631471"/>
            <a:ext cx="184731" cy="432041"/>
          </a:xfrm>
          <a:prstGeom prst="rect">
            <a:avLst/>
          </a:prstGeom>
        </p:spPr>
        <p:txBody>
          <a:bodyPr wrap="none">
            <a:spAutoFit/>
          </a:bodyPr>
          <a:lstStyle>
            <a:lvl1pPr marL="565150" indent="-565150" defTabSz="2033588" eaLnBrk="0" hangingPunct="0">
              <a:defRPr sz="5700">
                <a:solidFill>
                  <a:schemeClr val="tx1"/>
                </a:solidFill>
                <a:latin typeface="Arial" charset="0"/>
                <a:ea typeface="ＭＳ Ｐゴシック" pitchFamily="-108" charset="-128"/>
              </a:defRPr>
            </a:lvl1pPr>
            <a:lvl2pPr marL="37931725" indent="-37474525" defTabSz="2033588" eaLnBrk="0" hangingPunct="0">
              <a:defRPr sz="5700">
                <a:solidFill>
                  <a:schemeClr val="tx1"/>
                </a:solidFill>
                <a:latin typeface="Arial" charset="0"/>
                <a:ea typeface="ＭＳ Ｐゴシック" pitchFamily="-108" charset="-128"/>
              </a:defRPr>
            </a:lvl2pPr>
            <a:lvl3pPr eaLnBrk="0" hangingPunct="0">
              <a:defRPr sz="5700">
                <a:solidFill>
                  <a:schemeClr val="tx1"/>
                </a:solidFill>
                <a:latin typeface="Arial" charset="0"/>
                <a:ea typeface="ＭＳ Ｐゴシック" pitchFamily="-108" charset="-128"/>
              </a:defRPr>
            </a:lvl3pPr>
            <a:lvl4pPr eaLnBrk="0" hangingPunct="0">
              <a:defRPr sz="5700">
                <a:solidFill>
                  <a:schemeClr val="tx1"/>
                </a:solidFill>
                <a:latin typeface="Arial" charset="0"/>
                <a:ea typeface="ＭＳ Ｐゴシック" pitchFamily="-108" charset="-128"/>
              </a:defRPr>
            </a:lvl4pPr>
            <a:lvl5pPr eaLnBrk="0" hangingPunct="0">
              <a:defRPr sz="5700">
                <a:solidFill>
                  <a:schemeClr val="tx1"/>
                </a:solidFill>
                <a:latin typeface="Arial" charset="0"/>
                <a:ea typeface="ＭＳ Ｐゴシック" pitchFamily="-108" charset="-128"/>
              </a:defRPr>
            </a:lvl5pPr>
            <a:lvl6pPr marL="457200" eaLnBrk="0" fontAlgn="base" hangingPunct="0">
              <a:spcBef>
                <a:spcPct val="0"/>
              </a:spcBef>
              <a:spcAft>
                <a:spcPct val="0"/>
              </a:spcAft>
              <a:defRPr sz="5700">
                <a:solidFill>
                  <a:schemeClr val="tx1"/>
                </a:solidFill>
                <a:latin typeface="Arial" charset="0"/>
                <a:ea typeface="ＭＳ Ｐゴシック" pitchFamily="-108" charset="-128"/>
              </a:defRPr>
            </a:lvl6pPr>
            <a:lvl7pPr marL="914400" eaLnBrk="0" fontAlgn="base" hangingPunct="0">
              <a:spcBef>
                <a:spcPct val="0"/>
              </a:spcBef>
              <a:spcAft>
                <a:spcPct val="0"/>
              </a:spcAft>
              <a:defRPr sz="5700">
                <a:solidFill>
                  <a:schemeClr val="tx1"/>
                </a:solidFill>
                <a:latin typeface="Arial" charset="0"/>
                <a:ea typeface="ＭＳ Ｐゴシック" pitchFamily="-108" charset="-128"/>
              </a:defRPr>
            </a:lvl7pPr>
            <a:lvl8pPr marL="1371600" eaLnBrk="0" fontAlgn="base" hangingPunct="0">
              <a:spcBef>
                <a:spcPct val="0"/>
              </a:spcBef>
              <a:spcAft>
                <a:spcPct val="0"/>
              </a:spcAft>
              <a:defRPr sz="5700">
                <a:solidFill>
                  <a:schemeClr val="tx1"/>
                </a:solidFill>
                <a:latin typeface="Arial" charset="0"/>
                <a:ea typeface="ＭＳ Ｐゴシック" pitchFamily="-108" charset="-128"/>
              </a:defRPr>
            </a:lvl8pPr>
            <a:lvl9pPr marL="1828800" eaLnBrk="0" fontAlgn="base" hangingPunct="0">
              <a:spcBef>
                <a:spcPct val="0"/>
              </a:spcBef>
              <a:spcAft>
                <a:spcPct val="0"/>
              </a:spcAft>
              <a:defRPr sz="5700">
                <a:solidFill>
                  <a:schemeClr val="tx1"/>
                </a:solidFill>
                <a:latin typeface="Arial" charset="0"/>
                <a:ea typeface="ＭＳ Ｐゴシック" pitchFamily="-108" charset="-128"/>
              </a:defRPr>
            </a:lvl9pPr>
          </a:lstStyle>
          <a:p>
            <a:pPr eaLnBrk="1" hangingPunct="1">
              <a:lnSpc>
                <a:spcPct val="80000"/>
              </a:lnSpc>
              <a:defRPr/>
            </a:pPr>
            <a:endParaRPr lang="en-US" altLang="en-US" sz="2759" b="1" dirty="0">
              <a:solidFill>
                <a:srgbClr val="0000FF"/>
              </a:solidFill>
              <a:effectLst>
                <a:outerShdw blurRad="38100" dist="38100" dir="2700000" algn="tl">
                  <a:srgbClr val="C0C0C0"/>
                </a:outerShdw>
              </a:effectLst>
              <a:cs typeface="Arial" charset="0"/>
            </a:endParaRPr>
          </a:p>
        </p:txBody>
      </p:sp>
      <p:pic>
        <p:nvPicPr>
          <p:cNvPr id="14" name="Picture 2" descr="https://gss3.bdstatic.com/7Po3dSag_xI4khGkpoWK1HF6hhy/baike/w%3D268%3Bg%3D0/sign=05e5d58a0224ab18e016e6310dc181f0/b3119313b07eca8032bb094b9a2397dda04483db.jpg">
            <a:extLst>
              <a:ext uri="{FF2B5EF4-FFF2-40B4-BE49-F238E27FC236}">
                <a16:creationId xmlns:a16="http://schemas.microsoft.com/office/drawing/2014/main" id="{2CDF90BA-1814-4C79-B623-1A5874EFB8D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03040" y="3828018"/>
            <a:ext cx="3324463" cy="332446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Logo of the University of Dundee, Scotland.">
            <a:extLst>
              <a:ext uri="{FF2B5EF4-FFF2-40B4-BE49-F238E27FC236}">
                <a16:creationId xmlns:a16="http://schemas.microsoft.com/office/drawing/2014/main" id="{EFD8D153-8F81-44AF-99DB-780A83C9B66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13040" y="3877339"/>
            <a:ext cx="3823766" cy="3122742"/>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a:extLst>
              <a:ext uri="{FF2B5EF4-FFF2-40B4-BE49-F238E27FC236}">
                <a16:creationId xmlns:a16="http://schemas.microsoft.com/office/drawing/2014/main" id="{F1679766-83C7-42D1-8FFE-E209E7979542}"/>
              </a:ext>
            </a:extLst>
          </p:cNvPr>
          <p:cNvPicPr>
            <a:picLocks noChangeAspect="1"/>
          </p:cNvPicPr>
          <p:nvPr/>
        </p:nvPicPr>
        <p:blipFill>
          <a:blip r:embed="rId9"/>
          <a:stretch>
            <a:fillRect/>
          </a:stretch>
        </p:blipFill>
        <p:spPr>
          <a:xfrm>
            <a:off x="25712487" y="3494881"/>
            <a:ext cx="3743625" cy="3595656"/>
          </a:xfrm>
          <a:prstGeom prst="rect">
            <a:avLst/>
          </a:prstGeom>
        </p:spPr>
      </p:pic>
      <p:pic>
        <p:nvPicPr>
          <p:cNvPr id="6" name="图片 5">
            <a:extLst>
              <a:ext uri="{FF2B5EF4-FFF2-40B4-BE49-F238E27FC236}">
                <a16:creationId xmlns:a16="http://schemas.microsoft.com/office/drawing/2014/main" id="{FB0F09AF-231D-47BA-97EF-A6FDBC41C1BE}"/>
              </a:ext>
            </a:extLst>
          </p:cNvPr>
          <p:cNvPicPr>
            <a:picLocks noChangeAspect="1"/>
          </p:cNvPicPr>
          <p:nvPr/>
        </p:nvPicPr>
        <p:blipFill>
          <a:blip r:embed="rId10"/>
          <a:stretch>
            <a:fillRect/>
          </a:stretch>
        </p:blipFill>
        <p:spPr>
          <a:xfrm>
            <a:off x="15342830" y="24863079"/>
            <a:ext cx="13967976" cy="7206801"/>
          </a:xfrm>
          <a:prstGeom prst="rect">
            <a:avLst/>
          </a:prstGeom>
        </p:spPr>
      </p:pic>
      <p:pic>
        <p:nvPicPr>
          <p:cNvPr id="9" name="图片 8">
            <a:extLst>
              <a:ext uri="{FF2B5EF4-FFF2-40B4-BE49-F238E27FC236}">
                <a16:creationId xmlns:a16="http://schemas.microsoft.com/office/drawing/2014/main" id="{500D271C-B006-487F-B2A5-33F1AD2178CC}"/>
              </a:ext>
            </a:extLst>
          </p:cNvPr>
          <p:cNvPicPr>
            <a:picLocks noChangeAspect="1"/>
          </p:cNvPicPr>
          <p:nvPr/>
        </p:nvPicPr>
        <p:blipFill>
          <a:blip r:embed="rId11"/>
          <a:stretch>
            <a:fillRect/>
          </a:stretch>
        </p:blipFill>
        <p:spPr>
          <a:xfrm>
            <a:off x="27340637" y="14382190"/>
            <a:ext cx="1724687" cy="1724687"/>
          </a:xfrm>
          <a:prstGeom prst="rect">
            <a:avLst/>
          </a:prstGeom>
        </p:spPr>
      </p:pic>
      <p:pic>
        <p:nvPicPr>
          <p:cNvPr id="29" name="图片 28">
            <a:extLst>
              <a:ext uri="{FF2B5EF4-FFF2-40B4-BE49-F238E27FC236}">
                <a16:creationId xmlns:a16="http://schemas.microsoft.com/office/drawing/2014/main" id="{558D67E3-DE42-47E5-999A-8B327427B1A0}"/>
              </a:ext>
            </a:extLst>
          </p:cNvPr>
          <p:cNvPicPr>
            <a:picLocks noChangeAspect="1"/>
          </p:cNvPicPr>
          <p:nvPr/>
        </p:nvPicPr>
        <p:blipFill>
          <a:blip r:embed="rId12"/>
          <a:stretch>
            <a:fillRect/>
          </a:stretch>
        </p:blipFill>
        <p:spPr>
          <a:xfrm>
            <a:off x="27340637" y="17107360"/>
            <a:ext cx="1724687" cy="1724687"/>
          </a:xfrm>
          <a:prstGeom prst="rect">
            <a:avLst/>
          </a:prstGeom>
        </p:spPr>
      </p:pic>
      <p:pic>
        <p:nvPicPr>
          <p:cNvPr id="32" name="图片 31">
            <a:extLst>
              <a:ext uri="{FF2B5EF4-FFF2-40B4-BE49-F238E27FC236}">
                <a16:creationId xmlns:a16="http://schemas.microsoft.com/office/drawing/2014/main" id="{4E1E5715-4193-436D-85E9-0E5F48720074}"/>
              </a:ext>
            </a:extLst>
          </p:cNvPr>
          <p:cNvPicPr>
            <a:picLocks noChangeAspect="1"/>
          </p:cNvPicPr>
          <p:nvPr/>
        </p:nvPicPr>
        <p:blipFill>
          <a:blip r:embed="rId13"/>
          <a:stretch>
            <a:fillRect/>
          </a:stretch>
        </p:blipFill>
        <p:spPr>
          <a:xfrm>
            <a:off x="2040343" y="37020657"/>
            <a:ext cx="10053891" cy="3935422"/>
          </a:xfrm>
          <a:prstGeom prst="rect">
            <a:avLst/>
          </a:prstGeom>
        </p:spPr>
      </p:pic>
      <p:sp>
        <p:nvSpPr>
          <p:cNvPr id="34" name="文本框 33">
            <a:extLst>
              <a:ext uri="{FF2B5EF4-FFF2-40B4-BE49-F238E27FC236}">
                <a16:creationId xmlns:a16="http://schemas.microsoft.com/office/drawing/2014/main" id="{A2CE9785-B4AD-4BEE-A21B-21021A2C594F}"/>
              </a:ext>
            </a:extLst>
          </p:cNvPr>
          <p:cNvSpPr txBox="1"/>
          <p:nvPr/>
        </p:nvSpPr>
        <p:spPr>
          <a:xfrm>
            <a:off x="27315550" y="13477081"/>
            <a:ext cx="1734770" cy="527709"/>
          </a:xfrm>
          <a:prstGeom prst="rect">
            <a:avLst/>
          </a:prstGeom>
          <a:noFill/>
        </p:spPr>
        <p:txBody>
          <a:bodyPr wrap="none" rtlCol="0">
            <a:spAutoFit/>
          </a:bodyPr>
          <a:lstStyle/>
          <a:p>
            <a:r>
              <a:rPr lang="en-US" altLang="zh-CN" sz="2829" i="1" dirty="0">
                <a:latin typeface="Times New Roman" panose="02020603050405020304" pitchFamily="18" charset="0"/>
                <a:cs typeface="Times New Roman" panose="02020603050405020304" pitchFamily="18" charset="0"/>
              </a:rPr>
              <a:t>Get paper </a:t>
            </a:r>
            <a:endParaRPr lang="zh-CN" altLang="en-US" sz="2829" i="1" dirty="0">
              <a:latin typeface="Times New Roman" panose="02020603050405020304" pitchFamily="18" charset="0"/>
              <a:cs typeface="Times New Roman" panose="02020603050405020304" pitchFamily="18" charset="0"/>
            </a:endParaRPr>
          </a:p>
        </p:txBody>
      </p:sp>
      <p:cxnSp>
        <p:nvCxnSpPr>
          <p:cNvPr id="38" name="直接箭头连接符 37">
            <a:extLst>
              <a:ext uri="{FF2B5EF4-FFF2-40B4-BE49-F238E27FC236}">
                <a16:creationId xmlns:a16="http://schemas.microsoft.com/office/drawing/2014/main" id="{9D59D543-1837-4F4B-80B1-5574FEE52215}"/>
              </a:ext>
            </a:extLst>
          </p:cNvPr>
          <p:cNvCxnSpPr/>
          <p:nvPr/>
        </p:nvCxnSpPr>
        <p:spPr>
          <a:xfrm>
            <a:off x="28396135" y="26518450"/>
            <a:ext cx="0" cy="284277"/>
          </a:xfrm>
          <a:prstGeom prst="straightConnector1">
            <a:avLst/>
          </a:prstGeom>
          <a:ln>
            <a:noFill/>
            <a:tailEnd type="triangle"/>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2">
            <a:schemeClr val="dk1"/>
          </a:lnRef>
          <a:fillRef idx="0">
            <a:schemeClr val="dk1"/>
          </a:fillRef>
          <a:effectRef idx="1">
            <a:schemeClr val="dk1"/>
          </a:effectRef>
          <a:fontRef idx="minor">
            <a:schemeClr val="tx1"/>
          </a:fontRef>
        </p:style>
      </p:cxnSp>
      <p:cxnSp>
        <p:nvCxnSpPr>
          <p:cNvPr id="40" name="直接箭头连接符 39">
            <a:extLst>
              <a:ext uri="{FF2B5EF4-FFF2-40B4-BE49-F238E27FC236}">
                <a16:creationId xmlns:a16="http://schemas.microsoft.com/office/drawing/2014/main" id="{261FB0BE-8260-40B5-9D24-8E93B55E040B}"/>
              </a:ext>
            </a:extLst>
          </p:cNvPr>
          <p:cNvCxnSpPr/>
          <p:nvPr/>
        </p:nvCxnSpPr>
        <p:spPr>
          <a:xfrm flipH="1">
            <a:off x="28074109" y="13963045"/>
            <a:ext cx="127580" cy="350327"/>
          </a:xfrm>
          <a:prstGeom prst="straightConnector1">
            <a:avLst/>
          </a:prstGeom>
          <a:ln w="38100">
            <a:tailEnd type="triangle"/>
          </a:ln>
        </p:spPr>
        <p:style>
          <a:lnRef idx="2">
            <a:schemeClr val="accent2"/>
          </a:lnRef>
          <a:fillRef idx="0">
            <a:schemeClr val="accent2"/>
          </a:fillRef>
          <a:effectRef idx="1">
            <a:schemeClr val="accent2"/>
          </a:effectRef>
          <a:fontRef idx="minor">
            <a:schemeClr val="tx1"/>
          </a:fontRef>
        </p:style>
      </p:cxnSp>
      <p:sp>
        <p:nvSpPr>
          <p:cNvPr id="46" name="文本框 45">
            <a:extLst>
              <a:ext uri="{FF2B5EF4-FFF2-40B4-BE49-F238E27FC236}">
                <a16:creationId xmlns:a16="http://schemas.microsoft.com/office/drawing/2014/main" id="{FE0748E8-8193-4DB3-95C0-9DCC4BDCE29A}"/>
              </a:ext>
            </a:extLst>
          </p:cNvPr>
          <p:cNvSpPr txBox="1"/>
          <p:nvPr/>
        </p:nvSpPr>
        <p:spPr>
          <a:xfrm>
            <a:off x="27321044" y="16259697"/>
            <a:ext cx="1837362" cy="527709"/>
          </a:xfrm>
          <a:prstGeom prst="rect">
            <a:avLst/>
          </a:prstGeom>
          <a:noFill/>
        </p:spPr>
        <p:txBody>
          <a:bodyPr wrap="none" rtlCol="0">
            <a:spAutoFit/>
          </a:bodyPr>
          <a:lstStyle/>
          <a:p>
            <a:r>
              <a:rPr lang="en-US" altLang="zh-CN" sz="2829" i="1" dirty="0">
                <a:latin typeface="Times New Roman" panose="02020603050405020304" pitchFamily="18" charset="0"/>
                <a:cs typeface="Times New Roman" panose="02020603050405020304" pitchFamily="18" charset="0"/>
              </a:rPr>
              <a:t>Contact us </a:t>
            </a:r>
            <a:endParaRPr lang="zh-CN" altLang="en-US" sz="2829" i="1" dirty="0">
              <a:latin typeface="Times New Roman" panose="02020603050405020304" pitchFamily="18" charset="0"/>
              <a:cs typeface="Times New Roman" panose="02020603050405020304" pitchFamily="18" charset="0"/>
            </a:endParaRPr>
          </a:p>
        </p:txBody>
      </p:sp>
      <p:cxnSp>
        <p:nvCxnSpPr>
          <p:cNvPr id="47" name="直接箭头连接符 46">
            <a:extLst>
              <a:ext uri="{FF2B5EF4-FFF2-40B4-BE49-F238E27FC236}">
                <a16:creationId xmlns:a16="http://schemas.microsoft.com/office/drawing/2014/main" id="{78375A97-CC9A-460F-84B3-1D5EA9DE9F4F}"/>
              </a:ext>
            </a:extLst>
          </p:cNvPr>
          <p:cNvCxnSpPr/>
          <p:nvPr/>
        </p:nvCxnSpPr>
        <p:spPr>
          <a:xfrm flipH="1">
            <a:off x="27987395" y="16703137"/>
            <a:ext cx="127580" cy="350327"/>
          </a:xfrm>
          <a:prstGeom prst="straightConnector1">
            <a:avLst/>
          </a:prstGeom>
          <a:ln w="38100">
            <a:tailEnd type="triangle"/>
          </a:ln>
        </p:spPr>
        <p:style>
          <a:lnRef idx="2">
            <a:schemeClr val="accent2"/>
          </a:lnRef>
          <a:fillRef idx="0">
            <a:schemeClr val="accent2"/>
          </a:fillRef>
          <a:effectRef idx="1">
            <a:schemeClr val="accent2"/>
          </a:effectRef>
          <a:fontRef idx="minor">
            <a:schemeClr val="tx1"/>
          </a:fontRef>
        </p:style>
      </p:cxnSp>
      <p:cxnSp>
        <p:nvCxnSpPr>
          <p:cNvPr id="43" name="直接连接符 42">
            <a:extLst>
              <a:ext uri="{FF2B5EF4-FFF2-40B4-BE49-F238E27FC236}">
                <a16:creationId xmlns:a16="http://schemas.microsoft.com/office/drawing/2014/main" id="{3DAC5213-A866-442A-8C90-C36583F0E482}"/>
              </a:ext>
            </a:extLst>
          </p:cNvPr>
          <p:cNvCxnSpPr/>
          <p:nvPr/>
        </p:nvCxnSpPr>
        <p:spPr>
          <a:xfrm>
            <a:off x="671009" y="599281"/>
            <a:ext cx="28800000" cy="0"/>
          </a:xfrm>
          <a:prstGeom prst="line">
            <a:avLst/>
          </a:prstGeom>
          <a:ln w="114300">
            <a:solidFill>
              <a:schemeClr val="accent3">
                <a:lumMod val="50000"/>
              </a:schemeClr>
            </a:solidFill>
          </a:ln>
          <a:effectLst>
            <a:outerShdw blurRad="50800" dist="38100" dir="18900000" algn="b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sp>
        <p:nvSpPr>
          <p:cNvPr id="44" name="矩形 43">
            <a:extLst>
              <a:ext uri="{FF2B5EF4-FFF2-40B4-BE49-F238E27FC236}">
                <a16:creationId xmlns:a16="http://schemas.microsoft.com/office/drawing/2014/main" id="{CCC710A9-8F68-4DA0-8B3C-95E75BC8327A}"/>
              </a:ext>
            </a:extLst>
          </p:cNvPr>
          <p:cNvSpPr/>
          <p:nvPr/>
        </p:nvSpPr>
        <p:spPr>
          <a:xfrm>
            <a:off x="667564" y="7457281"/>
            <a:ext cx="28800000" cy="1433385"/>
          </a:xfrm>
          <a:prstGeom prst="rect">
            <a:avLst/>
          </a:prstGeom>
          <a:solidFill>
            <a:srgbClr val="55786E"/>
          </a:solidFill>
          <a:ln>
            <a:noFill/>
          </a:ln>
          <a:effectLst/>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sz="7200" dirty="0">
                <a:solidFill>
                  <a:schemeClr val="bg1"/>
                </a:solidFill>
                <a:latin typeface="Times New Roman" panose="02020603050405020304" pitchFamily="18" charset="0"/>
                <a:cs typeface="Times New Roman" panose="02020603050405020304" pitchFamily="18" charset="0"/>
              </a:rPr>
              <a:t>  Introduction</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54" name="矩形 53">
            <a:extLst>
              <a:ext uri="{FF2B5EF4-FFF2-40B4-BE49-F238E27FC236}">
                <a16:creationId xmlns:a16="http://schemas.microsoft.com/office/drawing/2014/main" id="{73C4675B-407E-4159-96A9-7C78331F6807}"/>
              </a:ext>
            </a:extLst>
          </p:cNvPr>
          <p:cNvSpPr/>
          <p:nvPr/>
        </p:nvSpPr>
        <p:spPr>
          <a:xfrm>
            <a:off x="812006" y="21949696"/>
            <a:ext cx="13680000" cy="1433385"/>
          </a:xfrm>
          <a:prstGeom prst="rect">
            <a:avLst/>
          </a:prstGeom>
          <a:solidFill>
            <a:srgbClr val="55786E"/>
          </a:solidFill>
          <a:ln>
            <a:noFill/>
          </a:ln>
          <a:effectLst/>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sz="7200" dirty="0">
                <a:solidFill>
                  <a:schemeClr val="bg1"/>
                </a:solidFill>
                <a:latin typeface="Times New Roman" panose="02020603050405020304" pitchFamily="18" charset="0"/>
                <a:cs typeface="Times New Roman" panose="02020603050405020304" pitchFamily="18" charset="0"/>
              </a:rPr>
              <a:t>Methods</a:t>
            </a:r>
            <a:r>
              <a:rPr lang="en-US" altLang="zh-CN" sz="7200" dirty="0">
                <a:solidFill>
                  <a:schemeClr val="tx1"/>
                </a:solidFill>
                <a:latin typeface="Times New Roman" panose="02020603050405020304" pitchFamily="18" charset="0"/>
                <a:cs typeface="Times New Roman" panose="02020603050405020304" pitchFamily="18" charset="0"/>
              </a:rPr>
              <a:t> </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55" name="矩形 54">
            <a:extLst>
              <a:ext uri="{FF2B5EF4-FFF2-40B4-BE49-F238E27FC236}">
                <a16:creationId xmlns:a16="http://schemas.microsoft.com/office/drawing/2014/main" id="{A69876DD-5977-407D-8438-526D60E2BA64}"/>
              </a:ext>
            </a:extLst>
          </p:cNvPr>
          <p:cNvSpPr/>
          <p:nvPr/>
        </p:nvSpPr>
        <p:spPr>
          <a:xfrm>
            <a:off x="15554606" y="21944553"/>
            <a:ext cx="13680000" cy="1433385"/>
          </a:xfrm>
          <a:prstGeom prst="rect">
            <a:avLst/>
          </a:prstGeom>
          <a:solidFill>
            <a:srgbClr val="55786E"/>
          </a:solidFill>
          <a:ln>
            <a:noFill/>
          </a:ln>
          <a:effectLst/>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sz="7200" dirty="0">
                <a:solidFill>
                  <a:schemeClr val="bg1"/>
                </a:solidFill>
                <a:latin typeface="Times New Roman" panose="02020603050405020304" pitchFamily="18" charset="0"/>
                <a:cs typeface="Times New Roman" panose="02020603050405020304" pitchFamily="18" charset="0"/>
              </a:rPr>
              <a:t>Experiments &amp; Analysis </a:t>
            </a:r>
            <a:endParaRPr lang="zh-CN" altLang="en-US" sz="72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1666</TotalTime>
  <Words>93</Words>
  <Application>Microsoft Macintosh PowerPoint</Application>
  <PresentationFormat>Custom</PresentationFormat>
  <Paragraphs>37</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Cambria Math</vt:lpstr>
      <vt:lpstr>Times New Roman</vt:lpstr>
      <vt:lpstr>Wingdings</vt:lpstr>
      <vt:lpstr>Office Theme</vt:lpstr>
      <vt:lpstr>CARE: Class Attention to Regions of Lesion  for Classification on Imbalanced Data                                  〖Jiaxin Zhuang〗^(∗1), 〖Jiabin Cai〗^(∗1), 〖Ruixuan Wang〗^1,  〖Jianguo Zhang〗^2, 〖Weishi Zheng〗^1                 1Sun Yat-Sen University 2 University of Dundee</vt:lpstr>
    </vt:vector>
  </TitlesOfParts>
  <Company>Univ. of Colorado at Colorado Springs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title here:  Maybe add some pictures and/or school logo on the left and right authors and affiliation</dc:title>
  <dc:creator>Terry Boult</dc:creator>
  <cp:lastModifiedBy>Lzzzzz 27</cp:lastModifiedBy>
  <cp:revision>140</cp:revision>
  <dcterms:created xsi:type="dcterms:W3CDTF">2014-05-29T01:41:03Z</dcterms:created>
  <dcterms:modified xsi:type="dcterms:W3CDTF">2019-07-02T11:10:53Z</dcterms:modified>
</cp:coreProperties>
</file>