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2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18DA-52F3-48C2-B5BE-3839D30610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7B2D1-C9D3-4D9E-9964-AEB002A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3780" cy="3897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697" y="0"/>
            <a:ext cx="4385428" cy="3145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697" y="3691650"/>
            <a:ext cx="4402958" cy="3158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573" y="0"/>
            <a:ext cx="4385428" cy="3145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572" y="3691650"/>
            <a:ext cx="4414325" cy="3166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143" y="4473522"/>
            <a:ext cx="3312923" cy="23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0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UVA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Qiu, Jiaxing *HS</dc:creator>
  <cp:lastModifiedBy>Qiu, Jiaxing *HS</cp:lastModifiedBy>
  <cp:revision>1</cp:revision>
  <dcterms:created xsi:type="dcterms:W3CDTF">2021-11-26T15:10:39Z</dcterms:created>
  <dcterms:modified xsi:type="dcterms:W3CDTF">2021-11-26T15:11:44Z</dcterms:modified>
</cp:coreProperties>
</file>