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_rels/slideLayout3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8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presProps.xml" ContentType="application/vnd.openxmlformats-officedocument.presentationml.presProps+xml"/>
  <Override PartName="/ppt/media/image1.png" ContentType="image/png"/>
  <Override PartName="/ppt/media/image2.png" ContentType="image/png"/>
  <Override PartName="/ppt/media/image3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4610100" cy="346075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2CDD125-208C-49BC-8F55-3BCE8E3BACA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95400" y="186120"/>
            <a:ext cx="2998800" cy="230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1800" spc="-1" strike="noStrike">
              <a:latin typeface="Calibri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309240" y="1369440"/>
            <a:ext cx="3929040" cy="59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309240" y="2025360"/>
            <a:ext cx="3929040" cy="59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9F4A475-38BF-4984-B8B9-9F67542793D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95400" y="186120"/>
            <a:ext cx="2998800" cy="230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1800" spc="-1" strike="noStrike">
              <a:latin typeface="Calibri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309240" y="1369440"/>
            <a:ext cx="1917360" cy="59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2322720" y="1369440"/>
            <a:ext cx="1917360" cy="59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309240" y="2025360"/>
            <a:ext cx="1917360" cy="59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/>
          </p:nvPr>
        </p:nvSpPr>
        <p:spPr>
          <a:xfrm>
            <a:off x="2322720" y="2025360"/>
            <a:ext cx="1917360" cy="59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2EC16AD-4684-4574-8816-1A276182EA86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95400" y="186120"/>
            <a:ext cx="2998800" cy="230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1800" spc="-1" strike="noStrike">
              <a:latin typeface="Calibri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309240" y="1369440"/>
            <a:ext cx="1265040" cy="59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1638000" y="1369440"/>
            <a:ext cx="1265040" cy="59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2966760" y="1369440"/>
            <a:ext cx="1265040" cy="59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/>
          </p:nvPr>
        </p:nvSpPr>
        <p:spPr>
          <a:xfrm>
            <a:off x="309240" y="2025360"/>
            <a:ext cx="1265040" cy="59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/>
          </p:nvPr>
        </p:nvSpPr>
        <p:spPr>
          <a:xfrm>
            <a:off x="1638000" y="2025360"/>
            <a:ext cx="1265040" cy="59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/>
          </p:nvPr>
        </p:nvSpPr>
        <p:spPr>
          <a:xfrm>
            <a:off x="2966760" y="2025360"/>
            <a:ext cx="1265040" cy="59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8E984D3-2922-42CB-8486-8B09AB6FB0D4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27322CE-84B2-4AE0-ABD3-8FEC7A02384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95400" y="186120"/>
            <a:ext cx="2998800" cy="230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1800" spc="-1" strike="noStrike"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309240" y="1369440"/>
            <a:ext cx="3929040" cy="125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D80E83C-DA16-446D-A4AF-8D06516D6B7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95400" y="186120"/>
            <a:ext cx="2998800" cy="230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1800" spc="-1" strike="noStrike">
              <a:latin typeface="Calibri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309240" y="1369440"/>
            <a:ext cx="3929040" cy="125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373D356-FCCD-49B2-B1FF-D486AF59763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95400" y="186120"/>
            <a:ext cx="2998800" cy="230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1800" spc="-1" strike="noStrike">
              <a:latin typeface="Calibri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309240" y="1369440"/>
            <a:ext cx="1917360" cy="125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/>
          </p:nvPr>
        </p:nvSpPr>
        <p:spPr>
          <a:xfrm>
            <a:off x="2322720" y="1369440"/>
            <a:ext cx="1917360" cy="125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AB714B2-070C-4E93-BCE1-92589DB125F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95400" y="186120"/>
            <a:ext cx="2998800" cy="230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1800" spc="-1" strike="noStrike"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88FD200-A114-45D0-AABC-27F86A57059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95400" y="197640"/>
            <a:ext cx="2998800" cy="96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C3F06A7-E878-4A14-8AF2-D1B749EF6E2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95400" y="186120"/>
            <a:ext cx="2998800" cy="230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1800" spc="-1" strike="noStrike"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309240" y="1369440"/>
            <a:ext cx="1917360" cy="59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2322720" y="1369440"/>
            <a:ext cx="1917360" cy="125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309240" y="2025360"/>
            <a:ext cx="1917360" cy="59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343CB21-14D3-4E1A-98B2-AE8E5FA4CDF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95400" y="186120"/>
            <a:ext cx="2998800" cy="230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1800" spc="-1" strike="noStrike"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309240" y="1369440"/>
            <a:ext cx="3929040" cy="125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1802D6D-64AD-4EB2-807C-4753FE43B05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95400" y="186120"/>
            <a:ext cx="2998800" cy="230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1800" spc="-1" strike="noStrike"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309240" y="1369440"/>
            <a:ext cx="1917360" cy="125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2322720" y="1369440"/>
            <a:ext cx="1917360" cy="59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2322720" y="2025360"/>
            <a:ext cx="1917360" cy="59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F7D002C-EB06-4882-B93C-AB7B5AC6C73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95400" y="186120"/>
            <a:ext cx="2998800" cy="230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1800" spc="-1" strike="noStrike"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309240" y="1369440"/>
            <a:ext cx="1917360" cy="59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2322720" y="1369440"/>
            <a:ext cx="1917360" cy="59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/>
          </p:nvPr>
        </p:nvSpPr>
        <p:spPr>
          <a:xfrm>
            <a:off x="309240" y="2025360"/>
            <a:ext cx="3929040" cy="59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3124A6B-6B5A-4CD4-BA9A-D4DC7167375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95400" y="186120"/>
            <a:ext cx="2998800" cy="230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1800" spc="-1" strike="noStrike">
              <a:latin typeface="Calibri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309240" y="1369440"/>
            <a:ext cx="3929040" cy="59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309240" y="2025360"/>
            <a:ext cx="3929040" cy="59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2B7163D-259F-4B3E-B481-1C8A245D8E1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95400" y="186120"/>
            <a:ext cx="2998800" cy="230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1800" spc="-1" strike="noStrike">
              <a:latin typeface="Calibri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309240" y="1369440"/>
            <a:ext cx="1917360" cy="59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/>
          </p:nvPr>
        </p:nvSpPr>
        <p:spPr>
          <a:xfrm>
            <a:off x="2322720" y="1369440"/>
            <a:ext cx="1917360" cy="59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/>
          </p:nvPr>
        </p:nvSpPr>
        <p:spPr>
          <a:xfrm>
            <a:off x="309240" y="2025360"/>
            <a:ext cx="1917360" cy="59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/>
          </p:nvPr>
        </p:nvSpPr>
        <p:spPr>
          <a:xfrm>
            <a:off x="2322720" y="2025360"/>
            <a:ext cx="1917360" cy="59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EDBFBEB-9E35-49DD-B8D3-7B06D4CC4FC3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95400" y="186120"/>
            <a:ext cx="2998800" cy="230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1800" spc="-1" strike="noStrike">
              <a:latin typeface="Calibri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/>
          </p:nvPr>
        </p:nvSpPr>
        <p:spPr>
          <a:xfrm>
            <a:off x="309240" y="1369440"/>
            <a:ext cx="1265040" cy="59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/>
          </p:nvPr>
        </p:nvSpPr>
        <p:spPr>
          <a:xfrm>
            <a:off x="1638000" y="1369440"/>
            <a:ext cx="1265040" cy="59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/>
          </p:nvPr>
        </p:nvSpPr>
        <p:spPr>
          <a:xfrm>
            <a:off x="2966760" y="1369440"/>
            <a:ext cx="1265040" cy="59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/>
          </p:nvPr>
        </p:nvSpPr>
        <p:spPr>
          <a:xfrm>
            <a:off x="309240" y="2025360"/>
            <a:ext cx="1265040" cy="59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84" name="PlaceHolder 6"/>
          <p:cNvSpPr>
            <a:spLocks noGrp="1"/>
          </p:cNvSpPr>
          <p:nvPr>
            <p:ph/>
          </p:nvPr>
        </p:nvSpPr>
        <p:spPr>
          <a:xfrm>
            <a:off x="1638000" y="2025360"/>
            <a:ext cx="1265040" cy="59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85" name="PlaceHolder 7"/>
          <p:cNvSpPr>
            <a:spLocks noGrp="1"/>
          </p:cNvSpPr>
          <p:nvPr>
            <p:ph/>
          </p:nvPr>
        </p:nvSpPr>
        <p:spPr>
          <a:xfrm>
            <a:off x="2966760" y="2025360"/>
            <a:ext cx="1265040" cy="59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27EBBAC-E32D-4ED7-8250-0E9C4DC21FA8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61B9C810-EEA6-4E36-B6D5-6FE66A52897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95400" y="186120"/>
            <a:ext cx="2998800" cy="230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1800" spc="-1" strike="noStrike">
              <a:latin typeface="Calibri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subTitle"/>
          </p:nvPr>
        </p:nvSpPr>
        <p:spPr>
          <a:xfrm>
            <a:off x="309240" y="1369440"/>
            <a:ext cx="3929040" cy="125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05AB7A96-0EF8-4CCF-A97A-CD617977630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95400" y="186120"/>
            <a:ext cx="2998800" cy="230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1800" spc="-1" strike="noStrike">
              <a:latin typeface="Calibri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309240" y="1369440"/>
            <a:ext cx="3929040" cy="125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F504EB2C-EC07-45E6-B86F-885CD97D420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95400" y="186120"/>
            <a:ext cx="2998800" cy="230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1800" spc="-1" strike="noStrike">
              <a:latin typeface="Calibri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309240" y="1369440"/>
            <a:ext cx="1917360" cy="125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/>
          </p:nvPr>
        </p:nvSpPr>
        <p:spPr>
          <a:xfrm>
            <a:off x="2322720" y="1369440"/>
            <a:ext cx="1917360" cy="125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247C622E-6184-4180-A634-5CE3DACEAFC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95400" y="186120"/>
            <a:ext cx="2998800" cy="230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1800" spc="-1" strike="noStrike"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E28D8B57-0F90-40DC-90EB-E1620E948D0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95400" y="186120"/>
            <a:ext cx="2998800" cy="230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1800" spc="-1" strike="noStrike"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309240" y="1369440"/>
            <a:ext cx="3929040" cy="125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8C046ED-881B-487D-8CAC-D29AB8D0B87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subTitle"/>
          </p:nvPr>
        </p:nvSpPr>
        <p:spPr>
          <a:xfrm>
            <a:off x="95400" y="197640"/>
            <a:ext cx="2998800" cy="96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2EA038D3-17A0-4F52-A858-CAE245AD896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95400" y="186120"/>
            <a:ext cx="2998800" cy="230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1800" spc="-1" strike="noStrike">
              <a:latin typeface="Calibri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309240" y="1369440"/>
            <a:ext cx="1917360" cy="59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/>
          </p:nvPr>
        </p:nvSpPr>
        <p:spPr>
          <a:xfrm>
            <a:off x="2322720" y="1369440"/>
            <a:ext cx="1917360" cy="125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/>
          </p:nvPr>
        </p:nvSpPr>
        <p:spPr>
          <a:xfrm>
            <a:off x="309240" y="2025360"/>
            <a:ext cx="1917360" cy="59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2DB95651-69EB-4A6D-9DBF-EB47DDC5C3B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95400" y="186120"/>
            <a:ext cx="2998800" cy="230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1800" spc="-1" strike="noStrike">
              <a:latin typeface="Calibri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309240" y="1369440"/>
            <a:ext cx="1917360" cy="125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/>
          </p:nvPr>
        </p:nvSpPr>
        <p:spPr>
          <a:xfrm>
            <a:off x="2322720" y="1369440"/>
            <a:ext cx="1917360" cy="59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/>
          </p:nvPr>
        </p:nvSpPr>
        <p:spPr>
          <a:xfrm>
            <a:off x="2322720" y="2025360"/>
            <a:ext cx="1917360" cy="59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73F268D3-616A-4E35-AB9A-9DD6472CFAF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95400" y="186120"/>
            <a:ext cx="2998800" cy="230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1800" spc="-1" strike="noStrike">
              <a:latin typeface="Calibri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/>
          </p:nvPr>
        </p:nvSpPr>
        <p:spPr>
          <a:xfrm>
            <a:off x="309240" y="1369440"/>
            <a:ext cx="1917360" cy="59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/>
          </p:nvPr>
        </p:nvSpPr>
        <p:spPr>
          <a:xfrm>
            <a:off x="2322720" y="1369440"/>
            <a:ext cx="1917360" cy="59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/>
          </p:nvPr>
        </p:nvSpPr>
        <p:spPr>
          <a:xfrm>
            <a:off x="309240" y="2025360"/>
            <a:ext cx="3929040" cy="59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75E52F00-E519-4FCA-BF15-B5AECB3263C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95400" y="186120"/>
            <a:ext cx="2998800" cy="230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1800" spc="-1" strike="noStrike">
              <a:latin typeface="Calibri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/>
          </p:nvPr>
        </p:nvSpPr>
        <p:spPr>
          <a:xfrm>
            <a:off x="309240" y="1369440"/>
            <a:ext cx="3929040" cy="59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/>
          </p:nvPr>
        </p:nvSpPr>
        <p:spPr>
          <a:xfrm>
            <a:off x="309240" y="2025360"/>
            <a:ext cx="3929040" cy="59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7078CCAD-B8AE-4510-AA60-F662035A545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95400" y="186120"/>
            <a:ext cx="2998800" cy="230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1800" spc="-1" strike="noStrike">
              <a:latin typeface="Calibri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309240" y="1369440"/>
            <a:ext cx="1917360" cy="59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/>
          </p:nvPr>
        </p:nvSpPr>
        <p:spPr>
          <a:xfrm>
            <a:off x="2322720" y="1369440"/>
            <a:ext cx="1917360" cy="59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/>
          </p:nvPr>
        </p:nvSpPr>
        <p:spPr>
          <a:xfrm>
            <a:off x="309240" y="2025360"/>
            <a:ext cx="1917360" cy="59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/>
          </p:nvPr>
        </p:nvSpPr>
        <p:spPr>
          <a:xfrm>
            <a:off x="2322720" y="2025360"/>
            <a:ext cx="1917360" cy="59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F4C67391-B58D-429B-9A67-4D0ECC24CA37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95400" y="186120"/>
            <a:ext cx="2998800" cy="230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1800" spc="-1" strike="noStrike">
              <a:latin typeface="Calibri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/>
          </p:nvPr>
        </p:nvSpPr>
        <p:spPr>
          <a:xfrm>
            <a:off x="309240" y="1369440"/>
            <a:ext cx="1265040" cy="59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/>
          </p:nvPr>
        </p:nvSpPr>
        <p:spPr>
          <a:xfrm>
            <a:off x="1638000" y="1369440"/>
            <a:ext cx="1265040" cy="59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124" name="PlaceHolder 4"/>
          <p:cNvSpPr>
            <a:spLocks noGrp="1"/>
          </p:cNvSpPr>
          <p:nvPr>
            <p:ph/>
          </p:nvPr>
        </p:nvSpPr>
        <p:spPr>
          <a:xfrm>
            <a:off x="2966760" y="1369440"/>
            <a:ext cx="1265040" cy="59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125" name="PlaceHolder 5"/>
          <p:cNvSpPr>
            <a:spLocks noGrp="1"/>
          </p:cNvSpPr>
          <p:nvPr>
            <p:ph/>
          </p:nvPr>
        </p:nvSpPr>
        <p:spPr>
          <a:xfrm>
            <a:off x="309240" y="2025360"/>
            <a:ext cx="1265040" cy="59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126" name="PlaceHolder 6"/>
          <p:cNvSpPr>
            <a:spLocks noGrp="1"/>
          </p:cNvSpPr>
          <p:nvPr>
            <p:ph/>
          </p:nvPr>
        </p:nvSpPr>
        <p:spPr>
          <a:xfrm>
            <a:off x="1638000" y="2025360"/>
            <a:ext cx="1265040" cy="59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127" name="PlaceHolder 7"/>
          <p:cNvSpPr>
            <a:spLocks noGrp="1"/>
          </p:cNvSpPr>
          <p:nvPr>
            <p:ph/>
          </p:nvPr>
        </p:nvSpPr>
        <p:spPr>
          <a:xfrm>
            <a:off x="2966760" y="2025360"/>
            <a:ext cx="1265040" cy="59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8C4320BC-0945-43B1-AE08-71E2A7FBEFD9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F9207421-31AD-4BF7-8CE7-CA49A375337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95400" y="186120"/>
            <a:ext cx="2998800" cy="230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1800" spc="-1" strike="noStrike">
              <a:latin typeface="Calibri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 type="subTitle"/>
          </p:nvPr>
        </p:nvSpPr>
        <p:spPr>
          <a:xfrm>
            <a:off x="309240" y="1369440"/>
            <a:ext cx="3929040" cy="125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3D7ACDDD-0E95-4595-B697-9E1E0B334DC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95400" y="186120"/>
            <a:ext cx="2998800" cy="230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1800" spc="-1" strike="noStrike">
              <a:latin typeface="Calibri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/>
          </p:nvPr>
        </p:nvSpPr>
        <p:spPr>
          <a:xfrm>
            <a:off x="309240" y="1369440"/>
            <a:ext cx="3929040" cy="125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964F057C-70D2-491F-BB1F-2D1F3C96067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95400" y="186120"/>
            <a:ext cx="2998800" cy="230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1800" spc="-1" strike="noStrike">
              <a:latin typeface="Calibri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309240" y="1369440"/>
            <a:ext cx="1917360" cy="125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/>
          </p:nvPr>
        </p:nvSpPr>
        <p:spPr>
          <a:xfrm>
            <a:off x="2322720" y="1369440"/>
            <a:ext cx="1917360" cy="125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FE52432-A692-4601-BE2C-E1978FDFDDB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95400" y="186120"/>
            <a:ext cx="2998800" cy="230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1800" spc="-1" strike="noStrike">
              <a:latin typeface="Calibri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/>
          </p:nvPr>
        </p:nvSpPr>
        <p:spPr>
          <a:xfrm>
            <a:off x="309240" y="1369440"/>
            <a:ext cx="1917360" cy="125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/>
          </p:nvPr>
        </p:nvSpPr>
        <p:spPr>
          <a:xfrm>
            <a:off x="2322720" y="1369440"/>
            <a:ext cx="1917360" cy="125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710DF0D6-6D90-4EE8-85D9-9E5FBE823B8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95400" y="186120"/>
            <a:ext cx="2998800" cy="230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1800" spc="-1" strike="noStrike"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0D2CCB18-58FA-445E-9463-D257389A684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subTitle"/>
          </p:nvPr>
        </p:nvSpPr>
        <p:spPr>
          <a:xfrm>
            <a:off x="95400" y="197640"/>
            <a:ext cx="2998800" cy="96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46DACC9B-5069-46DD-B3AB-117348C2F36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95400" y="186120"/>
            <a:ext cx="2998800" cy="230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1800" spc="-1" strike="noStrike">
              <a:latin typeface="Calibri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/>
          </p:nvPr>
        </p:nvSpPr>
        <p:spPr>
          <a:xfrm>
            <a:off x="309240" y="1369440"/>
            <a:ext cx="1917360" cy="59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/>
          </p:nvPr>
        </p:nvSpPr>
        <p:spPr>
          <a:xfrm>
            <a:off x="2322720" y="1369440"/>
            <a:ext cx="1917360" cy="125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/>
          </p:nvPr>
        </p:nvSpPr>
        <p:spPr>
          <a:xfrm>
            <a:off x="309240" y="2025360"/>
            <a:ext cx="1917360" cy="59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5EACE60D-0103-4A02-8452-F4C6C83DBD5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95400" y="186120"/>
            <a:ext cx="2998800" cy="230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1800" spc="-1" strike="noStrike">
              <a:latin typeface="Calibri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/>
          </p:nvPr>
        </p:nvSpPr>
        <p:spPr>
          <a:xfrm>
            <a:off x="309240" y="1369440"/>
            <a:ext cx="1917360" cy="125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/>
          </p:nvPr>
        </p:nvSpPr>
        <p:spPr>
          <a:xfrm>
            <a:off x="2322720" y="1369440"/>
            <a:ext cx="1917360" cy="59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152" name="PlaceHolder 4"/>
          <p:cNvSpPr>
            <a:spLocks noGrp="1"/>
          </p:cNvSpPr>
          <p:nvPr>
            <p:ph/>
          </p:nvPr>
        </p:nvSpPr>
        <p:spPr>
          <a:xfrm>
            <a:off x="2322720" y="2025360"/>
            <a:ext cx="1917360" cy="59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89D2A478-031E-43D3-9503-80EB5ABD5DC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95400" y="186120"/>
            <a:ext cx="2998800" cy="230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1800" spc="-1" strike="noStrike">
              <a:latin typeface="Calibri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/>
          </p:nvPr>
        </p:nvSpPr>
        <p:spPr>
          <a:xfrm>
            <a:off x="309240" y="1369440"/>
            <a:ext cx="1917360" cy="59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/>
          </p:nvPr>
        </p:nvSpPr>
        <p:spPr>
          <a:xfrm>
            <a:off x="2322720" y="1369440"/>
            <a:ext cx="1917360" cy="59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156" name="PlaceHolder 4"/>
          <p:cNvSpPr>
            <a:spLocks noGrp="1"/>
          </p:cNvSpPr>
          <p:nvPr>
            <p:ph/>
          </p:nvPr>
        </p:nvSpPr>
        <p:spPr>
          <a:xfrm>
            <a:off x="309240" y="2025360"/>
            <a:ext cx="3929040" cy="59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B65B8EF0-DB07-43D3-87DD-6110F653907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95400" y="186120"/>
            <a:ext cx="2998800" cy="230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1800" spc="-1" strike="noStrike">
              <a:latin typeface="Calibri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/>
          </p:nvPr>
        </p:nvSpPr>
        <p:spPr>
          <a:xfrm>
            <a:off x="309240" y="1369440"/>
            <a:ext cx="3929040" cy="59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/>
          </p:nvPr>
        </p:nvSpPr>
        <p:spPr>
          <a:xfrm>
            <a:off x="309240" y="2025360"/>
            <a:ext cx="3929040" cy="59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57641DD4-7756-4A93-A0CF-E164F003EB0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95400" y="186120"/>
            <a:ext cx="2998800" cy="230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1800" spc="-1" strike="noStrike">
              <a:latin typeface="Calibri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/>
          </p:nvPr>
        </p:nvSpPr>
        <p:spPr>
          <a:xfrm>
            <a:off x="309240" y="1369440"/>
            <a:ext cx="1917360" cy="59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/>
          </p:nvPr>
        </p:nvSpPr>
        <p:spPr>
          <a:xfrm>
            <a:off x="2322720" y="1369440"/>
            <a:ext cx="1917360" cy="59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163" name="PlaceHolder 4"/>
          <p:cNvSpPr>
            <a:spLocks noGrp="1"/>
          </p:cNvSpPr>
          <p:nvPr>
            <p:ph/>
          </p:nvPr>
        </p:nvSpPr>
        <p:spPr>
          <a:xfrm>
            <a:off x="309240" y="2025360"/>
            <a:ext cx="1917360" cy="59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164" name="PlaceHolder 5"/>
          <p:cNvSpPr>
            <a:spLocks noGrp="1"/>
          </p:cNvSpPr>
          <p:nvPr>
            <p:ph/>
          </p:nvPr>
        </p:nvSpPr>
        <p:spPr>
          <a:xfrm>
            <a:off x="2322720" y="2025360"/>
            <a:ext cx="1917360" cy="59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6FC6FA8F-C4A0-4D9F-A4D4-140CBBE786FA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95400" y="186120"/>
            <a:ext cx="2998800" cy="230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1800" spc="-1" strike="noStrike">
              <a:latin typeface="Calibri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/>
          </p:nvPr>
        </p:nvSpPr>
        <p:spPr>
          <a:xfrm>
            <a:off x="309240" y="1369440"/>
            <a:ext cx="1265040" cy="59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167" name="PlaceHolder 3"/>
          <p:cNvSpPr>
            <a:spLocks noGrp="1"/>
          </p:cNvSpPr>
          <p:nvPr>
            <p:ph/>
          </p:nvPr>
        </p:nvSpPr>
        <p:spPr>
          <a:xfrm>
            <a:off x="1638000" y="1369440"/>
            <a:ext cx="1265040" cy="59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168" name="PlaceHolder 4"/>
          <p:cNvSpPr>
            <a:spLocks noGrp="1"/>
          </p:cNvSpPr>
          <p:nvPr>
            <p:ph/>
          </p:nvPr>
        </p:nvSpPr>
        <p:spPr>
          <a:xfrm>
            <a:off x="2966760" y="1369440"/>
            <a:ext cx="1265040" cy="59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169" name="PlaceHolder 5"/>
          <p:cNvSpPr>
            <a:spLocks noGrp="1"/>
          </p:cNvSpPr>
          <p:nvPr>
            <p:ph/>
          </p:nvPr>
        </p:nvSpPr>
        <p:spPr>
          <a:xfrm>
            <a:off x="309240" y="2025360"/>
            <a:ext cx="1265040" cy="59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170" name="PlaceHolder 6"/>
          <p:cNvSpPr>
            <a:spLocks noGrp="1"/>
          </p:cNvSpPr>
          <p:nvPr>
            <p:ph/>
          </p:nvPr>
        </p:nvSpPr>
        <p:spPr>
          <a:xfrm>
            <a:off x="1638000" y="2025360"/>
            <a:ext cx="1265040" cy="59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171" name="PlaceHolder 7"/>
          <p:cNvSpPr>
            <a:spLocks noGrp="1"/>
          </p:cNvSpPr>
          <p:nvPr>
            <p:ph/>
          </p:nvPr>
        </p:nvSpPr>
        <p:spPr>
          <a:xfrm>
            <a:off x="2966760" y="2025360"/>
            <a:ext cx="1265040" cy="59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B5C6E777-F8BE-4764-BC49-5A7D296FF923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95400" y="186120"/>
            <a:ext cx="2998800" cy="230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1800" spc="-1" strike="noStrike"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FABF32E-8143-4991-AE67-ED45022A837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95400" y="197640"/>
            <a:ext cx="2998800" cy="96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C41B588-ED41-4C09-90DD-49528769D81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95400" y="186120"/>
            <a:ext cx="2998800" cy="230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1800" spc="-1" strike="noStrike">
              <a:latin typeface="Calibri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309240" y="1369440"/>
            <a:ext cx="1917360" cy="59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2322720" y="1369440"/>
            <a:ext cx="1917360" cy="125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309240" y="2025360"/>
            <a:ext cx="1917360" cy="59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C0C8E51-610D-4DA1-82F5-35B5352840B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95400" y="186120"/>
            <a:ext cx="2998800" cy="230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1800" spc="-1" strike="noStrike">
              <a:latin typeface="Calibri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309240" y="1369440"/>
            <a:ext cx="1917360" cy="125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2322720" y="1369440"/>
            <a:ext cx="1917360" cy="59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2322720" y="2025360"/>
            <a:ext cx="1917360" cy="59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C56F481-5EC1-4A33-B607-B2C457F267B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95400" y="186120"/>
            <a:ext cx="2998800" cy="230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1800" spc="-1" strike="noStrike">
              <a:latin typeface="Calibri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309240" y="1369440"/>
            <a:ext cx="1917360" cy="59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2322720" y="1369440"/>
            <a:ext cx="1917360" cy="59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309240" y="2025360"/>
            <a:ext cx="3929040" cy="59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761CFFA-E849-4BBF-B802-9EDD632F8F6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bg object 16"/>
          <p:cNvSpPr/>
          <p:nvPr/>
        </p:nvSpPr>
        <p:spPr>
          <a:xfrm>
            <a:off x="0" y="0"/>
            <a:ext cx="2301480" cy="105120"/>
          </a:xfrm>
          <a:custGeom>
            <a:avLst/>
            <a:gdLst/>
            <a:ahLst/>
            <a:rect l="l" t="t" r="r" b="b"/>
            <a:pathLst>
              <a:path w="2304415" h="107950">
                <a:moveTo>
                  <a:pt x="2303995" y="0"/>
                </a:moveTo>
                <a:lnTo>
                  <a:pt x="0" y="0"/>
                </a:lnTo>
                <a:lnTo>
                  <a:pt x="0" y="107530"/>
                </a:lnTo>
                <a:lnTo>
                  <a:pt x="2303995" y="107530"/>
                </a:lnTo>
                <a:lnTo>
                  <a:pt x="2303995" y="0"/>
                </a:lnTo>
                <a:close/>
              </a:path>
            </a:pathLst>
          </a:custGeom>
          <a:solidFill>
            <a:srgbClr val="adade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1"/>
          <p:cNvSpPr>
            <a:spLocks noGrp="1"/>
          </p:cNvSpPr>
          <p:nvPr>
            <p:ph type="ftr" idx="1"/>
          </p:nvPr>
        </p:nvSpPr>
        <p:spPr>
          <a:xfrm>
            <a:off x="1567440" y="3218400"/>
            <a:ext cx="1472400" cy="17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sldNum" idx="2"/>
          </p:nvPr>
        </p:nvSpPr>
        <p:spPr>
          <a:xfrm>
            <a:off x="3319200" y="3218400"/>
            <a:ext cx="1057320" cy="17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en-US" sz="1400" spc="-1" strike="noStrike">
                <a:solidFill>
                  <a:srgbClr val="b2b2b2"/>
                </a:solidFill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2501000-E247-4E90-9D11-F8A00A6BCFC9}" type="slidenum">
              <a:rPr b="0" lang="en-US" sz="1400" spc="-1" strike="noStrike">
                <a:solidFill>
                  <a:srgbClr val="b2b2b2"/>
                </a:solidFill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dt" idx="3"/>
          </p:nvPr>
        </p:nvSpPr>
        <p:spPr>
          <a:xfrm>
            <a:off x="230400" y="3218400"/>
            <a:ext cx="1057320" cy="17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title"/>
          </p:nvPr>
        </p:nvSpPr>
        <p:spPr>
          <a:xfrm>
            <a:off x="230400" y="137880"/>
            <a:ext cx="4148640" cy="57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230400" y="809640"/>
            <a:ext cx="4148640" cy="2006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3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bg object 16" hidden="1"/>
          <p:cNvSpPr/>
          <p:nvPr/>
        </p:nvSpPr>
        <p:spPr>
          <a:xfrm>
            <a:off x="0" y="0"/>
            <a:ext cx="2301480" cy="105120"/>
          </a:xfrm>
          <a:custGeom>
            <a:avLst/>
            <a:gdLst/>
            <a:ahLst/>
            <a:rect l="l" t="t" r="r" b="b"/>
            <a:pathLst>
              <a:path w="2304415" h="107950">
                <a:moveTo>
                  <a:pt x="2303995" y="0"/>
                </a:moveTo>
                <a:lnTo>
                  <a:pt x="0" y="0"/>
                </a:lnTo>
                <a:lnTo>
                  <a:pt x="0" y="107530"/>
                </a:lnTo>
                <a:lnTo>
                  <a:pt x="2303995" y="107530"/>
                </a:lnTo>
                <a:lnTo>
                  <a:pt x="2303995" y="0"/>
                </a:lnTo>
                <a:close/>
              </a:path>
            </a:pathLst>
          </a:custGeom>
          <a:solidFill>
            <a:srgbClr val="adade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bg object 16"/>
          <p:cNvSpPr/>
          <p:nvPr/>
        </p:nvSpPr>
        <p:spPr>
          <a:xfrm>
            <a:off x="0" y="0"/>
            <a:ext cx="2301480" cy="105120"/>
          </a:xfrm>
          <a:custGeom>
            <a:avLst/>
            <a:gdLst/>
            <a:ahLst/>
            <a:rect l="l" t="t" r="r" b="b"/>
            <a:pathLst>
              <a:path w="2304415" h="107950">
                <a:moveTo>
                  <a:pt x="2303995" y="0"/>
                </a:moveTo>
                <a:lnTo>
                  <a:pt x="0" y="0"/>
                </a:lnTo>
                <a:lnTo>
                  <a:pt x="0" y="107530"/>
                </a:lnTo>
                <a:lnTo>
                  <a:pt x="2303995" y="107530"/>
                </a:lnTo>
                <a:lnTo>
                  <a:pt x="2303995" y="0"/>
                </a:lnTo>
                <a:close/>
              </a:path>
            </a:pathLst>
          </a:custGeom>
          <a:solidFill>
            <a:srgbClr val="adade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bg object 17"/>
          <p:cNvSpPr/>
          <p:nvPr/>
        </p:nvSpPr>
        <p:spPr>
          <a:xfrm>
            <a:off x="2304000" y="0"/>
            <a:ext cx="2301480" cy="105120"/>
          </a:xfrm>
          <a:custGeom>
            <a:avLst/>
            <a:gdLst/>
            <a:ahLst/>
            <a:rect l="l" t="t" r="r" b="b"/>
            <a:pathLst>
              <a:path w="2304415" h="107950">
                <a:moveTo>
                  <a:pt x="2303995" y="0"/>
                </a:moveTo>
                <a:lnTo>
                  <a:pt x="0" y="0"/>
                </a:lnTo>
                <a:lnTo>
                  <a:pt x="0" y="107530"/>
                </a:lnTo>
                <a:lnTo>
                  <a:pt x="2303995" y="107530"/>
                </a:lnTo>
                <a:lnTo>
                  <a:pt x="2303995" y="0"/>
                </a:lnTo>
                <a:close/>
              </a:path>
            </a:pathLst>
          </a:custGeom>
          <a:solidFill>
            <a:srgbClr val="8484d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PlaceHolder 1"/>
          <p:cNvSpPr>
            <a:spLocks noGrp="1"/>
          </p:cNvSpPr>
          <p:nvPr>
            <p:ph type="ftr" idx="4"/>
          </p:nvPr>
        </p:nvSpPr>
        <p:spPr>
          <a:xfrm>
            <a:off x="1567440" y="3218400"/>
            <a:ext cx="1472400" cy="17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ldNum" idx="5"/>
          </p:nvPr>
        </p:nvSpPr>
        <p:spPr>
          <a:xfrm>
            <a:off x="3319200" y="3218400"/>
            <a:ext cx="1057320" cy="17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en-US" sz="1400" spc="-1" strike="noStrike">
                <a:solidFill>
                  <a:srgbClr val="b2b2b2"/>
                </a:solidFill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F0F176E-647B-4FFC-B764-E7E9A8FF18F1}" type="slidenum">
              <a:rPr b="0" lang="en-US" sz="1400" spc="-1" strike="noStrike">
                <a:solidFill>
                  <a:srgbClr val="b2b2b2"/>
                </a:solidFill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dt" idx="6"/>
          </p:nvPr>
        </p:nvSpPr>
        <p:spPr>
          <a:xfrm>
            <a:off x="230400" y="3218400"/>
            <a:ext cx="1057320" cy="17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title"/>
          </p:nvPr>
        </p:nvSpPr>
        <p:spPr>
          <a:xfrm>
            <a:off x="230400" y="137880"/>
            <a:ext cx="4148640" cy="57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 type="body"/>
          </p:nvPr>
        </p:nvSpPr>
        <p:spPr>
          <a:xfrm>
            <a:off x="230400" y="809640"/>
            <a:ext cx="4148640" cy="2006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3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bg object 16"/>
          <p:cNvSpPr/>
          <p:nvPr/>
        </p:nvSpPr>
        <p:spPr>
          <a:xfrm>
            <a:off x="0" y="0"/>
            <a:ext cx="2304000" cy="107640"/>
          </a:xfrm>
          <a:custGeom>
            <a:avLst/>
            <a:gdLst/>
            <a:ahLst/>
            <a:rect l="l" t="t" r="r" b="b"/>
            <a:pathLst>
              <a:path w="2304415" h="107950">
                <a:moveTo>
                  <a:pt x="2303995" y="0"/>
                </a:moveTo>
                <a:lnTo>
                  <a:pt x="0" y="0"/>
                </a:lnTo>
                <a:lnTo>
                  <a:pt x="0" y="107530"/>
                </a:lnTo>
                <a:lnTo>
                  <a:pt x="2303995" y="107530"/>
                </a:lnTo>
                <a:lnTo>
                  <a:pt x="2303995" y="0"/>
                </a:lnTo>
                <a:close/>
              </a:path>
            </a:pathLst>
          </a:custGeom>
          <a:solidFill>
            <a:srgbClr val="adade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7" name="PlaceHolder 1"/>
          <p:cNvSpPr>
            <a:spLocks noGrp="1"/>
          </p:cNvSpPr>
          <p:nvPr>
            <p:ph type="ftr" idx="7"/>
          </p:nvPr>
        </p:nvSpPr>
        <p:spPr>
          <a:xfrm>
            <a:off x="1567440" y="3218400"/>
            <a:ext cx="1474920" cy="172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dt" idx="8"/>
          </p:nvPr>
        </p:nvSpPr>
        <p:spPr>
          <a:xfrm>
            <a:off x="230400" y="3218400"/>
            <a:ext cx="1059840" cy="172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lnSpc>
                <a:spcPct val="100000"/>
              </a:lnSpc>
              <a:buNone/>
              <a:defRPr b="0" lang="en-US" sz="1400" spc="-1" strike="noStrike">
                <a:solidFill>
                  <a:srgbClr val="b2b2b2"/>
                </a:solidFill>
                <a:latin typeface="Times New Roman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b2b2b2"/>
                </a:solidFill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9"/>
          </p:nvPr>
        </p:nvSpPr>
        <p:spPr>
          <a:xfrm>
            <a:off x="3319200" y="3218400"/>
            <a:ext cx="1059840" cy="172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en-US" sz="1400" spc="-1" strike="noStrike">
                <a:solidFill>
                  <a:srgbClr val="b2b2b2"/>
                </a:solidFill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927BB55-6D75-4261-9650-CFA784CE8DAA}" type="slidenum">
              <a:rPr b="0" lang="en-US" sz="1400" spc="-1" strike="noStrike">
                <a:solidFill>
                  <a:srgbClr val="b2b2b2"/>
                </a:solidFill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title"/>
          </p:nvPr>
        </p:nvSpPr>
        <p:spPr>
          <a:xfrm>
            <a:off x="230400" y="137880"/>
            <a:ext cx="4148640" cy="57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1800" spc="-1" strike="noStrike">
                <a:latin typeface="Calibri"/>
              </a:rPr>
              <a:t>Click to edit the title text format</a:t>
            </a:r>
            <a:endParaRPr b="0" lang="en-US" sz="1800" spc="-1" strike="noStrike">
              <a:latin typeface="Calibri"/>
            </a:endParaRPr>
          </a:p>
        </p:txBody>
      </p:sp>
      <p:sp>
        <p:nvSpPr>
          <p:cNvPr id="91" name="PlaceHolder 5"/>
          <p:cNvSpPr>
            <a:spLocks noGrp="1"/>
          </p:cNvSpPr>
          <p:nvPr>
            <p:ph type="body"/>
          </p:nvPr>
        </p:nvSpPr>
        <p:spPr>
          <a:xfrm>
            <a:off x="230400" y="809640"/>
            <a:ext cx="4148640" cy="2006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3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Calibri"/>
              </a:rPr>
              <a:t>Click to edit the outline text format</a:t>
            </a:r>
            <a:endParaRPr b="0" lang="en-US" sz="1800" spc="-1" strike="noStrike"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Calibri"/>
              </a:rPr>
              <a:t>Second Outline Level</a:t>
            </a:r>
            <a:endParaRPr b="0" lang="en-US" sz="1800" spc="-1" strike="noStrike"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Calibri"/>
              </a:rPr>
              <a:t>Third Outline Level</a:t>
            </a:r>
            <a:endParaRPr b="0" lang="en-US" sz="1800" spc="-1" strike="noStrike"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Calibri"/>
              </a:rPr>
              <a:t>Fourth Outline Level</a:t>
            </a:r>
            <a:endParaRPr b="0" lang="en-US" sz="1800" spc="-1" strike="noStrike"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Calibri"/>
              </a:rPr>
              <a:t>Fifth Outline Level</a:t>
            </a:r>
            <a:endParaRPr b="0" lang="en-US" sz="2000" spc="-1" strike="noStrike"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Calibri"/>
              </a:rPr>
              <a:t>Sixth Outline Level</a:t>
            </a:r>
            <a:endParaRPr b="0" lang="en-US" sz="2000" spc="-1" strike="noStrike"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Calibri"/>
              </a:rPr>
              <a:t>Seventh Outline Level</a:t>
            </a:r>
            <a:endParaRPr b="0" lang="en-US" sz="2000" spc="-1" strike="noStrike"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bg object 16" hidden="1"/>
          <p:cNvSpPr/>
          <p:nvPr/>
        </p:nvSpPr>
        <p:spPr>
          <a:xfrm>
            <a:off x="0" y="0"/>
            <a:ext cx="2304000" cy="107640"/>
          </a:xfrm>
          <a:custGeom>
            <a:avLst/>
            <a:gdLst/>
            <a:ahLst/>
            <a:rect l="l" t="t" r="r" b="b"/>
            <a:pathLst>
              <a:path w="2304415" h="107950">
                <a:moveTo>
                  <a:pt x="2303995" y="0"/>
                </a:moveTo>
                <a:lnTo>
                  <a:pt x="0" y="0"/>
                </a:lnTo>
                <a:lnTo>
                  <a:pt x="0" y="107530"/>
                </a:lnTo>
                <a:lnTo>
                  <a:pt x="2303995" y="107530"/>
                </a:lnTo>
                <a:lnTo>
                  <a:pt x="2303995" y="0"/>
                </a:lnTo>
                <a:close/>
              </a:path>
            </a:pathLst>
          </a:custGeom>
          <a:solidFill>
            <a:srgbClr val="adade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9" name="bg object 16"/>
          <p:cNvSpPr/>
          <p:nvPr/>
        </p:nvSpPr>
        <p:spPr>
          <a:xfrm>
            <a:off x="0" y="0"/>
            <a:ext cx="2304000" cy="107640"/>
          </a:xfrm>
          <a:custGeom>
            <a:avLst/>
            <a:gdLst/>
            <a:ahLst/>
            <a:rect l="l" t="t" r="r" b="b"/>
            <a:pathLst>
              <a:path w="2304415" h="107950">
                <a:moveTo>
                  <a:pt x="2303995" y="0"/>
                </a:moveTo>
                <a:lnTo>
                  <a:pt x="0" y="0"/>
                </a:lnTo>
                <a:lnTo>
                  <a:pt x="0" y="107530"/>
                </a:lnTo>
                <a:lnTo>
                  <a:pt x="2303995" y="107530"/>
                </a:lnTo>
                <a:lnTo>
                  <a:pt x="2303995" y="0"/>
                </a:lnTo>
                <a:close/>
              </a:path>
            </a:pathLst>
          </a:custGeom>
          <a:solidFill>
            <a:srgbClr val="adade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0" name="bg object 17"/>
          <p:cNvSpPr/>
          <p:nvPr/>
        </p:nvSpPr>
        <p:spPr>
          <a:xfrm>
            <a:off x="2304000" y="0"/>
            <a:ext cx="2304000" cy="107640"/>
          </a:xfrm>
          <a:custGeom>
            <a:avLst/>
            <a:gdLst/>
            <a:ahLst/>
            <a:rect l="l" t="t" r="r" b="b"/>
            <a:pathLst>
              <a:path w="2304415" h="107950">
                <a:moveTo>
                  <a:pt x="2303995" y="0"/>
                </a:moveTo>
                <a:lnTo>
                  <a:pt x="0" y="0"/>
                </a:lnTo>
                <a:lnTo>
                  <a:pt x="0" y="107530"/>
                </a:lnTo>
                <a:lnTo>
                  <a:pt x="2303995" y="107530"/>
                </a:lnTo>
                <a:lnTo>
                  <a:pt x="2303995" y="0"/>
                </a:lnTo>
                <a:close/>
              </a:path>
            </a:pathLst>
          </a:custGeom>
          <a:solidFill>
            <a:srgbClr val="8484d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95400" y="197640"/>
            <a:ext cx="2998800" cy="207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200" spc="-1" strike="noStrike">
                <a:latin typeface="Calibri"/>
              </a:rPr>
              <a:t>Click to edit the title text format</a:t>
            </a:r>
            <a:endParaRPr b="0" lang="en-US" sz="1200" spc="-1" strike="noStrike">
              <a:latin typeface="Calibri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309240" y="1369440"/>
            <a:ext cx="3929040" cy="125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Calibri"/>
              </a:rPr>
              <a:t>Click to edit the outline text format</a:t>
            </a:r>
            <a:endParaRPr b="0" lang="en-US" sz="1800" spc="-1" strike="noStrike"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Calibri"/>
              </a:rPr>
              <a:t>Second Outline Level</a:t>
            </a:r>
            <a:endParaRPr b="0" lang="en-US" sz="1800" spc="-1" strike="noStrike"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Calibri"/>
              </a:rPr>
              <a:t>Third Outline Level</a:t>
            </a:r>
            <a:endParaRPr b="0" lang="en-US" sz="1800" spc="-1" strike="noStrike"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Calibri"/>
              </a:rPr>
              <a:t>Fourth Outline Level</a:t>
            </a:r>
            <a:endParaRPr b="0" lang="en-US" sz="1800" spc="-1" strike="noStrike"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Calibri"/>
              </a:rPr>
              <a:t>Fifth Outline Level</a:t>
            </a:r>
            <a:endParaRPr b="0" lang="en-US" sz="1800" spc="-1" strike="noStrike"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Calibri"/>
              </a:rPr>
              <a:t>Sixth Outline Level</a:t>
            </a:r>
            <a:endParaRPr b="0" lang="en-US" sz="1800" spc="-1" strike="noStrike"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Calibri"/>
              </a:rPr>
              <a:t>Seventh Outline Level</a:t>
            </a:r>
            <a:endParaRPr b="0" lang="en-US" sz="1800" spc="-1" strike="noStrike">
              <a:latin typeface="Calibri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 type="ftr" idx="10"/>
          </p:nvPr>
        </p:nvSpPr>
        <p:spPr>
          <a:xfrm>
            <a:off x="1567440" y="3218400"/>
            <a:ext cx="1474920" cy="172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34" name="PlaceHolder 4"/>
          <p:cNvSpPr>
            <a:spLocks noGrp="1"/>
          </p:cNvSpPr>
          <p:nvPr>
            <p:ph type="dt" idx="11"/>
          </p:nvPr>
        </p:nvSpPr>
        <p:spPr>
          <a:xfrm>
            <a:off x="230400" y="3218400"/>
            <a:ext cx="1059840" cy="172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lnSpc>
                <a:spcPct val="100000"/>
              </a:lnSpc>
              <a:buNone/>
              <a:defRPr b="0" lang="en-US" sz="1400" spc="-1" strike="noStrike">
                <a:solidFill>
                  <a:srgbClr val="b2b2b2"/>
                </a:solidFill>
                <a:latin typeface="Times New Roman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b2b2b2"/>
                </a:solidFill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35" name="PlaceHolder 5"/>
          <p:cNvSpPr>
            <a:spLocks noGrp="1"/>
          </p:cNvSpPr>
          <p:nvPr>
            <p:ph type="sldNum" idx="12"/>
          </p:nvPr>
        </p:nvSpPr>
        <p:spPr>
          <a:xfrm>
            <a:off x="3319200" y="3218400"/>
            <a:ext cx="1059840" cy="172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en-US" sz="1400" spc="-1" strike="noStrike">
                <a:solidFill>
                  <a:srgbClr val="b2b2b2"/>
                </a:solidFill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14BDB32-3309-4015-BED5-ADCA1DE70094}" type="slidenum">
              <a:rPr b="0" lang="en-US" sz="1400" spc="-1" strike="noStrike">
                <a:solidFill>
                  <a:srgbClr val="b2b2b2"/>
                </a:solidFill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" Target=""/><Relationship Id="rId2" Type="http://schemas.openxmlformats.org/officeDocument/2006/relationships/slide" Target=""/><Relationship Id="rId3" Type="http://schemas.openxmlformats.org/officeDocument/2006/relationships/slide" Target=""/><Relationship Id="rId4" Type="http://schemas.openxmlformats.org/officeDocument/2006/relationships/slide" Target=""/><Relationship Id="rId5" Type="http://schemas.openxmlformats.org/officeDocument/2006/relationships/slide" Target=""/><Relationship Id="rId6" Type="http://schemas.openxmlformats.org/officeDocument/2006/relationships/slide" Target=""/><Relationship Id="rId7" Type="http://schemas.openxmlformats.org/officeDocument/2006/relationships/image" Target="../media/image3.png"/><Relationship Id="rId8" Type="http://schemas.openxmlformats.org/officeDocument/2006/relationships/slide" Target=""/><Relationship Id="rId9" Type="http://schemas.openxmlformats.org/officeDocument/2006/relationships/slide" Target=""/><Relationship Id="rId10" Type="http://schemas.openxmlformats.org/officeDocument/2006/relationships/slide" Target=""/><Relationship Id="rId11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" Target=""/><Relationship Id="rId2" Type="http://schemas.openxmlformats.org/officeDocument/2006/relationships/slide" Target=""/><Relationship Id="rId3" Type="http://schemas.openxmlformats.org/officeDocument/2006/relationships/slide" Target=""/><Relationship Id="rId4" Type="http://schemas.openxmlformats.org/officeDocument/2006/relationships/slide" Target=""/><Relationship Id="rId5" Type="http://schemas.openxmlformats.org/officeDocument/2006/relationships/slide" Target=""/><Relationship Id="rId6" Type="http://schemas.openxmlformats.org/officeDocument/2006/relationships/slide" Target=""/><Relationship Id="rId7" Type="http://schemas.openxmlformats.org/officeDocument/2006/relationships/slide" Target=""/><Relationship Id="rId8" Type="http://schemas.openxmlformats.org/officeDocument/2006/relationships/slide" Target=""/><Relationship Id="rId9" Type="http://schemas.openxmlformats.org/officeDocument/2006/relationships/slide" Target=""/><Relationship Id="rId10" Type="http://schemas.openxmlformats.org/officeDocument/2006/relationships/slideLayout" Target="../slideLayouts/slideLayout3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object 2"/>
          <p:cNvSpPr/>
          <p:nvPr/>
        </p:nvSpPr>
        <p:spPr>
          <a:xfrm>
            <a:off x="1412280" y="626760"/>
            <a:ext cx="1780920" cy="568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41120" bIns="0" anchor="t">
            <a:spAutoFit/>
          </a:bodyPr>
          <a:p>
            <a:pPr algn="ctr">
              <a:lnSpc>
                <a:spcPct val="100000"/>
              </a:lnSpc>
              <a:spcBef>
                <a:spcPts val="1111"/>
              </a:spcBef>
              <a:buNone/>
            </a:pPr>
            <a:r>
              <a:rPr b="1" lang="en-US" sz="1400" spc="-1" strike="noStrike">
                <a:solidFill>
                  <a:srgbClr val="3333b2"/>
                </a:solidFill>
                <a:latin typeface="Arial"/>
                <a:ea typeface="DejaVu Sans"/>
              </a:rPr>
              <a:t>Distributed</a:t>
            </a:r>
            <a:r>
              <a:rPr b="1" lang="en-US" sz="1400" spc="97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1" lang="en-US" sz="1400" spc="-12" strike="noStrike">
                <a:solidFill>
                  <a:srgbClr val="3333b2"/>
                </a:solidFill>
                <a:latin typeface="Arial"/>
                <a:ea typeface="DejaVu Sans"/>
              </a:rPr>
              <a:t>Systems</a:t>
            </a:r>
            <a:endParaRPr b="0" lang="en-US" sz="1400" spc="-1" strike="noStrike">
              <a:latin typeface="Arial"/>
            </a:endParaRPr>
          </a:p>
          <a:p>
            <a:pPr marL="3960" algn="ctr">
              <a:lnSpc>
                <a:spcPct val="100000"/>
              </a:lnSpc>
              <a:spcBef>
                <a:spcPts val="609"/>
              </a:spcBef>
              <a:buNone/>
            </a:pPr>
            <a:r>
              <a:rPr b="0" lang="en-US" sz="900" spc="-1" strike="noStrike">
                <a:solidFill>
                  <a:srgbClr val="3333b2"/>
                </a:solidFill>
                <a:latin typeface="Arial"/>
                <a:ea typeface="DejaVu Sans"/>
              </a:rPr>
              <a:t>(4th</a:t>
            </a:r>
            <a:r>
              <a:rPr b="0" lang="en-US" sz="900" spc="-41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3333b2"/>
                </a:solidFill>
                <a:latin typeface="Arial"/>
                <a:ea typeface="DejaVu Sans"/>
              </a:rPr>
              <a:t>edition,</a:t>
            </a:r>
            <a:r>
              <a:rPr b="0" lang="en-US" sz="900" spc="-41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3333b2"/>
                </a:solidFill>
                <a:latin typeface="Arial"/>
                <a:ea typeface="DejaVu Sans"/>
              </a:rPr>
              <a:t>version</a:t>
            </a:r>
            <a:r>
              <a:rPr b="0" lang="en-US" sz="900" spc="-35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900" spc="-26" strike="noStrike">
                <a:solidFill>
                  <a:srgbClr val="3333b2"/>
                </a:solidFill>
                <a:latin typeface="Arial"/>
                <a:ea typeface="DejaVu Sans"/>
              </a:rPr>
              <a:t>01)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173" name="object 3"/>
          <p:cNvSpPr/>
          <p:nvPr/>
        </p:nvSpPr>
        <p:spPr>
          <a:xfrm>
            <a:off x="1307880" y="2409480"/>
            <a:ext cx="1989720" cy="23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7280" bIns="0" anchor="t">
            <a:spAutoFit/>
          </a:bodyPr>
          <a:p>
            <a:pPr marL="12600">
              <a:lnSpc>
                <a:spcPct val="100000"/>
              </a:lnSpc>
              <a:spcBef>
                <a:spcPts val="136"/>
              </a:spcBef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Chapter</a:t>
            </a:r>
            <a:r>
              <a:rPr b="0" lang="en-US" sz="1400" spc="43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02:</a:t>
            </a:r>
            <a:r>
              <a:rPr b="0" lang="en-US" sz="1400" spc="154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400" spc="-12" strike="noStrike">
                <a:solidFill>
                  <a:srgbClr val="000000"/>
                </a:solidFill>
                <a:latin typeface="Arial"/>
                <a:ea typeface="DejaVu Sans"/>
              </a:rPr>
              <a:t>Architecture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74" name=""/>
          <p:cNvSpPr/>
          <p:nvPr/>
        </p:nvSpPr>
        <p:spPr>
          <a:xfrm>
            <a:off x="1222920" y="1287720"/>
            <a:ext cx="2346480" cy="344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https://www.distributed-systems.net/</a:t>
            </a:r>
            <a:endParaRPr b="0" lang="en-US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object 10"/>
          <p:cNvSpPr/>
          <p:nvPr/>
        </p:nvSpPr>
        <p:spPr>
          <a:xfrm>
            <a:off x="53640" y="-1440"/>
            <a:ext cx="4498560" cy="8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  <a:buNone/>
              <a:tabLst>
                <a:tab algn="l" pos="3156120"/>
              </a:tabLst>
            </a:pPr>
            <a:r>
              <a:rPr b="0" lang="en-US" sz="500" spc="-12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Introduction</a:t>
            </a:r>
            <a:r>
              <a:rPr b="0" lang="en-US" sz="5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500" spc="-12" strike="noStrike">
                <a:solidFill>
                  <a:srgbClr val="000000"/>
                </a:solidFill>
                <a:latin typeface="Arial"/>
                <a:ea typeface="DejaVu Sans"/>
              </a:rPr>
              <a:t>From</a:t>
            </a:r>
            <a:r>
              <a:rPr b="0" lang="en-US" sz="500" spc="-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500" spc="-12" strike="noStrike">
                <a:solidFill>
                  <a:srgbClr val="000000"/>
                </a:solidFill>
                <a:latin typeface="Arial"/>
                <a:ea typeface="DejaVu Sans"/>
              </a:rPr>
              <a:t>networked</a:t>
            </a:r>
            <a:r>
              <a:rPr b="0" lang="en-US" sz="500" spc="-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500" spc="-1" strike="noStrike">
                <a:solidFill>
                  <a:srgbClr val="000000"/>
                </a:solidFill>
                <a:latin typeface="Arial"/>
                <a:ea typeface="DejaVu Sans"/>
              </a:rPr>
              <a:t>systems to</a:t>
            </a:r>
            <a:r>
              <a:rPr b="0" lang="en-US" sz="500" spc="-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500" spc="-1" strike="noStrike">
                <a:solidFill>
                  <a:srgbClr val="000000"/>
                </a:solidFill>
                <a:latin typeface="Arial"/>
                <a:ea typeface="DejaVu Sans"/>
              </a:rPr>
              <a:t>distributed</a:t>
            </a:r>
            <a:r>
              <a:rPr b="0" lang="en-US" sz="500" spc="-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500" spc="-12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systems</a:t>
            </a:r>
            <a:endParaRPr b="0" lang="en-US" sz="500" spc="-1" strike="noStrike">
              <a:latin typeface="Arial"/>
            </a:endParaRPr>
          </a:p>
        </p:txBody>
      </p:sp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95400" y="197640"/>
            <a:ext cx="2448360" cy="587520"/>
          </a:xfrm>
          <a:prstGeom prst="rect">
            <a:avLst/>
          </a:prstGeom>
          <a:noFill/>
          <a:ln w="0">
            <a:noFill/>
          </a:ln>
        </p:spPr>
        <p:txBody>
          <a:bodyPr lIns="0" rIns="0" tIns="12240" bIns="0" anchor="t">
            <a:noAutofit/>
          </a:bodyPr>
          <a:p>
            <a:pPr marL="1260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en-US" sz="1200" spc="-1" strike="noStrike">
                <a:solidFill>
                  <a:srgbClr val="3333b2"/>
                </a:solidFill>
                <a:latin typeface="Arial"/>
              </a:rPr>
              <a:t>Three-Tier Architecture Diagram</a:t>
            </a:r>
            <a:endParaRPr b="0" lang="en-US" sz="1200" spc="-1" strike="noStrike">
              <a:latin typeface="Arial"/>
            </a:endParaRPr>
          </a:p>
        </p:txBody>
      </p:sp>
      <p:grpSp>
        <p:nvGrpSpPr>
          <p:cNvPr id="177" name="object 11"/>
          <p:cNvGrpSpPr/>
          <p:nvPr/>
        </p:nvGrpSpPr>
        <p:grpSpPr>
          <a:xfrm>
            <a:off x="0" y="3348360"/>
            <a:ext cx="4605480" cy="105120"/>
            <a:chOff x="0" y="3348360"/>
            <a:chExt cx="4605480" cy="105120"/>
          </a:xfrm>
        </p:grpSpPr>
        <p:sp>
          <p:nvSpPr>
            <p:cNvPr id="178" name="object 12"/>
            <p:cNvSpPr/>
            <p:nvPr/>
          </p:nvSpPr>
          <p:spPr>
            <a:xfrm>
              <a:off x="0" y="3348360"/>
              <a:ext cx="2301480" cy="105120"/>
            </a:xfrm>
            <a:custGeom>
              <a:avLst/>
              <a:gdLst/>
              <a:ahLst/>
              <a:rect l="l" t="t" r="r" b="b"/>
              <a:pathLst>
                <a:path w="2304415" h="107950">
                  <a:moveTo>
                    <a:pt x="2303995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2303995" y="10753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adade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9" name="object 13"/>
            <p:cNvSpPr/>
            <p:nvPr/>
          </p:nvSpPr>
          <p:spPr>
            <a:xfrm>
              <a:off x="2304000" y="3348360"/>
              <a:ext cx="2301480" cy="105120"/>
            </a:xfrm>
            <a:custGeom>
              <a:avLst/>
              <a:gdLst/>
              <a:ahLst/>
              <a:rect l="l" t="t" r="r" b="b"/>
              <a:pathLst>
                <a:path w="2304415" h="107950">
                  <a:moveTo>
                    <a:pt x="2303995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2303995" y="10753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8484d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80" name="object 14"/>
          <p:cNvSpPr/>
          <p:nvPr/>
        </p:nvSpPr>
        <p:spPr>
          <a:xfrm>
            <a:off x="53640" y="3349800"/>
            <a:ext cx="1168560" cy="8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360" bIns="0" anchor="t">
            <a:spAutoFit/>
          </a:bodyPr>
          <a:p>
            <a:pPr marL="12600">
              <a:lnSpc>
                <a:spcPct val="100000"/>
              </a:lnSpc>
              <a:spcBef>
                <a:spcPts val="74"/>
              </a:spcBef>
              <a:buNone/>
            </a:pPr>
            <a:r>
              <a:rPr b="0" lang="en-US" sz="500" spc="-1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Distributed versus </a:t>
            </a:r>
            <a:r>
              <a:rPr b="0" lang="en-US" sz="500" spc="-12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decentralized</a:t>
            </a:r>
            <a:r>
              <a:rPr b="0" lang="en-US" sz="500" spc="-1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 </a:t>
            </a:r>
            <a:r>
              <a:rPr b="0" lang="en-US" sz="500" spc="-12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systems</a:t>
            </a:r>
            <a:endParaRPr b="0" lang="en-US" sz="500" spc="-1" strike="noStrike">
              <a:latin typeface="Arial"/>
            </a:endParaRPr>
          </a:p>
        </p:txBody>
      </p:sp>
      <p:pic>
        <p:nvPicPr>
          <p:cNvPr id="181" name="" descr=""/>
          <p:cNvPicPr/>
          <p:nvPr/>
        </p:nvPicPr>
        <p:blipFill>
          <a:blip r:embed="rId1"/>
          <a:stretch/>
        </p:blipFill>
        <p:spPr>
          <a:xfrm>
            <a:off x="299520" y="671760"/>
            <a:ext cx="3791160" cy="2119320"/>
          </a:xfrm>
          <a:prstGeom prst="rect">
            <a:avLst/>
          </a:prstGeom>
          <a:ln w="0">
            <a:noFill/>
          </a:ln>
        </p:spPr>
      </p:pic>
    </p:spTree>
  </p:cSld>
  <p:transition>
    <p:fade/>
  </p:transition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object 9"/>
          <p:cNvSpPr/>
          <p:nvPr/>
        </p:nvSpPr>
        <p:spPr>
          <a:xfrm>
            <a:off x="53640" y="-1440"/>
            <a:ext cx="4498560" cy="8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  <a:buNone/>
              <a:tabLst>
                <a:tab algn="l" pos="3156120"/>
              </a:tabLst>
            </a:pPr>
            <a:r>
              <a:rPr b="0" lang="en-US" sz="500" spc="-12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Introduction</a:t>
            </a:r>
            <a:r>
              <a:rPr b="0" lang="en-US" sz="5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500" spc="-12" strike="noStrike">
                <a:solidFill>
                  <a:srgbClr val="000000"/>
                </a:solidFill>
                <a:latin typeface="Arial"/>
                <a:ea typeface="DejaVu Sans"/>
              </a:rPr>
              <a:t>From</a:t>
            </a:r>
            <a:r>
              <a:rPr b="0" lang="en-US" sz="500" spc="-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500" spc="-12" strike="noStrike">
                <a:solidFill>
                  <a:srgbClr val="000000"/>
                </a:solidFill>
                <a:latin typeface="Arial"/>
                <a:ea typeface="DejaVu Sans"/>
              </a:rPr>
              <a:t>networked</a:t>
            </a:r>
            <a:r>
              <a:rPr b="0" lang="en-US" sz="500" spc="-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500" spc="-1" strike="noStrike">
                <a:solidFill>
                  <a:srgbClr val="000000"/>
                </a:solidFill>
                <a:latin typeface="Arial"/>
                <a:ea typeface="DejaVu Sans"/>
              </a:rPr>
              <a:t>systems to</a:t>
            </a:r>
            <a:r>
              <a:rPr b="0" lang="en-US" sz="500" spc="-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500" spc="-1" strike="noStrike">
                <a:solidFill>
                  <a:srgbClr val="000000"/>
                </a:solidFill>
                <a:latin typeface="Arial"/>
                <a:ea typeface="DejaVu Sans"/>
              </a:rPr>
              <a:t>distributed</a:t>
            </a:r>
            <a:r>
              <a:rPr b="0" lang="en-US" sz="500" spc="-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500" spc="-12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systems</a:t>
            </a:r>
            <a:endParaRPr b="0" lang="en-US" sz="500" spc="-1" strike="noStrike">
              <a:latin typeface="Arial"/>
            </a:endParaRPr>
          </a:p>
        </p:txBody>
      </p:sp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95400" y="197640"/>
            <a:ext cx="3790440" cy="587520"/>
          </a:xfrm>
          <a:prstGeom prst="rect">
            <a:avLst/>
          </a:prstGeom>
          <a:noFill/>
          <a:ln w="0">
            <a:noFill/>
          </a:ln>
        </p:spPr>
        <p:txBody>
          <a:bodyPr lIns="0" rIns="0" tIns="12240" bIns="0" anchor="t">
            <a:noAutofit/>
          </a:bodyPr>
          <a:p>
            <a:pPr marL="1260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en-US" sz="1200" spc="-1" strike="noStrike">
                <a:solidFill>
                  <a:srgbClr val="3333b2"/>
                </a:solidFill>
                <a:latin typeface="Arial"/>
              </a:rPr>
              <a:t>Simple Client-Server Architecture (No connection)</a:t>
            </a:r>
            <a:endParaRPr b="0" lang="en-US" sz="1200" spc="-1" strike="noStrike">
              <a:latin typeface="Arial"/>
            </a:endParaRPr>
          </a:p>
        </p:txBody>
      </p:sp>
      <p:grpSp>
        <p:nvGrpSpPr>
          <p:cNvPr id="184" name="object 15"/>
          <p:cNvGrpSpPr/>
          <p:nvPr/>
        </p:nvGrpSpPr>
        <p:grpSpPr>
          <a:xfrm>
            <a:off x="0" y="3348360"/>
            <a:ext cx="4605480" cy="105120"/>
            <a:chOff x="0" y="3348360"/>
            <a:chExt cx="4605480" cy="105120"/>
          </a:xfrm>
        </p:grpSpPr>
        <p:sp>
          <p:nvSpPr>
            <p:cNvPr id="185" name="object 16"/>
            <p:cNvSpPr/>
            <p:nvPr/>
          </p:nvSpPr>
          <p:spPr>
            <a:xfrm>
              <a:off x="0" y="3348360"/>
              <a:ext cx="2301480" cy="105120"/>
            </a:xfrm>
            <a:custGeom>
              <a:avLst/>
              <a:gdLst/>
              <a:ahLst/>
              <a:rect l="l" t="t" r="r" b="b"/>
              <a:pathLst>
                <a:path w="2304415" h="107950">
                  <a:moveTo>
                    <a:pt x="2303995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2303995" y="10753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adade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6" name="object 17"/>
            <p:cNvSpPr/>
            <p:nvPr/>
          </p:nvSpPr>
          <p:spPr>
            <a:xfrm>
              <a:off x="2304000" y="3348360"/>
              <a:ext cx="2301480" cy="105120"/>
            </a:xfrm>
            <a:custGeom>
              <a:avLst/>
              <a:gdLst/>
              <a:ahLst/>
              <a:rect l="l" t="t" r="r" b="b"/>
              <a:pathLst>
                <a:path w="2304415" h="107950">
                  <a:moveTo>
                    <a:pt x="2303995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2303995" y="10753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8484d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87" name="object 18"/>
          <p:cNvSpPr/>
          <p:nvPr/>
        </p:nvSpPr>
        <p:spPr>
          <a:xfrm>
            <a:off x="53640" y="3349800"/>
            <a:ext cx="1168560" cy="8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360" bIns="0" anchor="t">
            <a:spAutoFit/>
          </a:bodyPr>
          <a:p>
            <a:pPr marL="12600">
              <a:lnSpc>
                <a:spcPct val="100000"/>
              </a:lnSpc>
              <a:spcBef>
                <a:spcPts val="74"/>
              </a:spcBef>
              <a:buNone/>
            </a:pPr>
            <a:r>
              <a:rPr b="0" lang="en-US" sz="500" spc="-1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Distributed versus </a:t>
            </a:r>
            <a:r>
              <a:rPr b="0" lang="en-US" sz="500" spc="-12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decentralized</a:t>
            </a:r>
            <a:r>
              <a:rPr b="0" lang="en-US" sz="500" spc="-1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 </a:t>
            </a:r>
            <a:r>
              <a:rPr b="0" lang="en-US" sz="500" spc="-12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systems</a:t>
            </a:r>
            <a:endParaRPr b="0" lang="en-US" sz="500" spc="-1" strike="noStrike">
              <a:latin typeface="Arial"/>
            </a:endParaRPr>
          </a:p>
        </p:txBody>
      </p:sp>
      <p:pic>
        <p:nvPicPr>
          <p:cNvPr id="188" name="" descr=""/>
          <p:cNvPicPr/>
          <p:nvPr/>
        </p:nvPicPr>
        <p:blipFill>
          <a:blip r:embed="rId1"/>
          <a:stretch/>
        </p:blipFill>
        <p:spPr>
          <a:xfrm>
            <a:off x="3600" y="564120"/>
            <a:ext cx="4609440" cy="1181880"/>
          </a:xfrm>
          <a:prstGeom prst="rect">
            <a:avLst/>
          </a:prstGeom>
          <a:ln w="0">
            <a:noFill/>
          </a:ln>
        </p:spPr>
      </p:pic>
      <p:sp>
        <p:nvSpPr>
          <p:cNvPr id="189" name=""/>
          <p:cNvSpPr/>
          <p:nvPr/>
        </p:nvSpPr>
        <p:spPr>
          <a:xfrm>
            <a:off x="129960" y="1812240"/>
            <a:ext cx="3707280" cy="1422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000" spc="-1" strike="noStrike">
                <a:latin typeface="URWPalladioL-Roma"/>
              </a:rPr>
              <a:t>1) Client packages message for server, 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000" spc="-1" strike="noStrike">
                <a:latin typeface="URWPalladioL-Roma"/>
              </a:rPr>
              <a:t>    </a:t>
            </a:r>
            <a:r>
              <a:rPr b="0" lang="en-US" sz="1000" spc="-1" strike="noStrike">
                <a:latin typeface="URWPalladioL-Roma"/>
              </a:rPr>
              <a:t>identifying the service it wants,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000" spc="-1" strike="noStrike">
                <a:latin typeface="URWPalladioL-Roma"/>
              </a:rPr>
              <a:t>    </a:t>
            </a:r>
            <a:r>
              <a:rPr b="0" lang="en-US" sz="1000" spc="-1" strike="noStrike">
                <a:latin typeface="URWPalladioL-Roma"/>
              </a:rPr>
              <a:t>along with necessary input data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000" spc="-1" strike="noStrike">
                <a:latin typeface="URWPalladioL-Roma"/>
                <a:ea typeface="URWPalladioL-Roma"/>
              </a:rPr>
              <a:t>2) Message sent to server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000" spc="-1" strike="noStrike">
                <a:latin typeface="URWPalladioL-Roma"/>
                <a:ea typeface="URWPalladioL-Roma"/>
              </a:rPr>
              <a:t>3) Server will wait for incoming request, process it, </a:t>
            </a:r>
            <a:br>
              <a:rPr sz="1000"/>
            </a:br>
            <a:r>
              <a:rPr b="0" lang="en-US" sz="1000" spc="-1" strike="noStrike">
                <a:latin typeface="URWPalladioL-Roma"/>
                <a:ea typeface="URWPalladioL-Roma"/>
              </a:rPr>
              <a:t>and package results in a reply message  sent to client</a:t>
            </a:r>
            <a:endParaRPr b="0" lang="en-US" sz="1000" spc="-1" strike="noStrike">
              <a:latin typeface="Arial"/>
            </a:endParaRPr>
          </a:p>
        </p:txBody>
      </p:sp>
    </p:spTree>
  </p:cSld>
  <p:transition>
    <p:fade/>
  </p:transition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object 5"/>
          <p:cNvSpPr/>
          <p:nvPr/>
        </p:nvSpPr>
        <p:spPr>
          <a:xfrm>
            <a:off x="53640" y="-1440"/>
            <a:ext cx="4498560" cy="8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  <a:buNone/>
              <a:tabLst>
                <a:tab algn="l" pos="3156120"/>
              </a:tabLst>
            </a:pPr>
            <a:r>
              <a:rPr b="0" lang="en-US" sz="500" spc="-12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Introduction</a:t>
            </a:r>
            <a:r>
              <a:rPr b="0" lang="en-US" sz="5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500" spc="-12" strike="noStrike">
                <a:solidFill>
                  <a:srgbClr val="000000"/>
                </a:solidFill>
                <a:latin typeface="Arial"/>
                <a:ea typeface="DejaVu Sans"/>
              </a:rPr>
              <a:t>From</a:t>
            </a:r>
            <a:r>
              <a:rPr b="0" lang="en-US" sz="500" spc="-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500" spc="-12" strike="noStrike">
                <a:solidFill>
                  <a:srgbClr val="000000"/>
                </a:solidFill>
                <a:latin typeface="Arial"/>
                <a:ea typeface="DejaVu Sans"/>
              </a:rPr>
              <a:t>networked</a:t>
            </a:r>
            <a:r>
              <a:rPr b="0" lang="en-US" sz="500" spc="-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500" spc="-1" strike="noStrike">
                <a:solidFill>
                  <a:srgbClr val="000000"/>
                </a:solidFill>
                <a:latin typeface="Arial"/>
                <a:ea typeface="DejaVu Sans"/>
              </a:rPr>
              <a:t>systems to</a:t>
            </a:r>
            <a:r>
              <a:rPr b="0" lang="en-US" sz="500" spc="-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500" spc="-1" strike="noStrike">
                <a:solidFill>
                  <a:srgbClr val="000000"/>
                </a:solidFill>
                <a:latin typeface="Arial"/>
                <a:ea typeface="DejaVu Sans"/>
              </a:rPr>
              <a:t>distributed</a:t>
            </a:r>
            <a:r>
              <a:rPr b="0" lang="en-US" sz="500" spc="-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500" spc="-12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systems</a:t>
            </a:r>
            <a:endParaRPr b="0" lang="en-US" sz="500" spc="-1" strike="noStrike">
              <a:latin typeface="Arial"/>
            </a:endParaRPr>
          </a:p>
        </p:txBody>
      </p:sp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95400" y="197640"/>
            <a:ext cx="4247640" cy="587520"/>
          </a:xfrm>
          <a:prstGeom prst="rect">
            <a:avLst/>
          </a:prstGeom>
          <a:noFill/>
          <a:ln w="0">
            <a:noFill/>
          </a:ln>
        </p:spPr>
        <p:txBody>
          <a:bodyPr lIns="0" rIns="0" tIns="12240" bIns="0" anchor="t">
            <a:noAutofit/>
          </a:bodyPr>
          <a:p>
            <a:pPr marL="1260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en-US" sz="1200" spc="-1" strike="noStrike">
                <a:solidFill>
                  <a:srgbClr val="3333b2"/>
                </a:solidFill>
                <a:latin typeface="Arial"/>
              </a:rPr>
              <a:t>Simple Client-Server Architecture (No connection), contd.</a:t>
            </a:r>
            <a:endParaRPr b="0" lang="en-US" sz="1200" spc="-1" strike="noStrike">
              <a:latin typeface="Arial"/>
            </a:endParaRPr>
          </a:p>
        </p:txBody>
      </p:sp>
      <p:grpSp>
        <p:nvGrpSpPr>
          <p:cNvPr id="192" name="object 6"/>
          <p:cNvGrpSpPr/>
          <p:nvPr/>
        </p:nvGrpSpPr>
        <p:grpSpPr>
          <a:xfrm>
            <a:off x="0" y="3348360"/>
            <a:ext cx="4605480" cy="105120"/>
            <a:chOff x="0" y="3348360"/>
            <a:chExt cx="4605480" cy="105120"/>
          </a:xfrm>
        </p:grpSpPr>
        <p:sp>
          <p:nvSpPr>
            <p:cNvPr id="193" name="object 7"/>
            <p:cNvSpPr/>
            <p:nvPr/>
          </p:nvSpPr>
          <p:spPr>
            <a:xfrm>
              <a:off x="0" y="3348360"/>
              <a:ext cx="2301480" cy="105120"/>
            </a:xfrm>
            <a:custGeom>
              <a:avLst/>
              <a:gdLst/>
              <a:ahLst/>
              <a:rect l="l" t="t" r="r" b="b"/>
              <a:pathLst>
                <a:path w="2304415" h="107950">
                  <a:moveTo>
                    <a:pt x="2303995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2303995" y="10753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adade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4" name="object 8"/>
            <p:cNvSpPr/>
            <p:nvPr/>
          </p:nvSpPr>
          <p:spPr>
            <a:xfrm>
              <a:off x="2304000" y="3348360"/>
              <a:ext cx="2301480" cy="105120"/>
            </a:xfrm>
            <a:custGeom>
              <a:avLst/>
              <a:gdLst/>
              <a:ahLst/>
              <a:rect l="l" t="t" r="r" b="b"/>
              <a:pathLst>
                <a:path w="2304415" h="107950">
                  <a:moveTo>
                    <a:pt x="2303995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2303995" y="10753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8484d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95" name="object 19"/>
          <p:cNvSpPr/>
          <p:nvPr/>
        </p:nvSpPr>
        <p:spPr>
          <a:xfrm>
            <a:off x="53640" y="3349800"/>
            <a:ext cx="1168560" cy="8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360" bIns="0" anchor="t">
            <a:spAutoFit/>
          </a:bodyPr>
          <a:p>
            <a:pPr marL="12600">
              <a:lnSpc>
                <a:spcPct val="100000"/>
              </a:lnSpc>
              <a:spcBef>
                <a:spcPts val="74"/>
              </a:spcBef>
              <a:buNone/>
            </a:pPr>
            <a:r>
              <a:rPr b="0" lang="en-US" sz="500" spc="-1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Distributed versus </a:t>
            </a:r>
            <a:r>
              <a:rPr b="0" lang="en-US" sz="500" spc="-12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decentralized</a:t>
            </a:r>
            <a:r>
              <a:rPr b="0" lang="en-US" sz="500" spc="-1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 </a:t>
            </a:r>
            <a:r>
              <a:rPr b="0" lang="en-US" sz="500" spc="-12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systems</a:t>
            </a:r>
            <a:endParaRPr b="0" lang="en-US" sz="500" spc="-1" strike="noStrike">
              <a:latin typeface="Arial"/>
            </a:endParaRPr>
          </a:p>
        </p:txBody>
      </p:sp>
      <p:sp>
        <p:nvSpPr>
          <p:cNvPr id="196" name=""/>
          <p:cNvSpPr/>
          <p:nvPr/>
        </p:nvSpPr>
        <p:spPr>
          <a:xfrm>
            <a:off x="129960" y="876240"/>
            <a:ext cx="4441680" cy="171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000" spc="-1" strike="noStrike">
                <a:latin typeface="URWPalladioL-Roma"/>
              </a:rPr>
              <a:t>When it works, this is efficient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000" spc="-1" strike="noStrike">
                <a:latin typeface="URWPalladioL-Roma"/>
                <a:ea typeface="URWPalladioL-Roma"/>
              </a:rPr>
              <a:t>What if the result doesn’t come back?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000" spc="-1" strike="noStrike">
                <a:latin typeface="URWPalladioL-Roma"/>
                <a:ea typeface="URWPalladioL-Roma"/>
              </a:rPr>
              <a:t>1) was original request lost?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000" spc="-1" strike="noStrike">
                <a:latin typeface="URWPalladioL-Roma"/>
                <a:ea typeface="URWPalladioL-Roma"/>
              </a:rPr>
              <a:t>2) did transmission of response fail?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000" spc="-1" strike="noStrike">
                <a:latin typeface="URWPalladioL-Roma"/>
                <a:ea typeface="URWPalladioL-Roma"/>
              </a:rPr>
              <a:t>We won’t know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000" spc="-1" strike="noStrike">
                <a:latin typeface="URWPalladioL-Roma"/>
                <a:ea typeface="URWPalladioL-Roma"/>
              </a:rPr>
              <a:t>In first case, might resend. In second case, don’t want to resend.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000" spc="-1" strike="noStrike">
                <a:latin typeface="URWPalladioL-Roma"/>
                <a:ea typeface="URWPalladioL-Roma"/>
              </a:rPr>
              <a:t>Transaction that can safely be repeated is called </a:t>
            </a:r>
            <a:r>
              <a:rPr b="0" i="1" lang="en-US" sz="1000" spc="-1" strike="noStrike">
                <a:latin typeface="URWPalladioL-Roma"/>
                <a:ea typeface="URWPalladioL-Roma"/>
              </a:rPr>
              <a:t>idempotent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000" spc="-1" strike="noStrike">
              <a:latin typeface="Arial"/>
            </a:endParaRPr>
          </a:p>
        </p:txBody>
      </p:sp>
    </p:spTree>
  </p:cSld>
  <p:transition>
    <p:fade/>
  </p:transition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object 25"/>
          <p:cNvSpPr/>
          <p:nvPr/>
        </p:nvSpPr>
        <p:spPr>
          <a:xfrm>
            <a:off x="53640" y="-1440"/>
            <a:ext cx="4498560" cy="8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  <a:buNone/>
              <a:tabLst>
                <a:tab algn="l" pos="3156120"/>
              </a:tabLst>
            </a:pPr>
            <a:r>
              <a:rPr b="0" lang="en-US" sz="500" spc="-12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Introduction</a:t>
            </a:r>
            <a:r>
              <a:rPr b="0" lang="en-US" sz="5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500" spc="-12" strike="noStrike">
                <a:solidFill>
                  <a:srgbClr val="000000"/>
                </a:solidFill>
                <a:latin typeface="Arial"/>
                <a:ea typeface="DejaVu Sans"/>
              </a:rPr>
              <a:t>From</a:t>
            </a:r>
            <a:r>
              <a:rPr b="0" lang="en-US" sz="500" spc="-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500" spc="-12" strike="noStrike">
                <a:solidFill>
                  <a:srgbClr val="000000"/>
                </a:solidFill>
                <a:latin typeface="Arial"/>
                <a:ea typeface="DejaVu Sans"/>
              </a:rPr>
              <a:t>networked</a:t>
            </a:r>
            <a:r>
              <a:rPr b="0" lang="en-US" sz="500" spc="-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500" spc="-1" strike="noStrike">
                <a:solidFill>
                  <a:srgbClr val="000000"/>
                </a:solidFill>
                <a:latin typeface="Arial"/>
                <a:ea typeface="DejaVu Sans"/>
              </a:rPr>
              <a:t>systems to</a:t>
            </a:r>
            <a:r>
              <a:rPr b="0" lang="en-US" sz="500" spc="-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500" spc="-1" strike="noStrike">
                <a:solidFill>
                  <a:srgbClr val="000000"/>
                </a:solidFill>
                <a:latin typeface="Arial"/>
                <a:ea typeface="DejaVu Sans"/>
              </a:rPr>
              <a:t>distributed</a:t>
            </a:r>
            <a:r>
              <a:rPr b="0" lang="en-US" sz="500" spc="-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500" spc="-12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systems</a:t>
            </a:r>
            <a:endParaRPr b="0" lang="en-US" sz="500" spc="-1" strike="noStrike">
              <a:latin typeface="Arial"/>
            </a:endParaRPr>
          </a:p>
        </p:txBody>
      </p:sp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95400" y="197640"/>
            <a:ext cx="4247640" cy="587520"/>
          </a:xfrm>
          <a:prstGeom prst="rect">
            <a:avLst/>
          </a:prstGeom>
          <a:noFill/>
          <a:ln w="0">
            <a:noFill/>
          </a:ln>
        </p:spPr>
        <p:txBody>
          <a:bodyPr lIns="0" rIns="0" tIns="12240" bIns="0" anchor="t">
            <a:noAutofit/>
          </a:bodyPr>
          <a:p>
            <a:pPr marL="1260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en-US" sz="1200" spc="-1" strike="noStrike">
                <a:solidFill>
                  <a:srgbClr val="3333b2"/>
                </a:solidFill>
                <a:latin typeface="Arial"/>
              </a:rPr>
              <a:t>Simple Client-Server Architecture (No connection), contd.</a:t>
            </a:r>
            <a:endParaRPr b="0" lang="en-US" sz="1200" spc="-1" strike="noStrike">
              <a:latin typeface="Arial"/>
            </a:endParaRPr>
          </a:p>
        </p:txBody>
      </p:sp>
      <p:grpSp>
        <p:nvGrpSpPr>
          <p:cNvPr id="199" name="object 26"/>
          <p:cNvGrpSpPr/>
          <p:nvPr/>
        </p:nvGrpSpPr>
        <p:grpSpPr>
          <a:xfrm>
            <a:off x="0" y="3348360"/>
            <a:ext cx="4605480" cy="105120"/>
            <a:chOff x="0" y="3348360"/>
            <a:chExt cx="4605480" cy="105120"/>
          </a:xfrm>
        </p:grpSpPr>
        <p:sp>
          <p:nvSpPr>
            <p:cNvPr id="200" name="object 27"/>
            <p:cNvSpPr/>
            <p:nvPr/>
          </p:nvSpPr>
          <p:spPr>
            <a:xfrm>
              <a:off x="0" y="3348360"/>
              <a:ext cx="2301480" cy="105120"/>
            </a:xfrm>
            <a:custGeom>
              <a:avLst/>
              <a:gdLst/>
              <a:ahLst/>
              <a:rect l="l" t="t" r="r" b="b"/>
              <a:pathLst>
                <a:path w="2304415" h="107950">
                  <a:moveTo>
                    <a:pt x="2303995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2303995" y="10753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adade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1" name="object 28"/>
            <p:cNvSpPr/>
            <p:nvPr/>
          </p:nvSpPr>
          <p:spPr>
            <a:xfrm>
              <a:off x="2304000" y="3348360"/>
              <a:ext cx="2301480" cy="105120"/>
            </a:xfrm>
            <a:custGeom>
              <a:avLst/>
              <a:gdLst/>
              <a:ahLst/>
              <a:rect l="l" t="t" r="r" b="b"/>
              <a:pathLst>
                <a:path w="2304415" h="107950">
                  <a:moveTo>
                    <a:pt x="2303995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2303995" y="10753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8484d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02" name="object 29"/>
          <p:cNvSpPr/>
          <p:nvPr/>
        </p:nvSpPr>
        <p:spPr>
          <a:xfrm>
            <a:off x="53640" y="3349800"/>
            <a:ext cx="1168560" cy="8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360" bIns="0" anchor="t">
            <a:spAutoFit/>
          </a:bodyPr>
          <a:p>
            <a:pPr marL="12600">
              <a:lnSpc>
                <a:spcPct val="100000"/>
              </a:lnSpc>
              <a:spcBef>
                <a:spcPts val="74"/>
              </a:spcBef>
              <a:buNone/>
            </a:pPr>
            <a:r>
              <a:rPr b="0" lang="en-US" sz="500" spc="-1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Distributed versus </a:t>
            </a:r>
            <a:r>
              <a:rPr b="0" lang="en-US" sz="500" spc="-12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decentralized</a:t>
            </a:r>
            <a:r>
              <a:rPr b="0" lang="en-US" sz="500" spc="-1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 </a:t>
            </a:r>
            <a:r>
              <a:rPr b="0" lang="en-US" sz="500" spc="-12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systems</a:t>
            </a:r>
            <a:endParaRPr b="0" lang="en-US" sz="500" spc="-1" strike="noStrike">
              <a:latin typeface="Arial"/>
            </a:endParaRPr>
          </a:p>
        </p:txBody>
      </p:sp>
      <p:sp>
        <p:nvSpPr>
          <p:cNvPr id="203" name=""/>
          <p:cNvSpPr/>
          <p:nvPr/>
        </p:nvSpPr>
        <p:spPr>
          <a:xfrm>
            <a:off x="129960" y="552240"/>
            <a:ext cx="4441680" cy="1422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1000" spc="-1" strike="noStrike">
                <a:latin typeface="URWPalladioL-Roma"/>
                <a:ea typeface="URWPalladioL-Roma"/>
              </a:rPr>
              <a:t>Examples</a:t>
            </a:r>
            <a:r>
              <a:rPr b="0" lang="en-US" sz="1000" spc="-1" strike="noStrike">
                <a:latin typeface="URWPalladioL-Roma"/>
                <a:ea typeface="URWPalladioL-Roma"/>
              </a:rPr>
              <a:t>: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000" spc="-1" strike="noStrike">
                <a:latin typeface="URWPalladioL-Roma"/>
                <a:ea typeface="URWPalladioL-Roma"/>
              </a:rPr>
              <a:t>Request 1: transfer $10K from bank account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000" spc="-1" strike="noStrike">
                <a:latin typeface="URWPalladioL-Roma"/>
                <a:ea typeface="URWPalladioL-Roma"/>
              </a:rPr>
              <a:t>Not safe to resend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000" spc="-1" strike="noStrike">
                <a:latin typeface="URWPalladioL-Roma"/>
                <a:ea typeface="URWPalladioL-Roma"/>
              </a:rPr>
              <a:t>Request 2: Tell me bank account balance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000" spc="-1" strike="noStrike">
                <a:latin typeface="URWPalladioL-Roma"/>
                <a:ea typeface="URWPalladioL-Roma"/>
              </a:rPr>
              <a:t>Safe to resend</a:t>
            </a:r>
            <a:endParaRPr b="0" lang="en-US" sz="1000" spc="-1" strike="noStrike">
              <a:latin typeface="Arial"/>
            </a:endParaRPr>
          </a:p>
        </p:txBody>
      </p:sp>
    </p:spTree>
  </p:cSld>
  <p:transition>
    <p:fade/>
  </p:transition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object 20"/>
          <p:cNvSpPr/>
          <p:nvPr/>
        </p:nvSpPr>
        <p:spPr>
          <a:xfrm>
            <a:off x="53640" y="-1440"/>
            <a:ext cx="4498560" cy="8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  <a:buNone/>
              <a:tabLst>
                <a:tab algn="l" pos="3156120"/>
              </a:tabLst>
            </a:pPr>
            <a:r>
              <a:rPr b="0" lang="en-US" sz="500" spc="-12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Introduction</a:t>
            </a:r>
            <a:r>
              <a:rPr b="0" lang="en-US" sz="5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500" spc="-12" strike="noStrike">
                <a:solidFill>
                  <a:srgbClr val="000000"/>
                </a:solidFill>
                <a:latin typeface="Arial"/>
                <a:ea typeface="DejaVu Sans"/>
              </a:rPr>
              <a:t>From</a:t>
            </a:r>
            <a:r>
              <a:rPr b="0" lang="en-US" sz="500" spc="-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500" spc="-12" strike="noStrike">
                <a:solidFill>
                  <a:srgbClr val="000000"/>
                </a:solidFill>
                <a:latin typeface="Arial"/>
                <a:ea typeface="DejaVu Sans"/>
              </a:rPr>
              <a:t>networked</a:t>
            </a:r>
            <a:r>
              <a:rPr b="0" lang="en-US" sz="500" spc="-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500" spc="-1" strike="noStrike">
                <a:solidFill>
                  <a:srgbClr val="000000"/>
                </a:solidFill>
                <a:latin typeface="Arial"/>
                <a:ea typeface="DejaVu Sans"/>
              </a:rPr>
              <a:t>systems to</a:t>
            </a:r>
            <a:r>
              <a:rPr b="0" lang="en-US" sz="500" spc="-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500" spc="-1" strike="noStrike">
                <a:solidFill>
                  <a:srgbClr val="000000"/>
                </a:solidFill>
                <a:latin typeface="Arial"/>
                <a:ea typeface="DejaVu Sans"/>
              </a:rPr>
              <a:t>distributed</a:t>
            </a:r>
            <a:r>
              <a:rPr b="0" lang="en-US" sz="500" spc="-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500" spc="-12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systems</a:t>
            </a:r>
            <a:endParaRPr b="0" lang="en-US" sz="500" spc="-1" strike="noStrike">
              <a:latin typeface="Arial"/>
            </a:endParaRPr>
          </a:p>
        </p:txBody>
      </p:sp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95400" y="197640"/>
            <a:ext cx="3790440" cy="587520"/>
          </a:xfrm>
          <a:prstGeom prst="rect">
            <a:avLst/>
          </a:prstGeom>
          <a:noFill/>
          <a:ln w="0">
            <a:noFill/>
          </a:ln>
        </p:spPr>
        <p:txBody>
          <a:bodyPr lIns="0" rIns="0" tIns="12240" bIns="0" anchor="t">
            <a:noAutofit/>
          </a:bodyPr>
          <a:p>
            <a:pPr marL="1260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en-US" sz="1200" spc="-1" strike="noStrike">
                <a:solidFill>
                  <a:srgbClr val="3333b2"/>
                </a:solidFill>
                <a:latin typeface="Arial"/>
              </a:rPr>
              <a:t>Connection-Oriented Protocol</a:t>
            </a:r>
            <a:endParaRPr b="0" lang="en-US" sz="1200" spc="-1" strike="noStrike">
              <a:latin typeface="Arial"/>
            </a:endParaRPr>
          </a:p>
        </p:txBody>
      </p:sp>
      <p:grpSp>
        <p:nvGrpSpPr>
          <p:cNvPr id="206" name="object 21"/>
          <p:cNvGrpSpPr/>
          <p:nvPr/>
        </p:nvGrpSpPr>
        <p:grpSpPr>
          <a:xfrm>
            <a:off x="0" y="3348360"/>
            <a:ext cx="4605480" cy="105120"/>
            <a:chOff x="0" y="3348360"/>
            <a:chExt cx="4605480" cy="105120"/>
          </a:xfrm>
        </p:grpSpPr>
        <p:sp>
          <p:nvSpPr>
            <p:cNvPr id="207" name="object 22"/>
            <p:cNvSpPr/>
            <p:nvPr/>
          </p:nvSpPr>
          <p:spPr>
            <a:xfrm>
              <a:off x="0" y="3348360"/>
              <a:ext cx="2301480" cy="105120"/>
            </a:xfrm>
            <a:custGeom>
              <a:avLst/>
              <a:gdLst/>
              <a:ahLst/>
              <a:rect l="l" t="t" r="r" b="b"/>
              <a:pathLst>
                <a:path w="2304415" h="107950">
                  <a:moveTo>
                    <a:pt x="2303995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2303995" y="10753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adade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8" name="object 23"/>
            <p:cNvSpPr/>
            <p:nvPr/>
          </p:nvSpPr>
          <p:spPr>
            <a:xfrm>
              <a:off x="2304000" y="3348360"/>
              <a:ext cx="2301480" cy="105120"/>
            </a:xfrm>
            <a:custGeom>
              <a:avLst/>
              <a:gdLst/>
              <a:ahLst/>
              <a:rect l="l" t="t" r="r" b="b"/>
              <a:pathLst>
                <a:path w="2304415" h="107950">
                  <a:moveTo>
                    <a:pt x="2303995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2303995" y="10753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8484d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09" name="object 24"/>
          <p:cNvSpPr/>
          <p:nvPr/>
        </p:nvSpPr>
        <p:spPr>
          <a:xfrm>
            <a:off x="53640" y="3349800"/>
            <a:ext cx="1168560" cy="8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360" bIns="0" anchor="t">
            <a:spAutoFit/>
          </a:bodyPr>
          <a:p>
            <a:pPr marL="12600">
              <a:lnSpc>
                <a:spcPct val="100000"/>
              </a:lnSpc>
              <a:spcBef>
                <a:spcPts val="74"/>
              </a:spcBef>
              <a:buNone/>
            </a:pPr>
            <a:r>
              <a:rPr b="0" lang="en-US" sz="500" spc="-1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Distributed versus </a:t>
            </a:r>
            <a:r>
              <a:rPr b="0" lang="en-US" sz="500" spc="-12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decentralized</a:t>
            </a:r>
            <a:r>
              <a:rPr b="0" lang="en-US" sz="500" spc="-1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 </a:t>
            </a:r>
            <a:r>
              <a:rPr b="0" lang="en-US" sz="500" spc="-12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systems</a:t>
            </a:r>
            <a:endParaRPr b="0" lang="en-US" sz="500" spc="-1" strike="noStrike">
              <a:latin typeface="Arial"/>
            </a:endParaRPr>
          </a:p>
        </p:txBody>
      </p:sp>
      <p:sp>
        <p:nvSpPr>
          <p:cNvPr id="210" name=""/>
          <p:cNvSpPr/>
          <p:nvPr/>
        </p:nvSpPr>
        <p:spPr>
          <a:xfrm>
            <a:off x="129960" y="948240"/>
            <a:ext cx="4441680" cy="159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000" spc="-1" strike="noStrike">
                <a:latin typeface="URWPalladioL-Roma"/>
                <a:ea typeface="URWPalladioL-Roma"/>
              </a:rPr>
              <a:t>Alternatively, many client-server systems use a </a:t>
            </a:r>
            <a:br>
              <a:rPr sz="1000"/>
            </a:br>
            <a:r>
              <a:rPr b="0" lang="en-US" sz="1000" spc="-1" strike="noStrike">
                <a:latin typeface="URWPalladioL-Roma"/>
                <a:ea typeface="URWPalladioL-Roma"/>
              </a:rPr>
              <a:t>reliable</a:t>
            </a:r>
            <a:r>
              <a:rPr b="1" lang="en-US" sz="1000" spc="-1" strike="noStrike">
                <a:latin typeface="URWPalladioL-Roma"/>
                <a:ea typeface="URWPalladioL-Roma"/>
              </a:rPr>
              <a:t> connection-oriented protocol</a:t>
            </a:r>
            <a:r>
              <a:rPr b="0" lang="en-US" sz="1000" spc="-1" strike="noStrike">
                <a:latin typeface="URWPalladioL-Roma"/>
                <a:ea typeface="URWPalladioL-Roma"/>
              </a:rPr>
              <a:t>.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000" spc="-1" strike="noStrike">
                <a:latin typeface="URWPalladioL-Roma"/>
                <a:ea typeface="URWPalladioL-Roma"/>
              </a:rPr>
              <a:t>Nearly all internet application protocols use TCP/IP connections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000" spc="-1" strike="noStrike">
                <a:latin typeface="URWPalladioL-Roma"/>
                <a:ea typeface="URWPalladioL-Roma"/>
              </a:rPr>
              <a:t>Before client requests service, connection set up w/server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000" spc="-1" strike="noStrike">
                <a:latin typeface="URWPalladioL-Roma"/>
                <a:ea typeface="URWPalladioL-Roma"/>
              </a:rPr>
              <a:t>Server uses same connection to send reply message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000" spc="-1" strike="noStrike">
                <a:latin typeface="URWPalladioL-Roma"/>
                <a:ea typeface="URWPalladioL-Roma"/>
              </a:rPr>
              <a:t>When communication finished, connection torn down</a:t>
            </a:r>
            <a:endParaRPr b="0" lang="en-US" sz="1000" spc="-1" strike="noStrike">
              <a:latin typeface="Arial"/>
            </a:endParaRPr>
          </a:p>
        </p:txBody>
      </p:sp>
    </p:spTree>
  </p:cSld>
  <p:transition>
    <p:fade/>
  </p:transition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object 4"/>
          <p:cNvSpPr/>
          <p:nvPr/>
        </p:nvSpPr>
        <p:spPr>
          <a:xfrm>
            <a:off x="53640" y="-1440"/>
            <a:ext cx="394560" cy="8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en-US" sz="500" spc="-12" strike="noStrike" u="sng">
                <a:solidFill>
                  <a:srgbClr val="0000ff"/>
                </a:solidFill>
                <a:uFillTx/>
                <a:latin typeface="Arial"/>
                <a:hlinkClick r:id="rId1" action="ppaction://hlinksldjump"/>
              </a:rPr>
              <a:t>Architectures</a:t>
            </a:r>
            <a:endParaRPr b="0" lang="en-US" sz="500" spc="-1" strike="noStrike">
              <a:latin typeface="Arial"/>
            </a:endParaRPr>
          </a:p>
        </p:txBody>
      </p:sp>
      <p:sp>
        <p:nvSpPr>
          <p:cNvPr id="212" name="object 30"/>
          <p:cNvSpPr/>
          <p:nvPr/>
        </p:nvSpPr>
        <p:spPr>
          <a:xfrm>
            <a:off x="2304000" y="0"/>
            <a:ext cx="2304000" cy="107640"/>
          </a:xfrm>
          <a:custGeom>
            <a:avLst/>
            <a:gdLst/>
            <a:ahLst/>
            <a:rect l="l" t="t" r="r" b="b"/>
            <a:pathLst>
              <a:path w="2304415" h="107950">
                <a:moveTo>
                  <a:pt x="2303995" y="0"/>
                </a:moveTo>
                <a:lnTo>
                  <a:pt x="0" y="0"/>
                </a:lnTo>
                <a:lnTo>
                  <a:pt x="0" y="107530"/>
                </a:lnTo>
                <a:lnTo>
                  <a:pt x="2303995" y="107530"/>
                </a:lnTo>
                <a:lnTo>
                  <a:pt x="2303995" y="0"/>
                </a:lnTo>
                <a:close/>
              </a:path>
            </a:pathLst>
          </a:custGeom>
          <a:solidFill>
            <a:srgbClr val="8484d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3" name="object 31"/>
          <p:cNvSpPr/>
          <p:nvPr/>
        </p:nvSpPr>
        <p:spPr>
          <a:xfrm>
            <a:off x="3747960" y="-1440"/>
            <a:ext cx="806760" cy="8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en-US" sz="500" spc="-1" strike="noStrike" u="sng">
                <a:solidFill>
                  <a:srgbClr val="0000ff"/>
                </a:solidFill>
                <a:uFillTx/>
                <a:latin typeface="Arial"/>
                <a:hlinkClick r:id="rId2" action="ppaction://hlinksldjump"/>
              </a:rPr>
              <a:t>Hybrid</a:t>
            </a:r>
            <a:r>
              <a:rPr b="0" lang="en-US" sz="500" spc="-21" strike="noStrike" u="sng">
                <a:solidFill>
                  <a:srgbClr val="0000ff"/>
                </a:solidFill>
                <a:uFillTx/>
                <a:latin typeface="Arial"/>
                <a:hlinkClick r:id="rId3" action="ppaction://hlinksldjump"/>
              </a:rPr>
              <a:t> </a:t>
            </a:r>
            <a:r>
              <a:rPr b="0" lang="en-US" sz="500" spc="-1" strike="noStrike" u="sng">
                <a:solidFill>
                  <a:srgbClr val="0000ff"/>
                </a:solidFill>
                <a:uFillTx/>
                <a:latin typeface="Arial"/>
                <a:hlinkClick r:id="rId4" action="ppaction://hlinksldjump"/>
              </a:rPr>
              <a:t>system</a:t>
            </a:r>
            <a:r>
              <a:rPr b="0" lang="en-US" sz="500" spc="-21" strike="noStrike" u="sng">
                <a:solidFill>
                  <a:srgbClr val="0000ff"/>
                </a:solidFill>
                <a:uFillTx/>
                <a:latin typeface="Arial"/>
                <a:hlinkClick r:id="rId5" action="ppaction://hlinksldjump"/>
              </a:rPr>
              <a:t> </a:t>
            </a:r>
            <a:r>
              <a:rPr b="0" lang="en-US" sz="500" spc="-12" strike="noStrike" u="sng">
                <a:solidFill>
                  <a:srgbClr val="0000ff"/>
                </a:solidFill>
                <a:uFillTx/>
                <a:latin typeface="Arial"/>
                <a:hlinkClick r:id="rId6" action="ppaction://hlinksldjump"/>
              </a:rPr>
              <a:t>architectures</a:t>
            </a:r>
            <a:endParaRPr b="0" lang="en-US" sz="500" spc="-1" strike="noStrike">
              <a:latin typeface="Arial"/>
            </a:endParaRPr>
          </a:p>
        </p:txBody>
      </p:sp>
      <p:sp>
        <p:nvSpPr>
          <p:cNvPr id="214" name="object 32"/>
          <p:cNvSpPr/>
          <p:nvPr/>
        </p:nvSpPr>
        <p:spPr>
          <a:xfrm>
            <a:off x="95400" y="197640"/>
            <a:ext cx="1164240" cy="195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en-US" sz="1200" spc="-1" strike="noStrike">
                <a:solidFill>
                  <a:srgbClr val="3333b2"/>
                </a:solidFill>
                <a:latin typeface="Arial"/>
              </a:rPr>
              <a:t>Cloud</a:t>
            </a:r>
            <a:r>
              <a:rPr b="0" lang="en-US" sz="1200" spc="-41" strike="noStrike">
                <a:solidFill>
                  <a:srgbClr val="3333b2"/>
                </a:solidFill>
                <a:latin typeface="Arial"/>
              </a:rPr>
              <a:t> </a:t>
            </a:r>
            <a:r>
              <a:rPr b="0" lang="en-US" sz="1200" spc="-12" strike="noStrike">
                <a:solidFill>
                  <a:srgbClr val="3333b2"/>
                </a:solidFill>
                <a:latin typeface="Arial"/>
              </a:rPr>
              <a:t>computing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215" name="object 33" descr=""/>
          <p:cNvPicPr/>
          <p:nvPr/>
        </p:nvPicPr>
        <p:blipFill>
          <a:blip r:embed="rId7"/>
          <a:stretch/>
        </p:blipFill>
        <p:spPr>
          <a:xfrm>
            <a:off x="510480" y="558000"/>
            <a:ext cx="3584520" cy="1562400"/>
          </a:xfrm>
          <a:prstGeom prst="rect">
            <a:avLst/>
          </a:prstGeom>
          <a:ln w="0">
            <a:noFill/>
          </a:ln>
        </p:spPr>
      </p:pic>
      <p:grpSp>
        <p:nvGrpSpPr>
          <p:cNvPr id="216" name="object 34"/>
          <p:cNvGrpSpPr/>
          <p:nvPr/>
        </p:nvGrpSpPr>
        <p:grpSpPr>
          <a:xfrm>
            <a:off x="0" y="3348360"/>
            <a:ext cx="4608000" cy="107640"/>
            <a:chOff x="0" y="3348360"/>
            <a:chExt cx="4608000" cy="107640"/>
          </a:xfrm>
        </p:grpSpPr>
        <p:sp>
          <p:nvSpPr>
            <p:cNvPr id="217" name="object 35"/>
            <p:cNvSpPr/>
            <p:nvPr/>
          </p:nvSpPr>
          <p:spPr>
            <a:xfrm>
              <a:off x="0" y="3348360"/>
              <a:ext cx="2304000" cy="107640"/>
            </a:xfrm>
            <a:custGeom>
              <a:avLst/>
              <a:gdLst/>
              <a:ahLst/>
              <a:rect l="l" t="t" r="r" b="b"/>
              <a:pathLst>
                <a:path w="2304415" h="107950">
                  <a:moveTo>
                    <a:pt x="2303995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2303995" y="10753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adade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8" name="object 36"/>
            <p:cNvSpPr/>
            <p:nvPr/>
          </p:nvSpPr>
          <p:spPr>
            <a:xfrm>
              <a:off x="2304000" y="3348360"/>
              <a:ext cx="2304000" cy="107640"/>
            </a:xfrm>
            <a:custGeom>
              <a:avLst/>
              <a:gdLst/>
              <a:ahLst/>
              <a:rect l="l" t="t" r="r" b="b"/>
              <a:pathLst>
                <a:path w="2304415" h="107950">
                  <a:moveTo>
                    <a:pt x="2303995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2303995" y="10753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8484d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19" name="object 37"/>
          <p:cNvSpPr/>
          <p:nvPr/>
        </p:nvSpPr>
        <p:spPr>
          <a:xfrm>
            <a:off x="53640" y="3349800"/>
            <a:ext cx="500040" cy="8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360" bIns="0" anchor="t">
            <a:spAutoFit/>
          </a:bodyPr>
          <a:p>
            <a:pPr marL="12600">
              <a:lnSpc>
                <a:spcPct val="100000"/>
              </a:lnSpc>
              <a:spcBef>
                <a:spcPts val="74"/>
              </a:spcBef>
              <a:buNone/>
            </a:pPr>
            <a:r>
              <a:rPr b="0" lang="en-US" sz="500" spc="-1" strike="noStrike" u="sng">
                <a:solidFill>
                  <a:srgbClr val="0000ff"/>
                </a:solidFill>
                <a:uFillTx/>
                <a:latin typeface="Arial"/>
                <a:hlinkClick r:id="rId8" action="ppaction://hlinksldjump"/>
              </a:rPr>
              <a:t>Cloud</a:t>
            </a:r>
            <a:r>
              <a:rPr b="0" lang="en-US" sz="500" spc="-21" strike="noStrike" u="sng">
                <a:solidFill>
                  <a:srgbClr val="0000ff"/>
                </a:solidFill>
                <a:uFillTx/>
                <a:latin typeface="Arial"/>
                <a:hlinkClick r:id="rId9" action="ppaction://hlinksldjump"/>
              </a:rPr>
              <a:t> </a:t>
            </a:r>
            <a:r>
              <a:rPr b="0" lang="en-US" sz="500" spc="-12" strike="noStrike" u="sng">
                <a:solidFill>
                  <a:srgbClr val="0000ff"/>
                </a:solidFill>
                <a:uFillTx/>
                <a:latin typeface="Arial"/>
                <a:hlinkClick r:id="rId10" action="ppaction://hlinksldjump"/>
              </a:rPr>
              <a:t>computing</a:t>
            </a:r>
            <a:endParaRPr b="0" lang="en-US" sz="500" spc="-1" strike="noStrike">
              <a:latin typeface="Arial"/>
            </a:endParaRPr>
          </a:p>
        </p:txBody>
      </p:sp>
    </p:spTree>
  </p:cSld>
  <p:transition>
    <p:fade/>
  </p:transition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object 1"/>
          <p:cNvSpPr/>
          <p:nvPr/>
        </p:nvSpPr>
        <p:spPr>
          <a:xfrm>
            <a:off x="53640" y="-1440"/>
            <a:ext cx="4501080" cy="8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  <a:buNone/>
              <a:tabLst>
                <a:tab algn="l" pos="3706560"/>
              </a:tabLst>
            </a:pPr>
            <a:r>
              <a:rPr b="0" lang="en-US" sz="500" spc="-12" strike="noStrike" u="sng">
                <a:solidFill>
                  <a:srgbClr val="0000ff"/>
                </a:solidFill>
                <a:uFillTx/>
                <a:latin typeface="Arial"/>
                <a:hlinkClick r:id="rId1" action="ppaction://hlinksldjump"/>
              </a:rPr>
              <a:t>Architectures</a:t>
            </a:r>
            <a:r>
              <a:rPr b="0" lang="en-US" sz="500" spc="-1" strike="noStrike">
                <a:latin typeface="Arial"/>
              </a:rPr>
              <a:t>	</a:t>
            </a:r>
            <a:r>
              <a:rPr b="0" lang="en-US" sz="500" spc="-1" strike="noStrike">
                <a:latin typeface="Arial"/>
                <a:hlinkClick r:id="rId2" action="ppaction://hlinksldjump"/>
              </a:rPr>
              <a:t>Hybrid</a:t>
            </a:r>
            <a:r>
              <a:rPr b="0" lang="en-US" sz="500" spc="-21" strike="noStrike">
                <a:latin typeface="Arial"/>
                <a:hlinkClick r:id="rId3" action="ppaction://hlinksldjump"/>
              </a:rPr>
              <a:t> </a:t>
            </a:r>
            <a:r>
              <a:rPr b="0" lang="en-US" sz="500" spc="-1" strike="noStrike">
                <a:latin typeface="Arial"/>
                <a:hlinkClick r:id="rId4" action="ppaction://hlinksldjump"/>
              </a:rPr>
              <a:t>system</a:t>
            </a:r>
            <a:r>
              <a:rPr b="0" lang="en-US" sz="500" spc="-21" strike="noStrike">
                <a:latin typeface="Arial"/>
                <a:hlinkClick r:id="rId5" action="ppaction://hlinksldjump"/>
              </a:rPr>
              <a:t> </a:t>
            </a:r>
            <a:r>
              <a:rPr b="0" lang="en-US" sz="500" spc="-12" strike="noStrike" u="sng">
                <a:solidFill>
                  <a:srgbClr val="0000ff"/>
                </a:solidFill>
                <a:uFillTx/>
                <a:latin typeface="Arial"/>
                <a:hlinkClick r:id="rId6" action="ppaction://hlinksldjump"/>
              </a:rPr>
              <a:t>architectures</a:t>
            </a:r>
            <a:endParaRPr b="0" lang="en-US" sz="500" spc="-1" strike="noStrike">
              <a:latin typeface="Arial"/>
            </a:endParaRPr>
          </a:p>
        </p:txBody>
      </p:sp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95400" y="197640"/>
            <a:ext cx="2998800" cy="590040"/>
          </a:xfrm>
          <a:prstGeom prst="rect">
            <a:avLst/>
          </a:prstGeom>
          <a:noFill/>
          <a:ln w="0">
            <a:noFill/>
          </a:ln>
        </p:spPr>
        <p:txBody>
          <a:bodyPr lIns="0" rIns="0" tIns="12240" bIns="0" anchor="t">
            <a:noAutofit/>
          </a:bodyPr>
          <a:p>
            <a:pPr marL="1260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en-US" sz="1200" spc="-1" strike="noStrike">
                <a:solidFill>
                  <a:srgbClr val="3333b2"/>
                </a:solidFill>
                <a:latin typeface="Arial"/>
              </a:rPr>
              <a:t>Cloud</a:t>
            </a:r>
            <a:r>
              <a:rPr b="0" lang="en-US" sz="1200" spc="-41" strike="noStrike">
                <a:solidFill>
                  <a:srgbClr val="3333b2"/>
                </a:solidFill>
                <a:latin typeface="Arial"/>
              </a:rPr>
              <a:t> </a:t>
            </a:r>
            <a:r>
              <a:rPr b="0" lang="en-US" sz="1200" spc="-12" strike="noStrike">
                <a:solidFill>
                  <a:srgbClr val="3333b2"/>
                </a:solidFill>
                <a:latin typeface="Arial"/>
              </a:rPr>
              <a:t>computing</a:t>
            </a:r>
            <a:endParaRPr b="0" lang="en-US" sz="1200" spc="-1" strike="noStrike">
              <a:latin typeface="Calibri"/>
            </a:endParaRPr>
          </a:p>
        </p:txBody>
      </p:sp>
      <p:sp>
        <p:nvSpPr>
          <p:cNvPr id="222" name="object 39"/>
          <p:cNvSpPr/>
          <p:nvPr/>
        </p:nvSpPr>
        <p:spPr>
          <a:xfrm>
            <a:off x="334440" y="514800"/>
            <a:ext cx="3926520" cy="2059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2556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en-US" sz="1000" spc="-1" strike="noStrike">
                <a:solidFill>
                  <a:srgbClr val="3333b2"/>
                </a:solidFill>
                <a:latin typeface="Arial"/>
              </a:rPr>
              <a:t>Make</a:t>
            </a:r>
            <a:r>
              <a:rPr b="0" lang="en-US" sz="1000" spc="-46" strike="noStrike">
                <a:solidFill>
                  <a:srgbClr val="3333b2"/>
                </a:solidFill>
                <a:latin typeface="Arial"/>
              </a:rPr>
              <a:t> </a:t>
            </a:r>
            <a:r>
              <a:rPr b="0" lang="en-US" sz="1000" spc="-1" strike="noStrike">
                <a:solidFill>
                  <a:srgbClr val="3333b2"/>
                </a:solidFill>
                <a:latin typeface="Arial"/>
              </a:rPr>
              <a:t>a</a:t>
            </a:r>
            <a:r>
              <a:rPr b="0" lang="en-US" sz="1000" spc="-46" strike="noStrike">
                <a:solidFill>
                  <a:srgbClr val="3333b2"/>
                </a:solidFill>
                <a:latin typeface="Arial"/>
              </a:rPr>
              <a:t> </a:t>
            </a:r>
            <a:r>
              <a:rPr b="0" lang="en-US" sz="1000" spc="-1" strike="noStrike">
                <a:solidFill>
                  <a:srgbClr val="3333b2"/>
                </a:solidFill>
                <a:latin typeface="Arial"/>
              </a:rPr>
              <a:t>distinction</a:t>
            </a:r>
            <a:r>
              <a:rPr b="0" lang="en-US" sz="1000" spc="-41" strike="noStrike">
                <a:solidFill>
                  <a:srgbClr val="3333b2"/>
                </a:solidFill>
                <a:latin typeface="Arial"/>
              </a:rPr>
              <a:t> </a:t>
            </a:r>
            <a:r>
              <a:rPr b="0" lang="en-US" sz="1000" spc="-1" strike="noStrike">
                <a:solidFill>
                  <a:srgbClr val="3333b2"/>
                </a:solidFill>
                <a:latin typeface="Arial"/>
              </a:rPr>
              <a:t>between</a:t>
            </a:r>
            <a:r>
              <a:rPr b="0" lang="en-US" sz="1000" spc="-46" strike="noStrike">
                <a:solidFill>
                  <a:srgbClr val="3333b2"/>
                </a:solidFill>
                <a:latin typeface="Arial"/>
              </a:rPr>
              <a:t> </a:t>
            </a:r>
            <a:r>
              <a:rPr b="0" lang="en-US" sz="1000" spc="-1" strike="noStrike">
                <a:solidFill>
                  <a:srgbClr val="3333b2"/>
                </a:solidFill>
                <a:latin typeface="Arial"/>
              </a:rPr>
              <a:t>four</a:t>
            </a:r>
            <a:r>
              <a:rPr b="0" lang="en-US" sz="1000" spc="-41" strike="noStrike">
                <a:solidFill>
                  <a:srgbClr val="3333b2"/>
                </a:solidFill>
                <a:latin typeface="Arial"/>
              </a:rPr>
              <a:t> </a:t>
            </a:r>
            <a:r>
              <a:rPr b="0" lang="en-US" sz="1000" spc="-12" strike="noStrike">
                <a:solidFill>
                  <a:srgbClr val="3333b2"/>
                </a:solidFill>
                <a:latin typeface="Arial"/>
              </a:rPr>
              <a:t>layers</a:t>
            </a:r>
            <a:endParaRPr b="0" lang="en-US" sz="1000" spc="-1" strike="noStrike">
              <a:latin typeface="Arial"/>
            </a:endParaRPr>
          </a:p>
          <a:p>
            <a:pPr marL="278280" indent="-120600">
              <a:lnSpc>
                <a:spcPct val="111000"/>
              </a:lnSpc>
              <a:spcBef>
                <a:spcPts val="575"/>
              </a:spcBef>
              <a:buClr>
                <a:srgbClr val="3333b2"/>
              </a:buClr>
              <a:buFont typeface="Apple Symbols"/>
              <a:buChar char="•"/>
              <a:tabLst>
                <a:tab algn="l" pos="278640"/>
              </a:tabLst>
            </a:pPr>
            <a:r>
              <a:rPr b="0" lang="en-US" sz="900" spc="-1" strike="noStrike">
                <a:solidFill>
                  <a:srgbClr val="c80000"/>
                </a:solidFill>
                <a:latin typeface="Arial"/>
              </a:rPr>
              <a:t>Hardware</a:t>
            </a:r>
            <a:r>
              <a:rPr b="0" lang="en-US" sz="900" spc="-1" strike="noStrike">
                <a:latin typeface="Arial"/>
              </a:rPr>
              <a:t>:</a:t>
            </a:r>
            <a:r>
              <a:rPr b="0" lang="en-US" sz="900" spc="18" strike="noStrike">
                <a:latin typeface="Arial"/>
              </a:rPr>
              <a:t> </a:t>
            </a:r>
            <a:r>
              <a:rPr b="0" lang="en-US" sz="900" spc="-12" strike="noStrike">
                <a:latin typeface="Arial"/>
              </a:rPr>
              <a:t>Processors,</a:t>
            </a:r>
            <a:r>
              <a:rPr b="0" lang="en-US" sz="900" spc="-32" strike="noStrike">
                <a:latin typeface="Arial"/>
              </a:rPr>
              <a:t> </a:t>
            </a:r>
            <a:r>
              <a:rPr b="0" lang="en-US" sz="900" spc="-1" strike="noStrike">
                <a:latin typeface="Arial"/>
              </a:rPr>
              <a:t>routers,</a:t>
            </a:r>
            <a:r>
              <a:rPr b="0" lang="en-US" sz="900" spc="-35" strike="noStrike">
                <a:latin typeface="Arial"/>
              </a:rPr>
              <a:t> </a:t>
            </a:r>
            <a:r>
              <a:rPr b="0" lang="en-US" sz="900" spc="-1" strike="noStrike">
                <a:latin typeface="Arial"/>
              </a:rPr>
              <a:t>power</a:t>
            </a:r>
            <a:r>
              <a:rPr b="0" lang="en-US" sz="900" spc="-32" strike="noStrike">
                <a:latin typeface="Arial"/>
              </a:rPr>
              <a:t> </a:t>
            </a:r>
            <a:r>
              <a:rPr b="0" lang="en-US" sz="900" spc="-1" strike="noStrike">
                <a:latin typeface="Arial"/>
              </a:rPr>
              <a:t>and</a:t>
            </a:r>
            <a:r>
              <a:rPr b="0" lang="en-US" sz="900" spc="-32" strike="noStrike">
                <a:latin typeface="Arial"/>
              </a:rPr>
              <a:t> </a:t>
            </a:r>
            <a:r>
              <a:rPr b="0" lang="en-US" sz="900" spc="-1" strike="noStrike">
                <a:latin typeface="Arial"/>
              </a:rPr>
              <a:t>cooling</a:t>
            </a:r>
            <a:r>
              <a:rPr b="0" lang="en-US" sz="900" spc="-35" strike="noStrike">
                <a:latin typeface="Arial"/>
              </a:rPr>
              <a:t> </a:t>
            </a:r>
            <a:r>
              <a:rPr b="0" lang="en-US" sz="900" spc="-1" strike="noStrike">
                <a:latin typeface="Arial"/>
              </a:rPr>
              <a:t>systems.</a:t>
            </a:r>
            <a:r>
              <a:rPr b="0" lang="en-US" sz="900" spc="24" strike="noStrike">
                <a:latin typeface="Arial"/>
              </a:rPr>
              <a:t> </a:t>
            </a:r>
            <a:r>
              <a:rPr b="0" lang="en-US" sz="900" spc="-12" strike="noStrike">
                <a:latin typeface="Arial"/>
              </a:rPr>
              <a:t>Customers </a:t>
            </a:r>
            <a:r>
              <a:rPr b="0" lang="en-US" sz="900" spc="-1" strike="noStrike">
                <a:latin typeface="Arial"/>
              </a:rPr>
              <a:t>normally</a:t>
            </a:r>
            <a:r>
              <a:rPr b="0" lang="en-US" sz="900" spc="-26" strike="noStrike">
                <a:latin typeface="Arial"/>
              </a:rPr>
              <a:t> </a:t>
            </a:r>
            <a:r>
              <a:rPr b="0" lang="en-US" sz="900" spc="-12" strike="noStrike">
                <a:latin typeface="Arial"/>
              </a:rPr>
              <a:t>never</a:t>
            </a:r>
            <a:r>
              <a:rPr b="0" lang="en-US" sz="900" spc="-21" strike="noStrike">
                <a:latin typeface="Arial"/>
              </a:rPr>
              <a:t> </a:t>
            </a:r>
            <a:r>
              <a:rPr b="0" lang="en-US" sz="900" spc="-1" strike="noStrike">
                <a:latin typeface="Arial"/>
              </a:rPr>
              <a:t>get</a:t>
            </a:r>
            <a:r>
              <a:rPr b="0" lang="en-US" sz="900" spc="-21" strike="noStrike">
                <a:latin typeface="Arial"/>
              </a:rPr>
              <a:t> </a:t>
            </a:r>
            <a:r>
              <a:rPr b="0" lang="en-US" sz="900" spc="-1" strike="noStrike">
                <a:latin typeface="Arial"/>
              </a:rPr>
              <a:t>to</a:t>
            </a:r>
            <a:r>
              <a:rPr b="0" lang="en-US" sz="900" spc="-21" strike="noStrike">
                <a:latin typeface="Arial"/>
              </a:rPr>
              <a:t> </a:t>
            </a:r>
            <a:r>
              <a:rPr b="0" lang="en-US" sz="900" spc="-1" strike="noStrike">
                <a:latin typeface="Arial"/>
              </a:rPr>
              <a:t>see</a:t>
            </a:r>
            <a:r>
              <a:rPr b="0" lang="en-US" sz="900" spc="-21" strike="noStrike">
                <a:latin typeface="Arial"/>
              </a:rPr>
              <a:t> </a:t>
            </a:r>
            <a:r>
              <a:rPr b="0" lang="en-US" sz="900" spc="-12" strike="noStrike">
                <a:latin typeface="Arial"/>
              </a:rPr>
              <a:t>these.</a:t>
            </a:r>
            <a:endParaRPr b="0" lang="en-US" sz="900" spc="-1" strike="noStrike">
              <a:latin typeface="Arial"/>
            </a:endParaRPr>
          </a:p>
          <a:p>
            <a:pPr marL="278280" indent="-120600">
              <a:lnSpc>
                <a:spcPct val="111000"/>
              </a:lnSpc>
              <a:spcBef>
                <a:spcPts val="400"/>
              </a:spcBef>
              <a:buClr>
                <a:srgbClr val="3333b2"/>
              </a:buClr>
              <a:buFont typeface="Apple Symbols"/>
              <a:buChar char="•"/>
              <a:tabLst>
                <a:tab algn="l" pos="278640"/>
              </a:tabLst>
            </a:pPr>
            <a:r>
              <a:rPr b="0" lang="en-US" sz="900" spc="-1" strike="noStrike">
                <a:solidFill>
                  <a:srgbClr val="c80000"/>
                </a:solidFill>
                <a:latin typeface="Arial"/>
              </a:rPr>
              <a:t>Infrastructure</a:t>
            </a:r>
            <a:r>
              <a:rPr b="0" lang="en-US" sz="900" spc="-1" strike="noStrike">
                <a:latin typeface="Arial"/>
              </a:rPr>
              <a:t>:</a:t>
            </a:r>
            <a:r>
              <a:rPr b="0" lang="en-US" sz="900" spc="18" strike="noStrike">
                <a:latin typeface="Arial"/>
              </a:rPr>
              <a:t> </a:t>
            </a:r>
            <a:r>
              <a:rPr b="0" lang="en-US" sz="900" spc="-12" strike="noStrike">
                <a:latin typeface="Arial"/>
              </a:rPr>
              <a:t>Deploys</a:t>
            </a:r>
            <a:r>
              <a:rPr b="0" lang="en-US" sz="900" spc="-32" strike="noStrike">
                <a:latin typeface="Arial"/>
              </a:rPr>
              <a:t> </a:t>
            </a:r>
            <a:r>
              <a:rPr b="0" lang="en-US" sz="900" spc="-1" strike="noStrike">
                <a:latin typeface="Arial"/>
              </a:rPr>
              <a:t>virtualization</a:t>
            </a:r>
            <a:r>
              <a:rPr b="0" lang="en-US" sz="900" spc="-32" strike="noStrike">
                <a:latin typeface="Arial"/>
              </a:rPr>
              <a:t> </a:t>
            </a:r>
            <a:r>
              <a:rPr b="0" lang="en-US" sz="900" spc="-1" strike="noStrike">
                <a:latin typeface="Arial"/>
              </a:rPr>
              <a:t>techniques.</a:t>
            </a:r>
            <a:r>
              <a:rPr b="0" lang="en-US" sz="900" spc="24" strike="noStrike">
                <a:latin typeface="Arial"/>
              </a:rPr>
              <a:t> </a:t>
            </a:r>
            <a:r>
              <a:rPr b="0" lang="en-US" sz="900" spc="-12" strike="noStrike">
                <a:latin typeface="Arial"/>
              </a:rPr>
              <a:t>Evolves</a:t>
            </a:r>
            <a:r>
              <a:rPr b="0" lang="en-US" sz="900" spc="-32" strike="noStrike">
                <a:latin typeface="Arial"/>
              </a:rPr>
              <a:t> </a:t>
            </a:r>
            <a:r>
              <a:rPr b="0" lang="en-US" sz="900" spc="-12" strike="noStrike">
                <a:latin typeface="Arial"/>
              </a:rPr>
              <a:t>around </a:t>
            </a:r>
            <a:r>
              <a:rPr b="0" lang="en-US" sz="900" spc="-1" strike="noStrike">
                <a:latin typeface="Arial"/>
              </a:rPr>
              <a:t>allocating</a:t>
            </a:r>
            <a:r>
              <a:rPr b="0" lang="en-US" sz="900" spc="-21" strike="noStrike">
                <a:latin typeface="Arial"/>
              </a:rPr>
              <a:t> </a:t>
            </a:r>
            <a:r>
              <a:rPr b="0" lang="en-US" sz="900" spc="-1" strike="noStrike">
                <a:latin typeface="Arial"/>
              </a:rPr>
              <a:t>and</a:t>
            </a:r>
            <a:r>
              <a:rPr b="0" lang="en-US" sz="900" spc="-21" strike="noStrike">
                <a:latin typeface="Arial"/>
              </a:rPr>
              <a:t> </a:t>
            </a:r>
            <a:r>
              <a:rPr b="0" lang="en-US" sz="900" spc="-1" strike="noStrike">
                <a:latin typeface="Arial"/>
              </a:rPr>
              <a:t>managing</a:t>
            </a:r>
            <a:r>
              <a:rPr b="0" lang="en-US" sz="900" spc="-21" strike="noStrike">
                <a:latin typeface="Arial"/>
              </a:rPr>
              <a:t> </a:t>
            </a:r>
            <a:r>
              <a:rPr b="0" lang="en-US" sz="900" spc="-1" strike="noStrike">
                <a:latin typeface="Arial"/>
              </a:rPr>
              <a:t>virtual</a:t>
            </a:r>
            <a:r>
              <a:rPr b="0" lang="en-US" sz="900" spc="-21" strike="noStrike">
                <a:latin typeface="Arial"/>
              </a:rPr>
              <a:t> </a:t>
            </a:r>
            <a:r>
              <a:rPr b="0" lang="en-US" sz="900" spc="-1" strike="noStrike">
                <a:latin typeface="Arial"/>
              </a:rPr>
              <a:t>storage</a:t>
            </a:r>
            <a:r>
              <a:rPr b="0" lang="en-US" sz="900" spc="-21" strike="noStrike">
                <a:latin typeface="Arial"/>
              </a:rPr>
              <a:t> </a:t>
            </a:r>
            <a:r>
              <a:rPr b="0" lang="en-US" sz="900" spc="-12" strike="noStrike">
                <a:latin typeface="Arial"/>
              </a:rPr>
              <a:t>devices</a:t>
            </a:r>
            <a:r>
              <a:rPr b="0" lang="en-US" sz="900" spc="-21" strike="noStrike">
                <a:latin typeface="Arial"/>
              </a:rPr>
              <a:t> </a:t>
            </a:r>
            <a:r>
              <a:rPr b="0" lang="en-US" sz="900" spc="-1" strike="noStrike">
                <a:latin typeface="Arial"/>
              </a:rPr>
              <a:t>and</a:t>
            </a:r>
            <a:r>
              <a:rPr b="0" lang="en-US" sz="900" spc="-21" strike="noStrike">
                <a:latin typeface="Arial"/>
              </a:rPr>
              <a:t> </a:t>
            </a:r>
            <a:r>
              <a:rPr b="0" lang="en-US" sz="900" spc="-1" strike="noStrike">
                <a:latin typeface="Arial"/>
              </a:rPr>
              <a:t>virtual</a:t>
            </a:r>
            <a:r>
              <a:rPr b="0" lang="en-US" sz="900" spc="-21" strike="noStrike">
                <a:latin typeface="Arial"/>
              </a:rPr>
              <a:t> </a:t>
            </a:r>
            <a:r>
              <a:rPr b="0" lang="en-US" sz="900" spc="-12" strike="noStrike">
                <a:latin typeface="Arial"/>
              </a:rPr>
              <a:t>servers.</a:t>
            </a:r>
            <a:endParaRPr b="0" lang="en-US" sz="900" spc="-1" strike="noStrike">
              <a:latin typeface="Arial"/>
            </a:endParaRPr>
          </a:p>
          <a:p>
            <a:pPr marL="278280" indent="-120600">
              <a:lnSpc>
                <a:spcPct val="111000"/>
              </a:lnSpc>
              <a:spcBef>
                <a:spcPts val="394"/>
              </a:spcBef>
              <a:buClr>
                <a:srgbClr val="3333b2"/>
              </a:buClr>
              <a:buFont typeface="Apple Symbols"/>
              <a:buChar char="•"/>
              <a:tabLst>
                <a:tab algn="l" pos="278640"/>
              </a:tabLst>
            </a:pPr>
            <a:r>
              <a:rPr b="0" lang="en-US" sz="900" spc="-1" strike="noStrike">
                <a:solidFill>
                  <a:srgbClr val="c80000"/>
                </a:solidFill>
                <a:latin typeface="Arial"/>
              </a:rPr>
              <a:t>Platform</a:t>
            </a:r>
            <a:r>
              <a:rPr b="0" lang="en-US" sz="900" spc="-1" strike="noStrike">
                <a:latin typeface="Arial"/>
              </a:rPr>
              <a:t>:</a:t>
            </a:r>
            <a:r>
              <a:rPr b="0" lang="en-US" sz="900" spc="32" strike="noStrike">
                <a:latin typeface="Arial"/>
              </a:rPr>
              <a:t> </a:t>
            </a:r>
            <a:r>
              <a:rPr b="0" lang="en-US" sz="900" spc="-1" strike="noStrike">
                <a:latin typeface="Arial"/>
              </a:rPr>
              <a:t>Provides</a:t>
            </a:r>
            <a:r>
              <a:rPr b="0" lang="en-US" sz="900" spc="-21" strike="noStrike">
                <a:latin typeface="Arial"/>
              </a:rPr>
              <a:t> </a:t>
            </a:r>
            <a:r>
              <a:rPr b="0" lang="en-US" sz="900" spc="-12" strike="noStrike">
                <a:latin typeface="Arial"/>
              </a:rPr>
              <a:t>higher-level</a:t>
            </a:r>
            <a:r>
              <a:rPr b="0" lang="en-US" sz="900" spc="-21" strike="noStrike">
                <a:latin typeface="Arial"/>
              </a:rPr>
              <a:t> </a:t>
            </a:r>
            <a:r>
              <a:rPr b="0" lang="en-US" sz="900" spc="-12" strike="noStrike">
                <a:latin typeface="Arial"/>
              </a:rPr>
              <a:t>abstractions</a:t>
            </a:r>
            <a:r>
              <a:rPr b="0" lang="en-US" sz="900" spc="-26" strike="noStrike">
                <a:latin typeface="Arial"/>
              </a:rPr>
              <a:t> </a:t>
            </a:r>
            <a:r>
              <a:rPr b="0" lang="en-US" sz="900" spc="-1" strike="noStrike">
                <a:latin typeface="Arial"/>
              </a:rPr>
              <a:t>for</a:t>
            </a:r>
            <a:r>
              <a:rPr b="0" lang="en-US" sz="900" spc="-21" strike="noStrike">
                <a:latin typeface="Arial"/>
              </a:rPr>
              <a:t> </a:t>
            </a:r>
            <a:r>
              <a:rPr b="0" lang="en-US" sz="900" spc="-1" strike="noStrike">
                <a:latin typeface="Arial"/>
              </a:rPr>
              <a:t>storage</a:t>
            </a:r>
            <a:r>
              <a:rPr b="0" lang="en-US" sz="900" spc="-21" strike="noStrike">
                <a:latin typeface="Arial"/>
              </a:rPr>
              <a:t> </a:t>
            </a:r>
            <a:r>
              <a:rPr b="0" lang="en-US" sz="900" spc="-1" strike="noStrike">
                <a:latin typeface="Arial"/>
              </a:rPr>
              <a:t>and</a:t>
            </a:r>
            <a:r>
              <a:rPr b="0" lang="en-US" sz="900" spc="-21" strike="noStrike">
                <a:latin typeface="Arial"/>
              </a:rPr>
              <a:t> such. </a:t>
            </a:r>
            <a:r>
              <a:rPr b="0" lang="en-US" sz="900" spc="-1" strike="noStrike">
                <a:latin typeface="Arial"/>
              </a:rPr>
              <a:t>Example:</a:t>
            </a:r>
            <a:r>
              <a:rPr b="0" lang="en-US" sz="900" spc="12" strike="noStrike">
                <a:latin typeface="Arial"/>
              </a:rPr>
              <a:t> </a:t>
            </a:r>
            <a:r>
              <a:rPr b="0" lang="en-US" sz="900" spc="-1" strike="noStrike">
                <a:latin typeface="Arial"/>
              </a:rPr>
              <a:t>Amazon</a:t>
            </a:r>
            <a:r>
              <a:rPr b="0" lang="en-US" sz="900" spc="-35" strike="noStrike">
                <a:latin typeface="Arial"/>
              </a:rPr>
              <a:t> </a:t>
            </a:r>
            <a:r>
              <a:rPr b="0" lang="en-US" sz="900" spc="-1" strike="noStrike">
                <a:latin typeface="Arial"/>
              </a:rPr>
              <a:t>S3</a:t>
            </a:r>
            <a:r>
              <a:rPr b="0" lang="en-US" sz="900" spc="-35" strike="noStrike">
                <a:latin typeface="Arial"/>
              </a:rPr>
              <a:t> </a:t>
            </a:r>
            <a:r>
              <a:rPr b="0" lang="en-US" sz="900" spc="-1" strike="noStrike">
                <a:latin typeface="Arial"/>
              </a:rPr>
              <a:t>storage</a:t>
            </a:r>
            <a:r>
              <a:rPr b="0" lang="en-US" sz="900" spc="-35" strike="noStrike">
                <a:latin typeface="Arial"/>
              </a:rPr>
              <a:t> </a:t>
            </a:r>
            <a:r>
              <a:rPr b="0" lang="en-US" sz="900" spc="-1" strike="noStrike">
                <a:latin typeface="Arial"/>
              </a:rPr>
              <a:t>system</a:t>
            </a:r>
            <a:r>
              <a:rPr b="0" lang="en-US" sz="900" spc="-35" strike="noStrike">
                <a:latin typeface="Arial"/>
              </a:rPr>
              <a:t> </a:t>
            </a:r>
            <a:r>
              <a:rPr b="0" lang="en-US" sz="900" spc="-1" strike="noStrike">
                <a:latin typeface="Arial"/>
              </a:rPr>
              <a:t>offers</a:t>
            </a:r>
            <a:r>
              <a:rPr b="0" lang="en-US" sz="900" spc="-35" strike="noStrike">
                <a:latin typeface="Arial"/>
              </a:rPr>
              <a:t> </a:t>
            </a:r>
            <a:r>
              <a:rPr b="0" lang="en-US" sz="900" spc="-1" strike="noStrike">
                <a:latin typeface="Arial"/>
              </a:rPr>
              <a:t>an</a:t>
            </a:r>
            <a:r>
              <a:rPr b="0" lang="en-US" sz="900" spc="-35" strike="noStrike">
                <a:latin typeface="Arial"/>
              </a:rPr>
              <a:t> </a:t>
            </a:r>
            <a:r>
              <a:rPr b="0" lang="en-US" sz="900" spc="-1" strike="noStrike">
                <a:latin typeface="Arial"/>
              </a:rPr>
              <a:t>API</a:t>
            </a:r>
            <a:r>
              <a:rPr b="0" lang="en-US" sz="900" spc="-35" strike="noStrike">
                <a:latin typeface="Arial"/>
              </a:rPr>
              <a:t> </a:t>
            </a:r>
            <a:r>
              <a:rPr b="0" lang="en-US" sz="900" spc="-1" strike="noStrike">
                <a:latin typeface="Arial"/>
              </a:rPr>
              <a:t>for</a:t>
            </a:r>
            <a:r>
              <a:rPr b="0" lang="en-US" sz="900" spc="-41" strike="noStrike">
                <a:latin typeface="Arial"/>
              </a:rPr>
              <a:t> </a:t>
            </a:r>
            <a:r>
              <a:rPr b="0" lang="en-US" sz="900" spc="-1" strike="noStrike">
                <a:latin typeface="Arial"/>
              </a:rPr>
              <a:t>(locally</a:t>
            </a:r>
            <a:r>
              <a:rPr b="0" lang="en-US" sz="900" spc="-35" strike="noStrike">
                <a:latin typeface="Arial"/>
              </a:rPr>
              <a:t> </a:t>
            </a:r>
            <a:r>
              <a:rPr b="0" lang="en-US" sz="900" spc="-12" strike="noStrike">
                <a:latin typeface="Arial"/>
              </a:rPr>
              <a:t>created) </a:t>
            </a:r>
            <a:r>
              <a:rPr b="0" lang="en-US" sz="900" spc="-1" strike="noStrike">
                <a:latin typeface="Arial"/>
              </a:rPr>
              <a:t>files</a:t>
            </a:r>
            <a:r>
              <a:rPr b="0" lang="en-US" sz="900" spc="-26" strike="noStrike">
                <a:latin typeface="Arial"/>
              </a:rPr>
              <a:t> </a:t>
            </a:r>
            <a:r>
              <a:rPr b="0" lang="en-US" sz="900" spc="-1" strike="noStrike">
                <a:latin typeface="Arial"/>
              </a:rPr>
              <a:t>to</a:t>
            </a:r>
            <a:r>
              <a:rPr b="0" lang="en-US" sz="900" spc="-26" strike="noStrike">
                <a:latin typeface="Arial"/>
              </a:rPr>
              <a:t> </a:t>
            </a:r>
            <a:r>
              <a:rPr b="0" lang="en-US" sz="900" spc="-1" strike="noStrike">
                <a:latin typeface="Arial"/>
              </a:rPr>
              <a:t>be</a:t>
            </a:r>
            <a:r>
              <a:rPr b="0" lang="en-US" sz="900" spc="-21" strike="noStrike">
                <a:latin typeface="Arial"/>
              </a:rPr>
              <a:t> </a:t>
            </a:r>
            <a:r>
              <a:rPr b="0" lang="en-US" sz="900" spc="-1" strike="noStrike">
                <a:latin typeface="Arial"/>
              </a:rPr>
              <a:t>organized</a:t>
            </a:r>
            <a:r>
              <a:rPr b="0" lang="en-US" sz="900" spc="-26" strike="noStrike">
                <a:latin typeface="Arial"/>
              </a:rPr>
              <a:t> </a:t>
            </a:r>
            <a:r>
              <a:rPr b="0" lang="en-US" sz="900" spc="-1" strike="noStrike">
                <a:latin typeface="Arial"/>
              </a:rPr>
              <a:t>and</a:t>
            </a:r>
            <a:r>
              <a:rPr b="0" lang="en-US" sz="900" spc="-21" strike="noStrike">
                <a:latin typeface="Arial"/>
              </a:rPr>
              <a:t> </a:t>
            </a:r>
            <a:r>
              <a:rPr b="0" lang="en-US" sz="900" spc="-1" strike="noStrike">
                <a:latin typeface="Arial"/>
              </a:rPr>
              <a:t>stored</a:t>
            </a:r>
            <a:r>
              <a:rPr b="0" lang="en-US" sz="900" spc="-26" strike="noStrike">
                <a:latin typeface="Arial"/>
              </a:rPr>
              <a:t> </a:t>
            </a:r>
            <a:r>
              <a:rPr b="0" lang="en-US" sz="900" spc="-1" strike="noStrike">
                <a:latin typeface="Arial"/>
              </a:rPr>
              <a:t>in</a:t>
            </a:r>
            <a:r>
              <a:rPr b="0" lang="en-US" sz="900" spc="-21" strike="noStrike">
                <a:latin typeface="Arial"/>
              </a:rPr>
              <a:t> </a:t>
            </a:r>
            <a:r>
              <a:rPr b="0" lang="en-US" sz="900" spc="-12" strike="noStrike">
                <a:latin typeface="Arial"/>
              </a:rPr>
              <a:t>so-</a:t>
            </a:r>
            <a:r>
              <a:rPr b="0" lang="en-US" sz="900" spc="-1" strike="noStrike">
                <a:latin typeface="Arial"/>
              </a:rPr>
              <a:t>called</a:t>
            </a:r>
            <a:r>
              <a:rPr b="0" lang="en-US" sz="900" spc="-26" strike="noStrike">
                <a:latin typeface="Arial"/>
              </a:rPr>
              <a:t> </a:t>
            </a:r>
            <a:r>
              <a:rPr b="0" lang="en-US" sz="900" spc="-12" strike="noStrike">
                <a:solidFill>
                  <a:srgbClr val="3333b2"/>
                </a:solidFill>
                <a:latin typeface="Arial"/>
              </a:rPr>
              <a:t>buckets</a:t>
            </a:r>
            <a:r>
              <a:rPr b="0" lang="en-US" sz="900" spc="-12" strike="noStrike">
                <a:latin typeface="Arial"/>
              </a:rPr>
              <a:t>.</a:t>
            </a:r>
            <a:endParaRPr b="0" lang="en-US" sz="900" spc="-1" strike="noStrike">
              <a:latin typeface="Arial"/>
            </a:endParaRPr>
          </a:p>
          <a:p>
            <a:pPr marL="278280" indent="-120600">
              <a:lnSpc>
                <a:spcPct val="111000"/>
              </a:lnSpc>
              <a:spcBef>
                <a:spcPts val="400"/>
              </a:spcBef>
              <a:buClr>
                <a:srgbClr val="3333b2"/>
              </a:buClr>
              <a:buFont typeface="Apple Symbols"/>
              <a:buChar char="•"/>
              <a:tabLst>
                <a:tab algn="l" pos="278640"/>
              </a:tabLst>
            </a:pPr>
            <a:r>
              <a:rPr b="0" lang="en-US" sz="900" spc="-1" strike="noStrike">
                <a:solidFill>
                  <a:srgbClr val="c80000"/>
                </a:solidFill>
                <a:latin typeface="Arial"/>
              </a:rPr>
              <a:t>Application</a:t>
            </a:r>
            <a:r>
              <a:rPr b="0" lang="en-US" sz="900" spc="-1" strike="noStrike">
                <a:latin typeface="Arial"/>
              </a:rPr>
              <a:t>:</a:t>
            </a:r>
            <a:r>
              <a:rPr b="0" lang="en-US" sz="900" spc="32" strike="noStrike">
                <a:latin typeface="Arial"/>
              </a:rPr>
              <a:t> </a:t>
            </a:r>
            <a:r>
              <a:rPr b="0" lang="en-US" sz="900" spc="-1" strike="noStrike">
                <a:latin typeface="Arial"/>
              </a:rPr>
              <a:t>Actual</a:t>
            </a:r>
            <a:r>
              <a:rPr b="0" lang="en-US" sz="900" spc="-21" strike="noStrike">
                <a:latin typeface="Arial"/>
              </a:rPr>
              <a:t> </a:t>
            </a:r>
            <a:r>
              <a:rPr b="0" lang="en-US" sz="900" spc="-12" strike="noStrike">
                <a:latin typeface="Arial"/>
              </a:rPr>
              <a:t>applications,</a:t>
            </a:r>
            <a:r>
              <a:rPr b="0" lang="en-US" sz="900" spc="-26" strike="noStrike">
                <a:latin typeface="Arial"/>
              </a:rPr>
              <a:t> </a:t>
            </a:r>
            <a:r>
              <a:rPr b="0" lang="en-US" sz="900" spc="-1" strike="noStrike">
                <a:latin typeface="Arial"/>
              </a:rPr>
              <a:t>such</a:t>
            </a:r>
            <a:r>
              <a:rPr b="0" lang="en-US" sz="900" spc="-21" strike="noStrike">
                <a:latin typeface="Arial"/>
              </a:rPr>
              <a:t> </a:t>
            </a:r>
            <a:r>
              <a:rPr b="0" lang="en-US" sz="900" spc="-1" strike="noStrike">
                <a:latin typeface="Arial"/>
              </a:rPr>
              <a:t>as</a:t>
            </a:r>
            <a:r>
              <a:rPr b="0" lang="en-US" sz="900" spc="-21" strike="noStrike">
                <a:latin typeface="Arial"/>
              </a:rPr>
              <a:t> </a:t>
            </a:r>
            <a:r>
              <a:rPr b="0" lang="en-US" sz="900" spc="-1" strike="noStrike">
                <a:latin typeface="Arial"/>
              </a:rPr>
              <a:t>office</a:t>
            </a:r>
            <a:r>
              <a:rPr b="0" lang="en-US" sz="900" spc="-21" strike="noStrike">
                <a:latin typeface="Arial"/>
              </a:rPr>
              <a:t> </a:t>
            </a:r>
            <a:r>
              <a:rPr b="0" lang="en-US" sz="900" spc="-1" strike="noStrike">
                <a:latin typeface="Arial"/>
              </a:rPr>
              <a:t>suites</a:t>
            </a:r>
            <a:r>
              <a:rPr b="0" lang="en-US" sz="900" spc="-21" strike="noStrike">
                <a:latin typeface="Arial"/>
              </a:rPr>
              <a:t> </a:t>
            </a:r>
            <a:r>
              <a:rPr b="0" lang="en-US" sz="900" spc="-1" strike="noStrike">
                <a:latin typeface="Arial"/>
              </a:rPr>
              <a:t>(text</a:t>
            </a:r>
            <a:r>
              <a:rPr b="0" lang="en-US" sz="900" spc="-21" strike="noStrike">
                <a:latin typeface="Arial"/>
              </a:rPr>
              <a:t> </a:t>
            </a:r>
            <a:r>
              <a:rPr b="0" lang="en-US" sz="900" spc="-12" strike="noStrike">
                <a:latin typeface="Arial"/>
              </a:rPr>
              <a:t>processors, </a:t>
            </a:r>
            <a:r>
              <a:rPr b="0" lang="en-US" sz="900" spc="-1" strike="noStrike">
                <a:latin typeface="Arial"/>
              </a:rPr>
              <a:t>spreadsheet</a:t>
            </a:r>
            <a:r>
              <a:rPr b="0" lang="en-US" sz="900" spc="-21" strike="noStrike">
                <a:latin typeface="Arial"/>
              </a:rPr>
              <a:t> </a:t>
            </a:r>
            <a:r>
              <a:rPr b="0" lang="en-US" sz="900" spc="-12" strike="noStrike">
                <a:latin typeface="Arial"/>
              </a:rPr>
              <a:t>applications,</a:t>
            </a:r>
            <a:r>
              <a:rPr b="0" lang="en-US" sz="900" spc="-15" strike="noStrike">
                <a:latin typeface="Arial"/>
              </a:rPr>
              <a:t> </a:t>
            </a:r>
            <a:r>
              <a:rPr b="0" lang="en-US" sz="900" spc="-1" strike="noStrike">
                <a:latin typeface="Arial"/>
              </a:rPr>
              <a:t>presentation</a:t>
            </a:r>
            <a:r>
              <a:rPr b="0" lang="en-US" sz="900" spc="-21" strike="noStrike">
                <a:latin typeface="Arial"/>
              </a:rPr>
              <a:t> </a:t>
            </a:r>
            <a:r>
              <a:rPr b="0" lang="en-US" sz="900" spc="-1" strike="noStrike">
                <a:latin typeface="Arial"/>
              </a:rPr>
              <a:t>applications).</a:t>
            </a:r>
            <a:r>
              <a:rPr b="0" lang="en-US" sz="900" spc="38" strike="noStrike">
                <a:latin typeface="Arial"/>
              </a:rPr>
              <a:t> </a:t>
            </a:r>
            <a:r>
              <a:rPr b="0" lang="en-US" sz="900" spc="-12" strike="noStrike">
                <a:latin typeface="Arial"/>
              </a:rPr>
              <a:t>Comparable</a:t>
            </a:r>
            <a:r>
              <a:rPr b="0" lang="en-US" sz="900" spc="-15" strike="noStrike">
                <a:latin typeface="Arial"/>
              </a:rPr>
              <a:t> </a:t>
            </a:r>
            <a:r>
              <a:rPr b="0" lang="en-US" sz="900" spc="-1" strike="noStrike">
                <a:latin typeface="Arial"/>
              </a:rPr>
              <a:t>to</a:t>
            </a:r>
            <a:r>
              <a:rPr b="0" lang="en-US" sz="900" spc="-15" strike="noStrike">
                <a:latin typeface="Arial"/>
              </a:rPr>
              <a:t> </a:t>
            </a:r>
            <a:r>
              <a:rPr b="0" lang="en-US" sz="900" spc="-26" strike="noStrike">
                <a:latin typeface="Arial"/>
              </a:rPr>
              <a:t>the </a:t>
            </a:r>
            <a:r>
              <a:rPr b="0" lang="en-US" sz="900" spc="-1" strike="noStrike">
                <a:latin typeface="Arial"/>
              </a:rPr>
              <a:t>suite</a:t>
            </a:r>
            <a:r>
              <a:rPr b="0" lang="en-US" sz="900" spc="-26" strike="noStrike">
                <a:latin typeface="Arial"/>
              </a:rPr>
              <a:t> </a:t>
            </a:r>
            <a:r>
              <a:rPr b="0" lang="en-US" sz="900" spc="-1" strike="noStrike">
                <a:latin typeface="Arial"/>
              </a:rPr>
              <a:t>of</a:t>
            </a:r>
            <a:r>
              <a:rPr b="0" lang="en-US" sz="900" spc="-26" strike="noStrike">
                <a:latin typeface="Arial"/>
              </a:rPr>
              <a:t> </a:t>
            </a:r>
            <a:r>
              <a:rPr b="0" lang="en-US" sz="900" spc="-1" strike="noStrike">
                <a:latin typeface="Arial"/>
              </a:rPr>
              <a:t>apps</a:t>
            </a:r>
            <a:r>
              <a:rPr b="0" lang="en-US" sz="900" spc="-26" strike="noStrike">
                <a:latin typeface="Arial"/>
              </a:rPr>
              <a:t> </a:t>
            </a:r>
            <a:r>
              <a:rPr b="0" lang="en-US" sz="900" spc="-1" strike="noStrike">
                <a:latin typeface="Arial"/>
              </a:rPr>
              <a:t>shipped</a:t>
            </a:r>
            <a:r>
              <a:rPr b="0" lang="en-US" sz="900" spc="-21" strike="noStrike">
                <a:latin typeface="Arial"/>
              </a:rPr>
              <a:t> </a:t>
            </a:r>
            <a:r>
              <a:rPr b="0" lang="en-US" sz="900" spc="-1" strike="noStrike">
                <a:latin typeface="Arial"/>
              </a:rPr>
              <a:t>with</a:t>
            </a:r>
            <a:r>
              <a:rPr b="0" lang="en-US" sz="900" spc="-26" strike="noStrike">
                <a:latin typeface="Arial"/>
              </a:rPr>
              <a:t> </a:t>
            </a:r>
            <a:r>
              <a:rPr b="0" lang="en-US" sz="900" spc="-12" strike="noStrike">
                <a:latin typeface="Arial"/>
              </a:rPr>
              <a:t>OSes.</a:t>
            </a:r>
            <a:endParaRPr b="0" lang="en-US" sz="900" spc="-1" strike="noStrike">
              <a:latin typeface="Arial"/>
            </a:endParaRPr>
          </a:p>
        </p:txBody>
      </p:sp>
      <p:grpSp>
        <p:nvGrpSpPr>
          <p:cNvPr id="223" name="object 40"/>
          <p:cNvGrpSpPr/>
          <p:nvPr/>
        </p:nvGrpSpPr>
        <p:grpSpPr>
          <a:xfrm>
            <a:off x="0" y="3348360"/>
            <a:ext cx="4608000" cy="107640"/>
            <a:chOff x="0" y="3348360"/>
            <a:chExt cx="4608000" cy="107640"/>
          </a:xfrm>
        </p:grpSpPr>
        <p:sp>
          <p:nvSpPr>
            <p:cNvPr id="224" name="object 41"/>
            <p:cNvSpPr/>
            <p:nvPr/>
          </p:nvSpPr>
          <p:spPr>
            <a:xfrm>
              <a:off x="0" y="3348360"/>
              <a:ext cx="2304000" cy="107640"/>
            </a:xfrm>
            <a:custGeom>
              <a:avLst/>
              <a:gdLst/>
              <a:ahLst/>
              <a:rect l="l" t="t" r="r" b="b"/>
              <a:pathLst>
                <a:path w="2304415" h="107950">
                  <a:moveTo>
                    <a:pt x="2303995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2303995" y="10753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adade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5" name="object 42"/>
            <p:cNvSpPr/>
            <p:nvPr/>
          </p:nvSpPr>
          <p:spPr>
            <a:xfrm>
              <a:off x="2304000" y="3348360"/>
              <a:ext cx="2304000" cy="107640"/>
            </a:xfrm>
            <a:custGeom>
              <a:avLst/>
              <a:gdLst/>
              <a:ahLst/>
              <a:rect l="l" t="t" r="r" b="b"/>
              <a:pathLst>
                <a:path w="2304415" h="107950">
                  <a:moveTo>
                    <a:pt x="2303995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2303995" y="10753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8484d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26" name="object 43"/>
          <p:cNvSpPr/>
          <p:nvPr/>
        </p:nvSpPr>
        <p:spPr>
          <a:xfrm>
            <a:off x="53640" y="3349800"/>
            <a:ext cx="500040" cy="8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360" bIns="0" anchor="t">
            <a:spAutoFit/>
          </a:bodyPr>
          <a:p>
            <a:pPr marL="12600">
              <a:lnSpc>
                <a:spcPct val="100000"/>
              </a:lnSpc>
              <a:spcBef>
                <a:spcPts val="74"/>
              </a:spcBef>
              <a:buNone/>
            </a:pPr>
            <a:r>
              <a:rPr b="0" lang="en-US" sz="500" spc="-1" strike="noStrike" u="sng">
                <a:solidFill>
                  <a:srgbClr val="0000ff"/>
                </a:solidFill>
                <a:uFillTx/>
                <a:latin typeface="Arial"/>
                <a:hlinkClick r:id="rId7" action="ppaction://hlinksldjump"/>
              </a:rPr>
              <a:t>Cloud</a:t>
            </a:r>
            <a:r>
              <a:rPr b="0" lang="en-US" sz="500" spc="-21" strike="noStrike" u="sng">
                <a:solidFill>
                  <a:srgbClr val="0000ff"/>
                </a:solidFill>
                <a:uFillTx/>
                <a:latin typeface="Arial"/>
                <a:hlinkClick r:id="rId8" action="ppaction://hlinksldjump"/>
              </a:rPr>
              <a:t> </a:t>
            </a:r>
            <a:r>
              <a:rPr b="0" lang="en-US" sz="500" spc="-12" strike="noStrike" u="sng">
                <a:solidFill>
                  <a:srgbClr val="0000ff"/>
                </a:solidFill>
                <a:uFillTx/>
                <a:latin typeface="Arial"/>
                <a:hlinkClick r:id="rId9" action="ppaction://hlinksldjump"/>
              </a:rPr>
              <a:t>computing</a:t>
            </a:r>
            <a:endParaRPr b="0" lang="en-US" sz="500" spc="-1" strike="noStrike">
              <a:latin typeface="Arial"/>
            </a:endParaRPr>
          </a:p>
        </p:txBody>
      </p:sp>
    </p:spTree>
  </p:cSld>
  <p:transition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780</TotalTime>
  <Application>LibreOffice/7.3.4.2$Windows_X86_64 LibreOffice_project/728fec16bd5f605073805c3c9e7c4212a0120dc5</Application>
  <AppVersion>15.0000</AppVersion>
  <Words>5292</Words>
  <Paragraphs>819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2023-04-27T05:42:13Z</dcterms:created>
  <dc:creator/>
  <dc:description/>
  <dc:language>en-US</dc:language>
  <cp:lastModifiedBy/>
  <dcterms:modified xsi:type="dcterms:W3CDTF">2023-09-05T21:21:17Z</dcterms:modified>
  <cp:revision>52</cp:revision>
  <dc:subject/>
  <dc:title>Distributed Systems   (4th edition, version 01)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2023-04-27T00:00:00Z</vt:filetime>
  </property>
  <property fmtid="{D5CDD505-2E9C-101B-9397-08002B2CF9AE}" pid="3" name="Creator">
    <vt:lpwstr>LaTeX with Beamer class</vt:lpwstr>
  </property>
  <property fmtid="{D5CDD505-2E9C-101B-9397-08002B2CF9AE}" pid="4" name="LastSaved">
    <vt:filetime>2023-04-27T00:00:00Z</vt:filetime>
  </property>
  <property fmtid="{D5CDD505-2E9C-101B-9397-08002B2CF9AE}" pid="5" name="PTEX.Fullbanner">
    <vt:lpwstr>This is pdfTeX, Version 3.141592653-2.6-1.40.24 (TeX Live 2022) kpathsea version 6.3.4</vt:lpwstr>
  </property>
  <property fmtid="{D5CDD505-2E9C-101B-9397-08002B2CF9AE}" pid="6" name="PresentationFormat">
    <vt:lpwstr>Custom</vt:lpwstr>
  </property>
  <property fmtid="{D5CDD505-2E9C-101B-9397-08002B2CF9AE}" pid="7" name="Producer">
    <vt:lpwstr>pdfTeX-1.40.24</vt:lpwstr>
  </property>
  <property fmtid="{D5CDD505-2E9C-101B-9397-08002B2CF9AE}" pid="8" name="Slides">
    <vt:i4>87</vt:i4>
  </property>
</Properties>
</file>