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</p:sldIdLst>
  <p:sldSz cx="4610100" cy="34607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E832E6-A6BB-4470-BB9C-D62956A909F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71CA54-6138-4051-AC5F-9A893DBD1D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9B0CA9-FB38-457F-B24E-4A05F9F6913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163332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303588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23040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86DA6C-E44C-4212-A8C9-5358BC6674E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E0C579-50FF-4BFE-8C01-69DC55A5407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14B0D5-9909-43A2-84FD-0607C7512E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2928F1-913A-4863-BD24-187534A2BA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041CF7-479A-4C0D-8587-4F74BD3E68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3177F9E-601D-4115-B531-7B9DF3C64D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230400" y="137880"/>
            <a:ext cx="4148640" cy="267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2DD57B3-7056-4CF5-8A6E-B7A19C30CB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CC0FACF-D433-4157-AC01-440CB5B985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62DE58-A235-4E3F-A462-43D3AA7CF4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68226BF-45EF-4499-99A9-E133B7787B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ACDA51-D6E9-403B-8EDB-D49E41A23F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0F5890-5604-4C47-A45E-0DE1F741BE2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2F86CE-9503-4E4B-9762-763BB05EDD2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163332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303588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23040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BC3F1B-1249-4709-A6D4-CA72E1CFD98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5301908-7F1A-4604-B25E-AE0F5FBB21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C77CD84-E877-46E3-BE8B-6D770B5155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15570D8-9DEE-4AEF-89CD-EB30D92161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C211ECD-9581-4AE5-B431-23555DEC749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4D2A542-7A99-452E-AC50-263FB558E5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9FF91E-3F26-41DA-8CB0-6BAD976EEE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230400" y="137880"/>
            <a:ext cx="4148640" cy="267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5D89553-788D-41CF-9D16-A216682402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C7777EF-D24A-4F4F-AC16-FD0A3F80AE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9E16E68-5B83-41F7-B2CF-801CB27CD1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DF1B603-0F72-4ABD-A2D8-847BF265ED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5660BD0-481D-4595-8CF1-233000FDA7B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15073BF-9C42-406F-A069-938F8744D50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163332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303588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23040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32158F6-D52F-4F79-9F04-036B4805DD4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E7B19E-7946-492C-BB0A-3699165219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EE82B8-7252-4D8C-A93D-7D4FFFDA310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30400" y="137880"/>
            <a:ext cx="4148640" cy="267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FA447C-28E4-4312-AE83-A608C0F5B8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6AA8F1-C1A2-4B06-BB3E-6C62E00836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65FCD3-C81A-450B-A90E-6D4BE78618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FC6522-2726-4D71-B234-FC4F31BA70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0" y="0"/>
            <a:ext cx="2302200" cy="10584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adad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1567440" y="3218400"/>
            <a:ext cx="1473120" cy="1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3319200" y="3218400"/>
            <a:ext cx="1058040" cy="1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08A49B-D8AF-4C0E-9307-4529DDD187D5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230400" y="3218400"/>
            <a:ext cx="1058040" cy="1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g object 16" hidden="1"/>
          <p:cNvSpPr/>
          <p:nvPr/>
        </p:nvSpPr>
        <p:spPr>
          <a:xfrm>
            <a:off x="0" y="0"/>
            <a:ext cx="2302200" cy="10584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adad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bg object 16"/>
          <p:cNvSpPr/>
          <p:nvPr/>
        </p:nvSpPr>
        <p:spPr>
          <a:xfrm>
            <a:off x="0" y="0"/>
            <a:ext cx="2302200" cy="10584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adad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bg object 17"/>
          <p:cNvSpPr/>
          <p:nvPr/>
        </p:nvSpPr>
        <p:spPr>
          <a:xfrm>
            <a:off x="2304000" y="0"/>
            <a:ext cx="2302200" cy="10584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1"/>
          <p:cNvSpPr>
            <a:spLocks noGrp="1"/>
          </p:cNvSpPr>
          <p:nvPr>
            <p:ph type="ftr" idx="4"/>
          </p:nvPr>
        </p:nvSpPr>
        <p:spPr>
          <a:xfrm>
            <a:off x="1567440" y="3218400"/>
            <a:ext cx="1473120" cy="1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5"/>
          </p:nvPr>
        </p:nvSpPr>
        <p:spPr>
          <a:xfrm>
            <a:off x="3319200" y="3218400"/>
            <a:ext cx="1058040" cy="1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DC6E5D-8A01-4EFF-8031-07951CFFEE9B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6"/>
          </p:nvPr>
        </p:nvSpPr>
        <p:spPr>
          <a:xfrm>
            <a:off x="230400" y="3218400"/>
            <a:ext cx="1058040" cy="1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bg object 16"/>
          <p:cNvSpPr/>
          <p:nvPr/>
        </p:nvSpPr>
        <p:spPr>
          <a:xfrm>
            <a:off x="0" y="0"/>
            <a:ext cx="2302560" cy="10620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adad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1"/>
          <p:cNvSpPr>
            <a:spLocks noGrp="1"/>
          </p:cNvSpPr>
          <p:nvPr>
            <p:ph type="ftr" idx="7"/>
          </p:nvPr>
        </p:nvSpPr>
        <p:spPr>
          <a:xfrm>
            <a:off x="1567440" y="3218400"/>
            <a:ext cx="14734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ldNum" idx="8"/>
          </p:nvPr>
        </p:nvSpPr>
        <p:spPr>
          <a:xfrm>
            <a:off x="3319200" y="3218400"/>
            <a:ext cx="105840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10808D-AF54-4AA3-8A56-C8E905967C72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 idx="9"/>
          </p:nvPr>
        </p:nvSpPr>
        <p:spPr>
          <a:xfrm>
            <a:off x="230400" y="3218400"/>
            <a:ext cx="105840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object 2"/>
          <p:cNvSpPr/>
          <p:nvPr/>
        </p:nvSpPr>
        <p:spPr>
          <a:xfrm>
            <a:off x="1412280" y="626760"/>
            <a:ext cx="1781640" cy="5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1120" bIns="0" anchor="t">
            <a:spAutoFit/>
          </a:bodyPr>
          <a:p>
            <a:pPr algn="ctr">
              <a:lnSpc>
                <a:spcPct val="100000"/>
              </a:lnSpc>
              <a:spcBef>
                <a:spcPts val="1111"/>
              </a:spcBef>
              <a:buNone/>
            </a:pPr>
            <a:r>
              <a:rPr b="1" lang="en-US" sz="14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1" lang="en-US" sz="1400" spc="103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1" lang="en-US" sz="1400" spc="-12" strike="noStrike">
                <a:solidFill>
                  <a:srgbClr val="3333b2"/>
                </a:solidFill>
                <a:latin typeface="Arial"/>
                <a:ea typeface="DejaVu Sans"/>
              </a:rPr>
              <a:t>Systems</a:t>
            </a:r>
            <a:endParaRPr b="0" lang="en-US" sz="1400" spc="-1" strike="noStrike">
              <a:latin typeface="Arial"/>
            </a:endParaRPr>
          </a:p>
          <a:p>
            <a:pPr marL="3960" algn="ctr">
              <a:lnSpc>
                <a:spcPct val="100000"/>
              </a:lnSpc>
              <a:spcBef>
                <a:spcPts val="609"/>
              </a:spcBef>
              <a:buNone/>
            </a:pP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(4th</a:t>
            </a:r>
            <a:r>
              <a:rPr b="0" lang="en-US" sz="9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edition,</a:t>
            </a:r>
            <a:r>
              <a:rPr b="0" lang="en-US" sz="9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version</a:t>
            </a:r>
            <a:r>
              <a:rPr b="0" lang="en-US" sz="9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26" strike="noStrike">
                <a:solidFill>
                  <a:srgbClr val="3333b2"/>
                </a:solidFill>
                <a:latin typeface="Arial"/>
                <a:ea typeface="DejaVu Sans"/>
              </a:rPr>
              <a:t>01)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29" name="object 3"/>
          <p:cNvSpPr/>
          <p:nvPr/>
        </p:nvSpPr>
        <p:spPr>
          <a:xfrm>
            <a:off x="1307880" y="2409480"/>
            <a:ext cx="1990440" cy="23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Chapter</a:t>
            </a:r>
            <a:r>
              <a:rPr b="0" lang="en-US" sz="1400" spc="4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02:</a:t>
            </a:r>
            <a:r>
              <a:rPr b="0" lang="en-US" sz="1400" spc="16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400" spc="-12" strike="noStrike">
                <a:solidFill>
                  <a:srgbClr val="000000"/>
                </a:solidFill>
                <a:latin typeface="Arial"/>
                <a:ea typeface="DejaVu Sans"/>
              </a:rPr>
              <a:t>Architecture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1222920" y="1287720"/>
            <a:ext cx="23472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https://www.distributed-systems.net/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object 2"/>
          <p:cNvSpPr/>
          <p:nvPr/>
        </p:nvSpPr>
        <p:spPr>
          <a:xfrm>
            <a:off x="53640" y="-1440"/>
            <a:ext cx="449928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2449080" cy="5882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Three-Tier Architecture Diagram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133" name="object 5"/>
          <p:cNvGrpSpPr/>
          <p:nvPr/>
        </p:nvGrpSpPr>
        <p:grpSpPr>
          <a:xfrm>
            <a:off x="0" y="3348360"/>
            <a:ext cx="4606200" cy="105840"/>
            <a:chOff x="0" y="3348360"/>
            <a:chExt cx="4606200" cy="105840"/>
          </a:xfrm>
        </p:grpSpPr>
        <p:sp>
          <p:nvSpPr>
            <p:cNvPr id="134" name="object 6"/>
            <p:cNvSpPr/>
            <p:nvPr/>
          </p:nvSpPr>
          <p:spPr>
            <a:xfrm>
              <a:off x="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object 7"/>
            <p:cNvSpPr/>
            <p:nvPr/>
          </p:nvSpPr>
          <p:spPr>
            <a:xfrm>
              <a:off x="230400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6" name="object 8"/>
          <p:cNvSpPr/>
          <p:nvPr/>
        </p:nvSpPr>
        <p:spPr>
          <a:xfrm>
            <a:off x="53640" y="3349800"/>
            <a:ext cx="116928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299520" y="671760"/>
            <a:ext cx="3791880" cy="212004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Application>LibreOffice/7.3.4.2$Windows_X86_64 LibreOffice_project/728fec16bd5f605073805c3c9e7c4212a0120dc5</Application>
  <AppVersion>15.0000</AppVersion>
  <Words>5292</Words>
  <Paragraphs>819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2023-04-27T05:42:13Z</dcterms:created>
  <dc:creator/>
  <dc:description/>
  <dc:language>en-US</dc:language>
  <cp:lastModifiedBy/>
  <dcterms:modified xsi:type="dcterms:W3CDTF">2023-09-02T17:05:38Z</dcterms:modified>
  <cp:revision>36</cp:revision>
  <dc:subject/>
  <dc:title>Distributed Systems   (4th edition, version 01)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2023-04-27T00:00:00Z</vt:filetime>
  </property>
  <property fmtid="{D5CDD505-2E9C-101B-9397-08002B2CF9AE}" pid="5" name="PTEX.Fullbanner">
    <vt:lpwstr>This is pdfTeX, Version 3.141592653-2.6-1.40.24 (TeX Live 2022) kpathsea version 6.3.4</vt:lpwstr>
  </property>
  <property fmtid="{D5CDD505-2E9C-101B-9397-08002B2CF9AE}" pid="6" name="PresentationFormat">
    <vt:lpwstr>Custom</vt:lpwstr>
  </property>
  <property fmtid="{D5CDD505-2E9C-101B-9397-08002B2CF9AE}" pid="7" name="Producer">
    <vt:lpwstr>pdfTeX-1.40.24</vt:lpwstr>
  </property>
  <property fmtid="{D5CDD505-2E9C-101B-9397-08002B2CF9AE}" pid="8" name="Slides">
    <vt:i4>87</vt:i4>
  </property>
</Properties>
</file>