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E143-0D76-9B46-9962-8F2EA419E64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905-77B1-DA46-AFFB-0625A07C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E143-0D76-9B46-9962-8F2EA419E64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905-77B1-DA46-AFFB-0625A07C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E143-0D76-9B46-9962-8F2EA419E64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905-77B1-DA46-AFFB-0625A07C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E143-0D76-9B46-9962-8F2EA419E64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905-77B1-DA46-AFFB-0625A07C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E143-0D76-9B46-9962-8F2EA419E64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905-77B1-DA46-AFFB-0625A07C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E143-0D76-9B46-9962-8F2EA419E64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905-77B1-DA46-AFFB-0625A07C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E143-0D76-9B46-9962-8F2EA419E64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905-77B1-DA46-AFFB-0625A07C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E143-0D76-9B46-9962-8F2EA419E64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905-77B1-DA46-AFFB-0625A07C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E143-0D76-9B46-9962-8F2EA419E64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905-77B1-DA46-AFFB-0625A07C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E143-0D76-9B46-9962-8F2EA419E64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905-77B1-DA46-AFFB-0625A07C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E143-0D76-9B46-9962-8F2EA419E64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905-77B1-DA46-AFFB-0625A07C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1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E143-0D76-9B46-9962-8F2EA419E64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27905-77B1-DA46-AFFB-0625A07C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244600"/>
            <a:ext cx="9258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25495" y="1018943"/>
            <a:ext cx="7082892" cy="3139592"/>
            <a:chOff x="2025495" y="1018943"/>
            <a:chExt cx="7082892" cy="31395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495" y="1034716"/>
              <a:ext cx="3676672" cy="27575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4211" y="1018943"/>
              <a:ext cx="3694176" cy="277063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130330" y="3789203"/>
              <a:ext cx="226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F</a:t>
              </a:r>
              <a:r>
                <a:rPr lang="en-US" dirty="0" smtClean="0"/>
                <a:t>ull-edge-prediction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09650" y="3789203"/>
              <a:ext cx="1908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  <a:r>
                <a:rPr lang="en-US" dirty="0" smtClean="0"/>
                <a:t>ull-mask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893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787400"/>
            <a:ext cx="104394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2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28947" y="1335664"/>
            <a:ext cx="7997404" cy="3780023"/>
            <a:chOff x="1128947" y="1335664"/>
            <a:chExt cx="7997404" cy="37800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47" y="1335664"/>
              <a:ext cx="4114816" cy="359535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6"/>
            <a:stretch/>
          </p:blipFill>
          <p:spPr>
            <a:xfrm>
              <a:off x="4942973" y="1335664"/>
              <a:ext cx="4183378" cy="35953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51063" y="4746355"/>
              <a:ext cx="327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Method: Full-Edge-Prediction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9370" y="4746355"/>
              <a:ext cx="327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Method: Full-mask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807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2" y="974065"/>
            <a:ext cx="5731426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"/>
          <a:stretch/>
        </p:blipFill>
        <p:spPr>
          <a:xfrm>
            <a:off x="5967663" y="916532"/>
            <a:ext cx="5430253" cy="44664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0013" y="5013604"/>
            <a:ext cx="32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Method: Whole-Edge-Prediction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47497" y="5013604"/>
            <a:ext cx="32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Method: Whole-mask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7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032000"/>
            <a:ext cx="85979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2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76135" y="1888795"/>
            <a:ext cx="7832560" cy="3378009"/>
            <a:chOff x="1576135" y="1888795"/>
            <a:chExt cx="7832560" cy="33780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1"/>
            <a:stretch/>
          </p:blipFill>
          <p:spPr>
            <a:xfrm>
              <a:off x="5582651" y="1888795"/>
              <a:ext cx="3826044" cy="329848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135" y="1993933"/>
              <a:ext cx="4117607" cy="308820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999646" y="4897472"/>
              <a:ext cx="327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Method: Full-Edge-Prediction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381" y="4897472"/>
              <a:ext cx="327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Method: Full-mask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09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0" y="2292350"/>
            <a:ext cx="58801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3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1920" y="1249359"/>
            <a:ext cx="11064239" cy="4562856"/>
            <a:chOff x="121920" y="1249359"/>
            <a:chExt cx="11064239" cy="456285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" y="1336227"/>
              <a:ext cx="5852160" cy="438912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"/>
            <a:stretch/>
          </p:blipFill>
          <p:spPr>
            <a:xfrm>
              <a:off x="5665727" y="1249359"/>
              <a:ext cx="5520432" cy="447598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412708" y="5442883"/>
              <a:ext cx="327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Method: Full-Edge-Prediction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90651" y="5442883"/>
              <a:ext cx="327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Method: Full-mask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781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80007" y="464404"/>
            <a:ext cx="9711349" cy="4147864"/>
            <a:chOff x="1364228" y="356120"/>
            <a:chExt cx="9711349" cy="4147864"/>
          </a:xfrm>
        </p:grpSpPr>
        <p:grpSp>
          <p:nvGrpSpPr>
            <p:cNvPr id="6" name="Group 5"/>
            <p:cNvGrpSpPr/>
            <p:nvPr/>
          </p:nvGrpSpPr>
          <p:grpSpPr>
            <a:xfrm>
              <a:off x="3272588" y="356120"/>
              <a:ext cx="5375416" cy="3956970"/>
              <a:chOff x="2592561" y="675644"/>
              <a:chExt cx="6027391" cy="468687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3434" y="3039465"/>
                <a:ext cx="2946518" cy="2209889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373" y="726060"/>
                <a:ext cx="3017317" cy="226298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2561" y="2948198"/>
                <a:ext cx="3219092" cy="241431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2561" y="675644"/>
                <a:ext cx="3188367" cy="2391275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6816362" y="4196207"/>
              <a:ext cx="1227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AIDS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4421" y="4196207"/>
              <a:ext cx="1227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IMDB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64228" y="3019254"/>
              <a:ext cx="1908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F</a:t>
              </a:r>
              <a:r>
                <a:rPr lang="en-US" sz="1400" dirty="0" smtClean="0"/>
                <a:t>ull-mask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93495" y="1027091"/>
              <a:ext cx="1179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F</a:t>
              </a:r>
              <a:r>
                <a:rPr lang="en-US" sz="1400" dirty="0" smtClean="0"/>
                <a:t>ull-edge-prediction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535" y="2329796"/>
              <a:ext cx="2517005" cy="188775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499" y="408379"/>
              <a:ext cx="2635078" cy="197630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144426" y="4196207"/>
              <a:ext cx="1227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630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31</Words>
  <Application>Microsoft Macintosh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Gomes Selman</dc:creator>
  <cp:lastModifiedBy>Jonathan Gomes Selman</cp:lastModifiedBy>
  <cp:revision>13</cp:revision>
  <dcterms:created xsi:type="dcterms:W3CDTF">2019-12-11T01:48:42Z</dcterms:created>
  <dcterms:modified xsi:type="dcterms:W3CDTF">2019-12-11T07:42:58Z</dcterms:modified>
</cp:coreProperties>
</file>