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EFF05"/>
    <a:srgbClr val="548235"/>
    <a:srgbClr val="FFE699"/>
    <a:srgbClr val="FFFFFF"/>
    <a:srgbClr val="0000CC"/>
    <a:srgbClr val="13EDED"/>
    <a:srgbClr val="FFC000"/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C06EF4-EB53-E22C-CCC8-BE79B6610CA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8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D0C28D7-DABF-F951-8152-41819794A8B2}"/>
              </a:ext>
            </a:extLst>
          </p:cNvPr>
          <p:cNvSpPr/>
          <p:nvPr/>
        </p:nvSpPr>
        <p:spPr>
          <a:xfrm>
            <a:off x="9415510" y="4690538"/>
            <a:ext cx="2714017" cy="124514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下一关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BEE1B3-E837-C640-43DD-CB791D52C50B}"/>
              </a:ext>
            </a:extLst>
          </p:cNvPr>
          <p:cNvGrpSpPr/>
          <p:nvPr/>
        </p:nvGrpSpPr>
        <p:grpSpPr>
          <a:xfrm>
            <a:off x="9415510" y="3429000"/>
            <a:ext cx="2714017" cy="1245141"/>
            <a:chOff x="9415512" y="3528077"/>
            <a:chExt cx="2714017" cy="124514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24BD1C9-71E9-AEC6-F186-41469DCBA8E0}"/>
                </a:ext>
              </a:extLst>
            </p:cNvPr>
            <p:cNvSpPr/>
            <p:nvPr/>
          </p:nvSpPr>
          <p:spPr>
            <a:xfrm>
              <a:off x="9415512" y="3528077"/>
              <a:ext cx="2714017" cy="1245141"/>
            </a:xfrm>
            <a:prstGeom prst="roundRect">
              <a:avLst/>
            </a:prstGeom>
            <a:solidFill>
              <a:srgbClr val="8EFF0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返回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4602F61-CF97-FD2A-D030-C044F8D32737}"/>
                </a:ext>
              </a:extLst>
            </p:cNvPr>
            <p:cNvSpPr/>
            <p:nvPr/>
          </p:nvSpPr>
          <p:spPr>
            <a:xfrm rot="10800000">
              <a:off x="9552585" y="3862755"/>
              <a:ext cx="905309" cy="576170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8277E46-1117-C938-2B54-12A561E7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2" y="2505930"/>
            <a:ext cx="2725148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2099D72-A353-C70E-24A0-F12F0503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0" y="3712077"/>
            <a:ext cx="2731245" cy="12985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24F221-91DE-87DC-8CE8-C1CF08E37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13" y="3732455"/>
            <a:ext cx="2725148" cy="129856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0566AB7-976C-7251-736D-42829BC04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53" y="3735645"/>
            <a:ext cx="2731245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28034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CF0720-82BE-8976-48EB-2C3F71D028D8}"/>
              </a:ext>
            </a:extLst>
          </p:cNvPr>
          <p:cNvSpPr/>
          <p:nvPr/>
        </p:nvSpPr>
        <p:spPr>
          <a:xfrm>
            <a:off x="2703479" y="2490276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E699"/>
                </a:solidFill>
              </a:rPr>
              <a:t>第</a:t>
            </a:r>
            <a:r>
              <a:rPr lang="en-US" altLang="zh-CN" sz="4400" dirty="0">
                <a:solidFill>
                  <a:srgbClr val="FFE699"/>
                </a:solidFill>
              </a:rPr>
              <a:t>8</a:t>
            </a:r>
            <a:r>
              <a:rPr lang="zh-CN" altLang="en-US" sz="4400" dirty="0">
                <a:solidFill>
                  <a:srgbClr val="FFE699"/>
                </a:solidFill>
              </a:rPr>
              <a:t>关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E7E54-08BA-AD21-F293-981E25C5A899}"/>
              </a:ext>
            </a:extLst>
          </p:cNvPr>
          <p:cNvGrpSpPr/>
          <p:nvPr/>
        </p:nvGrpSpPr>
        <p:grpSpPr>
          <a:xfrm>
            <a:off x="9415512" y="3472224"/>
            <a:ext cx="2714017" cy="1245141"/>
            <a:chOff x="9415512" y="4773218"/>
            <a:chExt cx="2714017" cy="124514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0033FD-997A-45CC-62CF-411B425E7D14}"/>
                </a:ext>
              </a:extLst>
            </p:cNvPr>
            <p:cNvSpPr/>
            <p:nvPr/>
          </p:nvSpPr>
          <p:spPr>
            <a:xfrm>
              <a:off x="9415512" y="4773218"/>
              <a:ext cx="2714017" cy="1245141"/>
            </a:xfrm>
            <a:prstGeom prst="roundRect">
              <a:avLst/>
            </a:prstGeom>
            <a:no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</a:rPr>
                <a:t>     </a:t>
              </a:r>
              <a:r>
                <a:rPr lang="zh-CN" altLang="en-US" sz="4400" dirty="0">
                  <a:solidFill>
                    <a:srgbClr val="8EFF05"/>
                  </a:solidFill>
                </a:rPr>
                <a:t>返回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AEC1AFF7-DC34-3EF5-5223-E9092782B5AE}"/>
                </a:ext>
              </a:extLst>
            </p:cNvPr>
            <p:cNvSpPr/>
            <p:nvPr/>
          </p:nvSpPr>
          <p:spPr>
            <a:xfrm rot="10800000">
              <a:off x="9552585" y="5107896"/>
              <a:ext cx="905309" cy="576170"/>
            </a:xfrm>
            <a:prstGeom prst="righ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E3CFF-D2A4-F522-02CE-CAF6B9144371}"/>
              </a:ext>
            </a:extLst>
          </p:cNvPr>
          <p:cNvSpPr/>
          <p:nvPr/>
        </p:nvSpPr>
        <p:spPr>
          <a:xfrm>
            <a:off x="9461224" y="4753925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</a:rPr>
              <a:t>下一关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08F719-2ABE-02B5-5A09-7EBE2515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68" y="2509748"/>
            <a:ext cx="2725148" cy="12985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BBF9DB-CD1E-4E43-1F92-39BA1DB9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9" y="3733790"/>
            <a:ext cx="2731245" cy="1298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CD1E28-7F85-AD38-7266-7BC0D5598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3" y="3754886"/>
            <a:ext cx="2725148" cy="12985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B56323D-7A31-6CA4-7C0E-DE80856B3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02" y="3754887"/>
            <a:ext cx="2731245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Song Jiaxuans</cp:lastModifiedBy>
  <cp:revision>8</cp:revision>
  <dcterms:created xsi:type="dcterms:W3CDTF">2023-06-10T10:56:32Z</dcterms:created>
  <dcterms:modified xsi:type="dcterms:W3CDTF">2023-08-11T12:06:02Z</dcterms:modified>
</cp:coreProperties>
</file>