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F05"/>
    <a:srgbClr val="FFFFFF"/>
    <a:srgbClr val="0000CC"/>
    <a:srgbClr val="13EDED"/>
    <a:srgbClr val="FFC000"/>
    <a:srgbClr val="0000FF"/>
    <a:srgbClr val="5B9BD5"/>
    <a:srgbClr val="ED7D31"/>
    <a:srgbClr val="FFF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24BD1C9-71E9-AEC6-F186-41469DCBA8E0}"/>
              </a:ext>
            </a:extLst>
          </p:cNvPr>
          <p:cNvSpPr/>
          <p:nvPr/>
        </p:nvSpPr>
        <p:spPr>
          <a:xfrm>
            <a:off x="9415512" y="3528077"/>
            <a:ext cx="2714017" cy="1245141"/>
          </a:xfrm>
          <a:prstGeom prst="roundRect">
            <a:avLst/>
          </a:prstGeom>
          <a:solidFill>
            <a:srgbClr val="8EFF0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55748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5687D9-5D4D-48E1-2F14-98DCEB1DEAAA}"/>
              </a:ext>
            </a:extLst>
          </p:cNvPr>
          <p:cNvSpPr/>
          <p:nvPr/>
        </p:nvSpPr>
        <p:spPr>
          <a:xfrm>
            <a:off x="9415512" y="3528077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8EFF05"/>
                </a:solidFill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Song Jiaxuans</cp:lastModifiedBy>
  <cp:revision>5</cp:revision>
  <dcterms:created xsi:type="dcterms:W3CDTF">2023-06-10T10:56:32Z</dcterms:created>
  <dcterms:modified xsi:type="dcterms:W3CDTF">2023-06-14T03:37:10Z</dcterms:modified>
</cp:coreProperties>
</file>