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13EDED"/>
    <a:srgbClr val="FFC000"/>
    <a:srgbClr val="0000FF"/>
    <a:srgbClr val="5B9BD5"/>
    <a:srgbClr val="ED7D31"/>
    <a:srgbClr val="FFFA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07788-EA4C-A8AC-ACD4-7F0CD314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62C82C-3C5C-1094-E353-41CB3F779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9775C-F103-FFFD-74B7-0EF748A8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1306E-CFC4-3D68-64F6-45B26EFE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7C939-FAE0-E534-35B7-880C3E42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2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5F9E2-03EF-0C67-B396-7B472BBE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3DB2DC-B83F-C44A-14AB-E76E6D65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2E07E-D49E-076F-22D8-24C45E6C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F8E83-9007-07F6-786E-1F0F07DE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D1FEF-F464-E803-0866-A4803282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3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43D66C-D601-8799-A40E-377002328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507867-FA64-57C8-C955-5ACADEACC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B4FF6-8C12-F280-F783-94AC88AF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18D41-AD0D-6DB0-5E97-C31DA81D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4B6CD-B453-71B6-28FF-149025FD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1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64D33-2FE4-9B5A-5219-435E8C94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DE6D4-11A1-A099-3E7F-3D53FE48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A5012-9BDA-44E3-0DCC-EC462FD1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C6227-6061-13ED-A43A-2D43476F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FA710-42FB-66F6-DCFC-B04F9EA0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4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580CD-40F9-A05A-2379-FC7A302E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AA5DCB-C51D-690E-1075-A17EF5411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9F21F-E714-AF59-9E02-E690B090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84DA62-261C-D5B9-02ED-826D35D4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8FE29-0E24-5B2B-06EC-E51EE5D5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0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7857B-B4C1-3FA4-CF6C-05BC275A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66F22-01DB-B7D8-0C6C-0250D1358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3A010-5C7E-D811-16CD-CA9FAFB8C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EE84D-5462-8857-6DF5-685C36E4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F46F9E-754F-3E74-5E0C-643DDAE6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FD71D-2930-88D0-CE59-F98B684F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8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8950A-B525-E151-0A65-AD7982FF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FD93E-D7F0-1996-9774-BB1D04CFC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8F0E45-A6AA-01D5-F0DA-773A2945A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3958F8-09B4-91B0-6430-A3724179E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CA7F0B-5E08-33C6-AD63-29D5F0EE8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EF2173-3FA5-9462-2E47-BE4D65E9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DDD332-F823-71CC-5D1C-0F6B9AA2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CD4D39-3A03-C39A-A7F4-C9862A22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8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31F22-257C-DDC1-BDF7-EC43F889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12CDE6-F731-BA1B-98D3-2CBF80D0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E1C8CD-7124-B15C-FE66-DE164BEA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CD5A86-D948-0DDD-2E65-62593C3C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9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57AAF4-2D2A-4D5B-F4D1-F066C0AE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D23AB4-A505-6939-962B-D8889053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A8DB9-F71E-A1A6-09B7-45874FCB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6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F3B41-45FD-E5DB-9500-EB2B5334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D0B8E-83AC-88C5-22A3-9A92E9CCE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5F8CF4-FCAC-EC54-2574-566B57B7B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3309D-31C2-8395-277D-1AC54B59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F88F44-0505-1ADD-71E3-E5BFA3F6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352DE-A233-7F3E-5017-7DBBB10A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9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8F36F-7873-7650-78DB-70181339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1B9665-F9CE-6B9C-A590-267EEF242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63FF2D-2117-4AB8-8134-1AAA0B38D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CBD209-5471-C750-A41C-68E0400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7B5E-02A5-4EC8-B12A-0B86AB4D9403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384D3-C81E-998B-3AFC-5452078C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51E465-AAC7-4471-3E1B-BB0F5ACB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7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06E17F-733C-E7FC-F722-980B610A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B8BAB8-CA40-6CAD-46C5-5791CDD9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0BAC7-2E05-9CCB-5C16-C3DC7B071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7B5E-02A5-4EC8-B12A-0B86AB4D9403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1D08A-04AF-AF31-6ECC-3E223A48A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4E5B7-4318-C930-20D3-411E31A55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6EE8-BC60-4059-95BB-5E835710B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6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E0BDBE-3E6B-0DF9-5A91-786100ACBEEC}"/>
              </a:ext>
            </a:extLst>
          </p:cNvPr>
          <p:cNvSpPr/>
          <p:nvPr/>
        </p:nvSpPr>
        <p:spPr>
          <a:xfrm>
            <a:off x="0" y="0"/>
            <a:ext cx="2714017" cy="12451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1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7B636F-701B-F3F9-6FA3-A23596352200}"/>
              </a:ext>
            </a:extLst>
          </p:cNvPr>
          <p:cNvSpPr/>
          <p:nvPr/>
        </p:nvSpPr>
        <p:spPr>
          <a:xfrm>
            <a:off x="2714017" y="0"/>
            <a:ext cx="2714017" cy="124514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2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08EB4A6-C89A-FC91-99BA-BE1EC018FCF7}"/>
              </a:ext>
            </a:extLst>
          </p:cNvPr>
          <p:cNvSpPr/>
          <p:nvPr/>
        </p:nvSpPr>
        <p:spPr>
          <a:xfrm>
            <a:off x="5428033" y="-1"/>
            <a:ext cx="2714017" cy="124514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3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EDAF090-6635-F505-E2C8-A59E6E32E3CA}"/>
              </a:ext>
            </a:extLst>
          </p:cNvPr>
          <p:cNvSpPr/>
          <p:nvPr/>
        </p:nvSpPr>
        <p:spPr>
          <a:xfrm>
            <a:off x="-21075" y="1245139"/>
            <a:ext cx="2714017" cy="124514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4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E647ADA-973C-15B2-6CAB-08EB198A9F67}"/>
              </a:ext>
            </a:extLst>
          </p:cNvPr>
          <p:cNvSpPr/>
          <p:nvPr/>
        </p:nvSpPr>
        <p:spPr>
          <a:xfrm>
            <a:off x="2714016" y="1245140"/>
            <a:ext cx="2714017" cy="124514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5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74A3FF0-166F-9132-5464-BC21C680F790}"/>
              </a:ext>
            </a:extLst>
          </p:cNvPr>
          <p:cNvSpPr/>
          <p:nvPr/>
        </p:nvSpPr>
        <p:spPr>
          <a:xfrm>
            <a:off x="5406959" y="1245140"/>
            <a:ext cx="2714017" cy="124514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6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BDA5AFB-E7EE-1D1C-739F-BAC407AA38E8}"/>
              </a:ext>
            </a:extLst>
          </p:cNvPr>
          <p:cNvSpPr/>
          <p:nvPr/>
        </p:nvSpPr>
        <p:spPr>
          <a:xfrm>
            <a:off x="0" y="2490278"/>
            <a:ext cx="2714017" cy="124514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第</a:t>
            </a:r>
            <a:r>
              <a:rPr lang="en-US" altLang="zh-CN" sz="4400" dirty="0">
                <a:solidFill>
                  <a:schemeClr val="bg1"/>
                </a:solidFill>
              </a:rPr>
              <a:t>7</a:t>
            </a:r>
            <a:r>
              <a:rPr lang="zh-CN" altLang="en-US" sz="4400" dirty="0">
                <a:solidFill>
                  <a:schemeClr val="bg1"/>
                </a:solidFill>
              </a:rPr>
              <a:t>关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418EC25-3FF6-AEFF-1194-5A36AF2BCCE5}"/>
              </a:ext>
            </a:extLst>
          </p:cNvPr>
          <p:cNvSpPr/>
          <p:nvPr/>
        </p:nvSpPr>
        <p:spPr>
          <a:xfrm>
            <a:off x="2159540" y="2582694"/>
            <a:ext cx="7427758" cy="39980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i="0" dirty="0">
              <a:solidFill>
                <a:srgbClr val="FF0000"/>
              </a:solidFill>
              <a:effectLst/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1AE6EA-DDA9-2759-6000-581E9C9D6774}"/>
              </a:ext>
            </a:extLst>
          </p:cNvPr>
          <p:cNvSpPr txBox="1"/>
          <p:nvPr/>
        </p:nvSpPr>
        <p:spPr>
          <a:xfrm>
            <a:off x="8718909" y="-61329"/>
            <a:ext cx="34563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9600" b="1" i="0" dirty="0">
                <a:solidFill>
                  <a:srgbClr val="0000FF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帅比</a:t>
            </a:r>
            <a:r>
              <a:rPr lang="zh-CN" altLang="en-US" sz="3200" b="1" i="0" dirty="0"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游戏</a:t>
            </a:r>
            <a:endParaRPr lang="zh-CN" altLang="en-US" sz="800" b="1" i="0" dirty="0">
              <a:solidFill>
                <a:srgbClr val="FF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BC36E3-6389-A69E-8A58-7AEEB5CC73B2}"/>
              </a:ext>
            </a:extLst>
          </p:cNvPr>
          <p:cNvSpPr/>
          <p:nvPr/>
        </p:nvSpPr>
        <p:spPr>
          <a:xfrm>
            <a:off x="8385706" y="1544891"/>
            <a:ext cx="3743823" cy="1890773"/>
          </a:xfrm>
          <a:prstGeom prst="roundRect">
            <a:avLst/>
          </a:prstGeom>
          <a:solidFill>
            <a:srgbClr val="0000CC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/>
              <a:t>进入游戏</a:t>
            </a:r>
          </a:p>
        </p:txBody>
      </p:sp>
    </p:spTree>
    <p:extLst>
      <p:ext uri="{BB962C8B-B14F-4D97-AF65-F5344CB8AC3E}">
        <p14:creationId xmlns:p14="http://schemas.microsoft.com/office/powerpoint/2010/main" val="121510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E0BDBE-3E6B-0DF9-5A91-786100ACBEEC}"/>
              </a:ext>
            </a:extLst>
          </p:cNvPr>
          <p:cNvSpPr/>
          <p:nvPr/>
        </p:nvSpPr>
        <p:spPr>
          <a:xfrm>
            <a:off x="0" y="0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accent1"/>
                </a:solidFill>
              </a:rPr>
              <a:t>第</a:t>
            </a:r>
            <a:r>
              <a:rPr lang="en-US" altLang="zh-CN" sz="4400" dirty="0">
                <a:solidFill>
                  <a:schemeClr val="accent1"/>
                </a:solidFill>
              </a:rPr>
              <a:t>1</a:t>
            </a:r>
            <a:r>
              <a:rPr lang="zh-CN" altLang="en-US" sz="4400" dirty="0">
                <a:solidFill>
                  <a:schemeClr val="accent1"/>
                </a:solidFill>
              </a:rPr>
              <a:t>关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7B636F-701B-F3F9-6FA3-A23596352200}"/>
              </a:ext>
            </a:extLst>
          </p:cNvPr>
          <p:cNvSpPr/>
          <p:nvPr/>
        </p:nvSpPr>
        <p:spPr>
          <a:xfrm>
            <a:off x="2714017" y="0"/>
            <a:ext cx="2714017" cy="12451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FFC000"/>
                </a:solidFill>
              </a:rPr>
              <a:t>第</a:t>
            </a:r>
            <a:r>
              <a:rPr lang="en-US" altLang="zh-CN" sz="4400" dirty="0">
                <a:solidFill>
                  <a:srgbClr val="FFC000"/>
                </a:solidFill>
              </a:rPr>
              <a:t>2</a:t>
            </a:r>
            <a:r>
              <a:rPr lang="zh-CN" altLang="en-US" sz="4400" dirty="0">
                <a:solidFill>
                  <a:srgbClr val="FFC000"/>
                </a:solidFill>
              </a:rPr>
              <a:t>关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08EB4A6-C89A-FC91-99BA-BE1EC018FCF7}"/>
              </a:ext>
            </a:extLst>
          </p:cNvPr>
          <p:cNvSpPr/>
          <p:nvPr/>
        </p:nvSpPr>
        <p:spPr>
          <a:xfrm>
            <a:off x="5432897" y="-1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ED7D31"/>
                </a:solidFill>
              </a:rPr>
              <a:t>第</a:t>
            </a:r>
            <a:r>
              <a:rPr lang="en-US" altLang="zh-CN" sz="4400" dirty="0">
                <a:solidFill>
                  <a:srgbClr val="ED7D31"/>
                </a:solidFill>
              </a:rPr>
              <a:t>3</a:t>
            </a:r>
            <a:r>
              <a:rPr lang="zh-CN" altLang="en-US" sz="4400" dirty="0">
                <a:solidFill>
                  <a:srgbClr val="ED7D31"/>
                </a:solidFill>
              </a:rPr>
              <a:t>关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EDAF090-6635-F505-E2C8-A59E6E32E3CA}"/>
              </a:ext>
            </a:extLst>
          </p:cNvPr>
          <p:cNvSpPr/>
          <p:nvPr/>
        </p:nvSpPr>
        <p:spPr>
          <a:xfrm>
            <a:off x="4053" y="1245140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accent6"/>
                </a:solidFill>
              </a:rPr>
              <a:t>第</a:t>
            </a:r>
            <a:r>
              <a:rPr lang="en-US" altLang="zh-CN" sz="4400" dirty="0">
                <a:solidFill>
                  <a:schemeClr val="accent6"/>
                </a:solidFill>
              </a:rPr>
              <a:t>4</a:t>
            </a:r>
            <a:r>
              <a:rPr lang="zh-CN" altLang="en-US" sz="4400" dirty="0">
                <a:solidFill>
                  <a:schemeClr val="accent6"/>
                </a:solidFill>
              </a:rPr>
              <a:t>关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E647ADA-973C-15B2-6CAB-08EB198A9F67}"/>
              </a:ext>
            </a:extLst>
          </p:cNvPr>
          <p:cNvSpPr/>
          <p:nvPr/>
        </p:nvSpPr>
        <p:spPr>
          <a:xfrm>
            <a:off x="2709154" y="1245139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accent3"/>
                </a:solidFill>
              </a:rPr>
              <a:t>第</a:t>
            </a:r>
            <a:r>
              <a:rPr lang="en-US" altLang="zh-CN" sz="4400" dirty="0">
                <a:solidFill>
                  <a:schemeClr val="accent3"/>
                </a:solidFill>
              </a:rPr>
              <a:t>5</a:t>
            </a:r>
            <a:r>
              <a:rPr lang="zh-CN" altLang="en-US" sz="4400" dirty="0">
                <a:solidFill>
                  <a:schemeClr val="accent3"/>
                </a:solidFill>
              </a:rPr>
              <a:t>关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74A3FF0-166F-9132-5464-BC21C680F790}"/>
              </a:ext>
            </a:extLst>
          </p:cNvPr>
          <p:cNvSpPr/>
          <p:nvPr/>
        </p:nvSpPr>
        <p:spPr>
          <a:xfrm>
            <a:off x="5455748" y="1245139"/>
            <a:ext cx="2714017" cy="12451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</a:rPr>
              <a:t>第</a:t>
            </a:r>
            <a:r>
              <a:rPr lang="en-US" altLang="zh-CN" sz="4400" dirty="0">
                <a:solidFill>
                  <a:schemeClr val="tx1"/>
                </a:solidFill>
              </a:rPr>
              <a:t>6</a:t>
            </a:r>
            <a:r>
              <a:rPr lang="zh-CN" altLang="en-US" sz="4400" dirty="0">
                <a:solidFill>
                  <a:schemeClr val="tx1"/>
                </a:solidFill>
              </a:rPr>
              <a:t>关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7087C81-63C9-2499-D276-29B9180415C5}"/>
              </a:ext>
            </a:extLst>
          </p:cNvPr>
          <p:cNvSpPr/>
          <p:nvPr/>
        </p:nvSpPr>
        <p:spPr>
          <a:xfrm>
            <a:off x="4053" y="2490278"/>
            <a:ext cx="2714017" cy="1245141"/>
          </a:xfrm>
          <a:prstGeom prst="roundRect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rgbClr val="5B9BD5"/>
                </a:solidFill>
              </a:rPr>
              <a:t>第</a:t>
            </a:r>
            <a:r>
              <a:rPr lang="en-US" altLang="zh-CN" sz="4400" dirty="0">
                <a:solidFill>
                  <a:srgbClr val="5B9BD5"/>
                </a:solidFill>
              </a:rPr>
              <a:t>7</a:t>
            </a:r>
            <a:r>
              <a:rPr lang="zh-CN" altLang="en-US" sz="4400" dirty="0">
                <a:solidFill>
                  <a:srgbClr val="5B9BD5"/>
                </a:solidFill>
              </a:rPr>
              <a:t>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9BDA3D-D949-327F-AC3C-999320746E62}"/>
              </a:ext>
            </a:extLst>
          </p:cNvPr>
          <p:cNvSpPr txBox="1"/>
          <p:nvPr/>
        </p:nvSpPr>
        <p:spPr>
          <a:xfrm>
            <a:off x="8718909" y="-61329"/>
            <a:ext cx="34563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9600" b="1" i="0" dirty="0">
                <a:solidFill>
                  <a:srgbClr val="0000FF"/>
                </a:solidFill>
                <a:effectLst/>
                <a:latin typeface="华文彩云" panose="02010800040101010101" pitchFamily="2" charset="-122"/>
                <a:ea typeface="华文彩云" panose="02010800040101010101" pitchFamily="2" charset="-122"/>
              </a:rPr>
              <a:t>帅比</a:t>
            </a:r>
            <a:r>
              <a:rPr lang="zh-CN" altLang="en-US" sz="3200" b="1" i="0" dirty="0">
                <a:solidFill>
                  <a:srgbClr val="FF000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游戏</a:t>
            </a:r>
            <a:endParaRPr lang="zh-CN" altLang="en-US" sz="800" b="1" i="0" dirty="0">
              <a:solidFill>
                <a:srgbClr val="FF0000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45DF0DF-334A-FB27-5A69-EFE81C722290}"/>
              </a:ext>
            </a:extLst>
          </p:cNvPr>
          <p:cNvSpPr/>
          <p:nvPr/>
        </p:nvSpPr>
        <p:spPr>
          <a:xfrm>
            <a:off x="8385706" y="1544891"/>
            <a:ext cx="3743823" cy="1890773"/>
          </a:xfrm>
          <a:prstGeom prst="round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rgbClr val="0000CC"/>
                </a:solidFill>
              </a:rPr>
              <a:t>进入游戏</a:t>
            </a:r>
          </a:p>
        </p:txBody>
      </p:sp>
    </p:spTree>
    <p:extLst>
      <p:ext uri="{BB962C8B-B14F-4D97-AF65-F5344CB8AC3E}">
        <p14:creationId xmlns:p14="http://schemas.microsoft.com/office/powerpoint/2010/main" val="92682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52</Words>
  <Application>Microsoft Office PowerPoint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华文彩云</vt:lpstr>
      <vt:lpstr>幼圆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Jiaxuans</dc:creator>
  <cp:lastModifiedBy>Song Jiaxuans</cp:lastModifiedBy>
  <cp:revision>4</cp:revision>
  <dcterms:created xsi:type="dcterms:W3CDTF">2023-06-10T10:56:32Z</dcterms:created>
  <dcterms:modified xsi:type="dcterms:W3CDTF">2023-06-10T13:18:03Z</dcterms:modified>
</cp:coreProperties>
</file>