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EFF05"/>
    <a:srgbClr val="548235"/>
    <a:srgbClr val="FFE699"/>
    <a:srgbClr val="FFFFFF"/>
    <a:srgbClr val="0000CC"/>
    <a:srgbClr val="13EDED"/>
    <a:srgbClr val="FFC000"/>
    <a:srgbClr val="0000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7788-EA4C-A8AC-ACD4-7F0CD314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2C82C-3C5C-1094-E353-41CB3F77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9775C-F103-FFFD-74B7-0EF748A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1306E-CFC4-3D68-64F6-45B26EF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7C939-FAE0-E534-35B7-880C3E4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2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F9E2-03EF-0C67-B396-7B472BB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DB2DC-B83F-C44A-14AB-E76E6D65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E07E-D49E-076F-22D8-24C45E6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8E83-9007-07F6-786E-1F0F07D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1FEF-F464-E803-0866-A4803282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3D66C-D601-8799-A40E-37700232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07867-FA64-57C8-C955-5ACADEAC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B4FF6-8C12-F280-F783-94AC88A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18D41-AD0D-6DB0-5E97-C31DA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B6CD-B453-71B6-28FF-149025F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4D33-2FE4-9B5A-5219-435E8C9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E6D4-11A1-A099-3E7F-3D53FE4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A5012-9BDA-44E3-0DCC-EC462FD1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6227-6061-13ED-A43A-2D43476F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A710-42FB-66F6-DCFC-B04F9EA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80CD-40F9-A05A-2379-FC7A302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5DCB-C51D-690E-1075-A17EF541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9F21F-E714-AF59-9E02-E690B09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DA62-261C-D5B9-02ED-826D35D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FE29-0E24-5B2B-06EC-E51EE5D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857B-B4C1-3FA4-CF6C-05BC275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66F22-01DB-B7D8-0C6C-0250D135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3A010-5C7E-D811-16CD-CA9FAFB8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EE84D-5462-8857-6DF5-685C36E4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6F9E-754F-3E74-5E0C-643DDAE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FD71D-2930-88D0-CE59-F98B684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950A-B525-E151-0A65-AD7982F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FD93E-D7F0-1996-9774-BB1D04CF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F0E45-A6AA-01D5-F0DA-773A2945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958F8-09B4-91B0-6430-A3724179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A7F0B-5E08-33C6-AD63-29D5F0EE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F2173-3FA5-9462-2E47-BE4D65E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DD332-F823-71CC-5D1C-0F6B9AA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D4D39-3A03-C39A-A7F4-C9862A22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8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1F22-257C-DDC1-BDF7-EC43F88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2CDE6-F731-BA1B-98D3-2CBF80D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C8CD-7124-B15C-FE66-DE164BE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D5A86-D948-0DDD-2E65-62593C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7AAF4-2D2A-4D5B-F4D1-F066C0A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23AB4-A505-6939-962B-D888905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8DB9-F71E-A1A6-09B7-45874FC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3B41-45FD-E5DB-9500-EB2B533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D0B8E-83AC-88C5-22A3-9A92E9CC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F8CF4-FCAC-EC54-2574-566B57B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3309D-31C2-8395-277D-1AC54B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88F44-0505-1ADD-71E3-E5BFA3F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52DE-A233-7F3E-5017-7DBBB10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F36F-7873-7650-78DB-70181339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B9665-F9CE-6B9C-A590-267EEF24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3FF2D-2117-4AB8-8134-1AAA0B38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BD209-5471-C750-A41C-68E0400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84D3-C81E-998B-3AFC-5452078C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1E465-AAC7-4471-3E1B-BB0F5ACB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7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6E17F-733C-E7FC-F722-980B61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8BAB8-CA40-6CAD-46C5-5791CDD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BAC7-2E05-9CCB-5C16-C3DC7B07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1D08A-04AF-AF31-6ECC-3E223A48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E5B7-4318-C930-20D3-411E31A5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1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2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28033" y="-1"/>
            <a:ext cx="2714017" cy="12451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3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-21075" y="1245139"/>
            <a:ext cx="2714017" cy="1245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4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14016" y="1245140"/>
            <a:ext cx="2714017" cy="124514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5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06959" y="1245140"/>
            <a:ext cx="2714017" cy="12451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6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DA5AFB-E7EE-1D1C-739F-BAC407AA38E8}"/>
              </a:ext>
            </a:extLst>
          </p:cNvPr>
          <p:cNvSpPr/>
          <p:nvPr/>
        </p:nvSpPr>
        <p:spPr>
          <a:xfrm>
            <a:off x="0" y="2490278"/>
            <a:ext cx="2714017" cy="12451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7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18EC25-3FF6-AEFF-1194-5A36AF2BCCE5}"/>
              </a:ext>
            </a:extLst>
          </p:cNvPr>
          <p:cNvSpPr/>
          <p:nvPr/>
        </p:nvSpPr>
        <p:spPr>
          <a:xfrm>
            <a:off x="2159540" y="2582694"/>
            <a:ext cx="7427758" cy="3998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0" dirty="0">
              <a:solidFill>
                <a:srgbClr val="FF0000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1AE6EA-DDA9-2759-6000-581E9C9D6774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BC36E3-6389-A69E-8A58-7AEEB5CC73B2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solidFill>
            <a:srgbClr val="00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进入游戏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C06EF4-EB53-E22C-CCC8-BE79B6610CA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8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0C28D7-DABF-F951-8152-41819794A8B2}"/>
              </a:ext>
            </a:extLst>
          </p:cNvPr>
          <p:cNvSpPr/>
          <p:nvPr/>
        </p:nvSpPr>
        <p:spPr>
          <a:xfrm>
            <a:off x="9415510" y="4690538"/>
            <a:ext cx="2714017" cy="124514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下一关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BEE1B3-E837-C640-43DD-CB791D52C50B}"/>
              </a:ext>
            </a:extLst>
          </p:cNvPr>
          <p:cNvGrpSpPr/>
          <p:nvPr/>
        </p:nvGrpSpPr>
        <p:grpSpPr>
          <a:xfrm>
            <a:off x="9415510" y="3429000"/>
            <a:ext cx="2714017" cy="1245141"/>
            <a:chOff x="9415512" y="3528077"/>
            <a:chExt cx="2714017" cy="124514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24BD1C9-71E9-AEC6-F186-41469DCBA8E0}"/>
                </a:ext>
              </a:extLst>
            </p:cNvPr>
            <p:cNvSpPr/>
            <p:nvPr/>
          </p:nvSpPr>
          <p:spPr>
            <a:xfrm>
              <a:off x="9415512" y="3528077"/>
              <a:ext cx="2714017" cy="1245141"/>
            </a:xfrm>
            <a:prstGeom prst="roundRect">
              <a:avLst/>
            </a:prstGeom>
            <a:solidFill>
              <a:srgbClr val="8EFF05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</a:rPr>
                <a:t>     返回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4602F61-CF97-FD2A-D030-C044F8D32737}"/>
                </a:ext>
              </a:extLst>
            </p:cNvPr>
            <p:cNvSpPr/>
            <p:nvPr/>
          </p:nvSpPr>
          <p:spPr>
            <a:xfrm rot="10800000">
              <a:off x="9552585" y="3862755"/>
              <a:ext cx="905309" cy="57617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8277E46-1117-C938-2B54-12A561E7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02" y="2505930"/>
            <a:ext cx="2725148" cy="12985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2099D72-A353-C70E-24A0-F12F05034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0" y="3712077"/>
            <a:ext cx="2731245" cy="12985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A24F221-91DE-87DC-8CE8-C1CF08E37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13" y="3732455"/>
            <a:ext cx="2725148" cy="12985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0566AB7-976C-7251-736D-42829BC04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53" y="3735645"/>
            <a:ext cx="2731245" cy="12985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6847BD-98F7-E632-07A9-5231B2D174BE}"/>
              </a:ext>
            </a:extLst>
          </p:cNvPr>
          <p:cNvSpPr txBox="1"/>
          <p:nvPr/>
        </p:nvSpPr>
        <p:spPr>
          <a:xfrm>
            <a:off x="7897406" y="3278084"/>
            <a:ext cx="16702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比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28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7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1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第</a:t>
            </a:r>
            <a:r>
              <a:rPr lang="en-US" altLang="zh-CN" sz="4400" dirty="0">
                <a:solidFill>
                  <a:schemeClr val="accent1"/>
                </a:solidFill>
              </a:rPr>
              <a:t>1</a:t>
            </a:r>
            <a:r>
              <a:rPr lang="zh-CN" altLang="en-US" sz="4400" dirty="0">
                <a:solidFill>
                  <a:schemeClr val="accent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C000"/>
                </a:solidFill>
              </a:rPr>
              <a:t>第</a:t>
            </a:r>
            <a:r>
              <a:rPr lang="en-US" altLang="zh-CN" sz="4400" dirty="0">
                <a:solidFill>
                  <a:srgbClr val="FFC000"/>
                </a:solidFill>
              </a:rPr>
              <a:t>2</a:t>
            </a:r>
            <a:r>
              <a:rPr lang="zh-CN" altLang="en-US" sz="4400" dirty="0">
                <a:solidFill>
                  <a:srgbClr val="FFC000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32897" y="-1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ED7D31"/>
                </a:solidFill>
              </a:rPr>
              <a:t>第</a:t>
            </a:r>
            <a:r>
              <a:rPr lang="en-US" altLang="zh-CN" sz="4400" dirty="0">
                <a:solidFill>
                  <a:srgbClr val="ED7D31"/>
                </a:solidFill>
              </a:rPr>
              <a:t>3</a:t>
            </a:r>
            <a:r>
              <a:rPr lang="zh-CN" altLang="en-US" sz="4400" dirty="0">
                <a:solidFill>
                  <a:srgbClr val="ED7D3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4053" y="124514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6"/>
                </a:solidFill>
              </a:rPr>
              <a:t>第</a:t>
            </a:r>
            <a:r>
              <a:rPr lang="en-US" altLang="zh-CN" sz="4400" dirty="0">
                <a:solidFill>
                  <a:schemeClr val="accent6"/>
                </a:solidFill>
              </a:rPr>
              <a:t>4</a:t>
            </a:r>
            <a:r>
              <a:rPr lang="zh-CN" altLang="en-US" sz="4400" dirty="0">
                <a:solidFill>
                  <a:schemeClr val="accent6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09154" y="1245139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3"/>
                </a:solidFill>
              </a:rPr>
              <a:t>第</a:t>
            </a:r>
            <a:r>
              <a:rPr lang="en-US" altLang="zh-CN" sz="4400" dirty="0">
                <a:solidFill>
                  <a:schemeClr val="accent3"/>
                </a:solidFill>
              </a:rPr>
              <a:t>5</a:t>
            </a:r>
            <a:r>
              <a:rPr lang="zh-CN" altLang="en-US" sz="4400" dirty="0">
                <a:solidFill>
                  <a:schemeClr val="accent3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28034" y="1245139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6</a:t>
            </a:r>
            <a:r>
              <a:rPr lang="zh-CN" altLang="en-US" sz="4400" dirty="0">
                <a:solidFill>
                  <a:schemeClr val="tx1"/>
                </a:solidFill>
              </a:rPr>
              <a:t>关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87C81-63C9-2499-D276-29B9180415C5}"/>
              </a:ext>
            </a:extLst>
          </p:cNvPr>
          <p:cNvSpPr/>
          <p:nvPr/>
        </p:nvSpPr>
        <p:spPr>
          <a:xfrm>
            <a:off x="4053" y="2490278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5B9BD5"/>
                </a:solidFill>
              </a:rPr>
              <a:t>第</a:t>
            </a:r>
            <a:r>
              <a:rPr lang="en-US" altLang="zh-CN" sz="4400" dirty="0">
                <a:solidFill>
                  <a:srgbClr val="5B9BD5"/>
                </a:solidFill>
              </a:rPr>
              <a:t>7</a:t>
            </a:r>
            <a:r>
              <a:rPr lang="zh-CN" altLang="en-US" sz="4400" dirty="0">
                <a:solidFill>
                  <a:srgbClr val="5B9BD5"/>
                </a:solidFill>
              </a:rPr>
              <a:t>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BDA3D-D949-327F-AC3C-999320746E62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5DF0DF-334A-FB27-5A69-EFE81C722290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</a:rPr>
              <a:t>进入游戏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CF0720-82BE-8976-48EB-2C3F71D028D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E699"/>
                </a:solidFill>
              </a:rPr>
              <a:t>第</a:t>
            </a:r>
            <a:r>
              <a:rPr lang="en-US" altLang="zh-CN" sz="4400" dirty="0">
                <a:solidFill>
                  <a:srgbClr val="FFE699"/>
                </a:solidFill>
              </a:rPr>
              <a:t>8</a:t>
            </a:r>
            <a:r>
              <a:rPr lang="zh-CN" altLang="en-US" sz="4400" dirty="0">
                <a:solidFill>
                  <a:srgbClr val="FFE699"/>
                </a:solidFill>
              </a:rPr>
              <a:t>关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E7E54-08BA-AD21-F293-981E25C5A899}"/>
              </a:ext>
            </a:extLst>
          </p:cNvPr>
          <p:cNvGrpSpPr/>
          <p:nvPr/>
        </p:nvGrpSpPr>
        <p:grpSpPr>
          <a:xfrm>
            <a:off x="9415512" y="3472224"/>
            <a:ext cx="2714017" cy="1245141"/>
            <a:chOff x="9415512" y="4773218"/>
            <a:chExt cx="2714017" cy="124514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0033FD-997A-45CC-62CF-411B425E7D14}"/>
                </a:ext>
              </a:extLst>
            </p:cNvPr>
            <p:cNvSpPr/>
            <p:nvPr/>
          </p:nvSpPr>
          <p:spPr>
            <a:xfrm>
              <a:off x="9415512" y="4773218"/>
              <a:ext cx="2714017" cy="1245141"/>
            </a:xfrm>
            <a:prstGeom prst="round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</a:rPr>
                <a:t>     </a:t>
              </a:r>
              <a:r>
                <a:rPr lang="zh-CN" altLang="en-US" sz="4400" dirty="0">
                  <a:solidFill>
                    <a:srgbClr val="8EFF05"/>
                  </a:solidFill>
                </a:rPr>
                <a:t>返回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AEC1AFF7-DC34-3EF5-5223-E9092782B5AE}"/>
                </a:ext>
              </a:extLst>
            </p:cNvPr>
            <p:cNvSpPr/>
            <p:nvPr/>
          </p:nvSpPr>
          <p:spPr>
            <a:xfrm rot="10800000">
              <a:off x="9552585" y="5107896"/>
              <a:ext cx="905309" cy="576170"/>
            </a:xfrm>
            <a:prstGeom prst="rightArrow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E3CFF-D2A4-F522-02CE-CAF6B9144371}"/>
              </a:ext>
            </a:extLst>
          </p:cNvPr>
          <p:cNvSpPr/>
          <p:nvPr/>
        </p:nvSpPr>
        <p:spPr>
          <a:xfrm>
            <a:off x="9461224" y="4753925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0000"/>
                </a:solidFill>
              </a:rPr>
              <a:t>下一关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08F719-2ABE-02B5-5A09-7EBE2515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68" y="2509748"/>
            <a:ext cx="2725148" cy="12985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BBF9DB-CD1E-4E43-1F92-39BA1DB9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9" y="3733790"/>
            <a:ext cx="2731245" cy="12985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CD1E28-7F85-AD38-7266-7BC0D5598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3" y="3754886"/>
            <a:ext cx="2725148" cy="12985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B56323D-7A31-6CA4-7C0E-DE80856B3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02" y="3754887"/>
            <a:ext cx="2731245" cy="129856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EC0BC98-A8DD-8951-E889-096541BF6644}"/>
              </a:ext>
            </a:extLst>
          </p:cNvPr>
          <p:cNvSpPr txBox="1"/>
          <p:nvPr/>
        </p:nvSpPr>
        <p:spPr>
          <a:xfrm>
            <a:off x="7897406" y="3278084"/>
            <a:ext cx="16702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80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比</a:t>
            </a:r>
            <a:endParaRPr lang="en-US" altLang="zh-CN" sz="8000" b="1" i="0" dirty="0">
              <a:solidFill>
                <a:srgbClr val="0000FF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28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7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华文彩云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Jiaxuans</dc:creator>
  <cp:lastModifiedBy>Song Jiaxuans</cp:lastModifiedBy>
  <cp:revision>10</cp:revision>
  <dcterms:created xsi:type="dcterms:W3CDTF">2023-06-10T10:56:32Z</dcterms:created>
  <dcterms:modified xsi:type="dcterms:W3CDTF">2023-08-11T12:28:20Z</dcterms:modified>
</cp:coreProperties>
</file>