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80" r:id="rId4"/>
    <p:sldId id="279" r:id="rId5"/>
    <p:sldId id="272" r:id="rId6"/>
    <p:sldId id="274" r:id="rId7"/>
    <p:sldId id="270" r:id="rId8"/>
    <p:sldId id="275" r:id="rId9"/>
    <p:sldId id="276" r:id="rId10"/>
    <p:sldId id="277" r:id="rId11"/>
    <p:sldId id="273" r:id="rId12"/>
    <p:sldId id="281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PT Sans Narrow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3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T-sparse Autoencoder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42794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Shallow sparse 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one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Encoder and decoder weights can be expressed as a dictionary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1152424"/>
            <a:ext cx="3490913" cy="29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5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66324"/>
                <a:ext cx="8641800" cy="3625715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symmetric square matrix and hence it can be </a:t>
                </a:r>
                <a:r>
                  <a:rPr lang="en-US" b="1" dirty="0"/>
                  <a:t>diagonalized</a:t>
                </a:r>
                <a:r>
                  <a:rPr lang="en-US" dirty="0"/>
                  <a:t>.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It can be decomposed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𝑬𝑽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where V is a diagonal matrix. Here, the matrix E are the eigen vectors and matrix V are the eigen values.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first principal component is the vector from E corresponding to the highest valued diagonal element of V. The second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PCA represents the data in a new coordinate system in which basis vectors follow modes of greatest variance in the data. </a:t>
                </a:r>
              </a:p>
              <a:p>
                <a:endParaRPr lang="en-US" b="1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4"/>
                <a:ext cx="8641800" cy="3625715"/>
              </a:xfr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15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mean from the image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Covariance 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𝐼𝑚𝑎𝑔𝑒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eigen vectors and eigen values. Store top k eigen vectors.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86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92" y="1152425"/>
            <a:ext cx="4235816" cy="37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T-sparse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Encoder- Maps input vector x to hidden layer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Decoder- Maps z to the reconstruction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S.T 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09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T-sparse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4603200" cy="3302700"/>
              </a:xfrm>
            </p:spPr>
            <p:txBody>
              <a:bodyPr/>
              <a:lstStyle/>
              <a:p>
                <a:r>
                  <a:rPr lang="en-US" dirty="0"/>
                  <a:t>General set up:</a:t>
                </a:r>
              </a:p>
              <a:p>
                <a:r>
                  <a:rPr lang="en-US" dirty="0"/>
                  <a:t>Activation function- Sigmoid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Start with random values for weights</a:t>
                </a:r>
              </a:p>
              <a:p>
                <a:r>
                  <a:rPr lang="en-US" dirty="0"/>
                  <a:t>Compute error and backpropagate to change weights so as to reduce error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4603200" cy="3302700"/>
              </a:xfrm>
              <a:blipFill>
                <a:blip r:embed="rId2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17" y="1152425"/>
            <a:ext cx="2889083" cy="1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T-sparse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031355"/>
              </a:xfrm>
            </p:spPr>
            <p:txBody>
              <a:bodyPr/>
              <a:lstStyle/>
              <a:p>
                <a:r>
                  <a:rPr lang="en-US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Perform feedforward phase to compute z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largest activations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set the rest to zero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output and error using </a:t>
                </a:r>
                <a:r>
                  <a:rPr lang="en-US" dirty="0" err="1"/>
                  <a:t>sparsified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Back propagate the error through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largest activations and iterate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031355"/>
              </a:xfrm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7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48128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Dimensionality reduction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Projection of data onto subspace generated by system of orthogonal axes(basis)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data as linear combination of these basis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09" y="1470660"/>
            <a:ext cx="2566126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principal components allow for maximum variance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vector to be a principal component, it must accommodate maximum variance and also be orthogonal to the previous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principal components we add, the more fine grained differences we can record.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4115520" cy="3302700"/>
              </a:xfrm>
            </p:spPr>
            <p:txBody>
              <a:bodyPr/>
              <a:lstStyle/>
              <a:p>
                <a:r>
                  <a:rPr lang="en-US" dirty="0"/>
                  <a:t>Projection of data points on basis-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𝑐𝑉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Find V such that all points c in dataset D have maximum variance.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4115520" cy="3302700"/>
              </a:xfrm>
              <a:blipFill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703571" y="1097280"/>
            <a:ext cx="1901096" cy="1917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703571" y="3015116"/>
            <a:ext cx="2289809" cy="762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25640" y="1707779"/>
            <a:ext cx="0" cy="134097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9281" y="3022736"/>
            <a:ext cx="1306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674452">
            <a:off x="6365508" y="155389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708" y="2254348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 – </a:t>
            </a:r>
            <a:r>
              <a:rPr lang="en-US" dirty="0" err="1"/>
              <a:t>c.V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708" y="301511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02169" y="304875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1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66324"/>
                <a:ext cx="8641800" cy="362571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 D be the set of points-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 we solve for-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𝒗𝒂𝒓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𝑷𝒓𝒐𝒋𝒆𝒄𝒕𝒊𝒐𝒏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b="1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𝑷𝒓𝒐𝒋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𝑷𝒓𝒐𝒋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𝑷𝒓𝒐𝒋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𝑷𝒓𝒐𝒋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0000"/>
                  </a:lnSpc>
                </a:pP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4"/>
                <a:ext cx="8641800" cy="3625715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06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66324"/>
                <a:ext cx="8641800" cy="362571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If the data points are given in mean deviation form, the covariance is given by-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symmetric square matrix and hence it can be </a:t>
                </a:r>
                <a:r>
                  <a:rPr lang="en-US" b="1" dirty="0"/>
                  <a:t>diagonalized</a:t>
                </a:r>
                <a:r>
                  <a:rPr lang="en-US" dirty="0"/>
                  <a:t>. 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4"/>
                <a:ext cx="8641800" cy="3625715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5692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694</Words>
  <Application>Microsoft Office PowerPoint</Application>
  <PresentationFormat>On-screen Show (16:9)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Arial</vt:lpstr>
      <vt:lpstr>Cambria Math</vt:lpstr>
      <vt:lpstr>PT Sans Narrow</vt:lpstr>
      <vt:lpstr>tropic</vt:lpstr>
      <vt:lpstr>T-sparse Autoencoder</vt:lpstr>
      <vt:lpstr>T-sparse Autoencoder</vt:lpstr>
      <vt:lpstr>T-sparse Autoencoder</vt:lpstr>
      <vt:lpstr>T-sparse Autoencoder</vt:lpstr>
      <vt:lpstr>Principal component analysis</vt:lpstr>
      <vt:lpstr>Principal component analysis 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shallow sparse autoencoders with sparse coding algorithms for Image Compression</dc:title>
  <dc:creator>Kunal Phaltane</dc:creator>
  <cp:lastModifiedBy>Kunal Phaltane</cp:lastModifiedBy>
  <cp:revision>47</cp:revision>
  <dcterms:modified xsi:type="dcterms:W3CDTF">2016-11-18T14:05:26Z</dcterms:modified>
</cp:coreProperties>
</file>