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7" r:id="rId3"/>
    <p:sldId id="308" r:id="rId4"/>
    <p:sldId id="312" r:id="rId5"/>
    <p:sldId id="313" r:id="rId6"/>
    <p:sldId id="311" r:id="rId7"/>
    <p:sldId id="310" r:id="rId8"/>
    <p:sldId id="314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3" r:id="rId18"/>
    <p:sldId id="332" r:id="rId19"/>
    <p:sldId id="334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15" r:id="rId31"/>
    <p:sldId id="300" r:id="rId32"/>
    <p:sldId id="301" r:id="rId33"/>
    <p:sldId id="305" r:id="rId34"/>
    <p:sldId id="34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423"/>
    <a:srgbClr val="580C15"/>
    <a:srgbClr val="D51D33"/>
    <a:srgbClr val="E53F53"/>
    <a:srgbClr val="EA6474"/>
    <a:srgbClr val="B81A2D"/>
    <a:srgbClr val="F0909B"/>
    <a:srgbClr val="F9FAFD"/>
    <a:srgbClr val="FFD1D1"/>
    <a:srgbClr val="FF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394" y="101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e653606c8d591b9" providerId="LiveId" clId="{692DC32F-0CC3-4ED2-B796-CA24E532C222}"/>
    <pc:docChg chg="undo redo custSel addSld delSld modSld sldOrd">
      <pc:chgData name="" userId="1e653606c8d591b9" providerId="LiveId" clId="{692DC32F-0CC3-4ED2-B796-CA24E532C222}" dt="2025-08-14T01:41:07.409" v="6828" actId="20577"/>
      <pc:docMkLst>
        <pc:docMk/>
      </pc:docMkLst>
      <pc:sldChg chg="modTransition">
        <pc:chgData name="" userId="1e653606c8d591b9" providerId="LiveId" clId="{692DC32F-0CC3-4ED2-B796-CA24E532C222}" dt="2025-08-14T01:31:41.147" v="6612"/>
        <pc:sldMkLst>
          <pc:docMk/>
          <pc:sldMk cId="676871805" sldId="298"/>
        </pc:sldMkLst>
      </pc:sldChg>
      <pc:sldChg chg="delSp modSp del">
        <pc:chgData name="" userId="1e653606c8d591b9" providerId="LiveId" clId="{692DC32F-0CC3-4ED2-B796-CA24E532C222}" dt="2025-08-14T01:23:56.145" v="6603" actId="2696"/>
        <pc:sldMkLst>
          <pc:docMk/>
          <pc:sldMk cId="2825888030" sldId="299"/>
        </pc:sldMkLst>
        <pc:spChg chg="del mod">
          <ac:chgData name="" userId="1e653606c8d591b9" providerId="LiveId" clId="{692DC32F-0CC3-4ED2-B796-CA24E532C222}" dt="2025-08-14T01:23:05.177" v="6593"/>
          <ac:spMkLst>
            <pc:docMk/>
            <pc:sldMk cId="2825888030" sldId="299"/>
            <ac:spMk id="13" creationId="{663AE422-DD92-5897-73B7-CF0303A0FA1E}"/>
          </ac:spMkLst>
        </pc:spChg>
      </pc:sldChg>
      <pc:sldChg chg="ord">
        <pc:chgData name="" userId="1e653606c8d591b9" providerId="LiveId" clId="{692DC32F-0CC3-4ED2-B796-CA24E532C222}" dt="2025-08-14T01:29:56.323" v="6610"/>
        <pc:sldMkLst>
          <pc:docMk/>
          <pc:sldMk cId="2376257124" sldId="300"/>
        </pc:sldMkLst>
      </pc:sldChg>
      <pc:sldChg chg="ord">
        <pc:chgData name="" userId="1e653606c8d591b9" providerId="LiveId" clId="{692DC32F-0CC3-4ED2-B796-CA24E532C222}" dt="2025-08-14T01:30:01.316" v="6611"/>
        <pc:sldMkLst>
          <pc:docMk/>
          <pc:sldMk cId="655444905" sldId="301"/>
        </pc:sldMkLst>
      </pc:sldChg>
      <pc:sldChg chg="modTransition">
        <pc:chgData name="" userId="1e653606c8d591b9" providerId="LiveId" clId="{692DC32F-0CC3-4ED2-B796-CA24E532C222}" dt="2025-08-14T01:31:54.957" v="6613"/>
        <pc:sldMkLst>
          <pc:docMk/>
          <pc:sldMk cId="3684048287" sldId="302"/>
        </pc:sldMkLst>
      </pc:sldChg>
      <pc:sldChg chg="del">
        <pc:chgData name="" userId="1e653606c8d591b9" providerId="LiveId" clId="{692DC32F-0CC3-4ED2-B796-CA24E532C222}" dt="2025-08-14T01:26:23.243" v="6608" actId="2696"/>
        <pc:sldMkLst>
          <pc:docMk/>
          <pc:sldMk cId="1695766297" sldId="303"/>
        </pc:sldMkLst>
      </pc:sldChg>
      <pc:sldChg chg="del">
        <pc:chgData name="" userId="1e653606c8d591b9" providerId="LiveId" clId="{692DC32F-0CC3-4ED2-B796-CA24E532C222}" dt="2025-08-14T01:26:07.576" v="6607" actId="2696"/>
        <pc:sldMkLst>
          <pc:docMk/>
          <pc:sldMk cId="1672630335" sldId="304"/>
        </pc:sldMkLst>
      </pc:sldChg>
      <pc:sldChg chg="ord">
        <pc:chgData name="" userId="1e653606c8d591b9" providerId="LiveId" clId="{692DC32F-0CC3-4ED2-B796-CA24E532C222}" dt="2025-08-14T01:29:53.444" v="6609"/>
        <pc:sldMkLst>
          <pc:docMk/>
          <pc:sldMk cId="4273149272" sldId="305"/>
        </pc:sldMkLst>
      </pc:sldChg>
      <pc:sldChg chg="modTransition">
        <pc:chgData name="" userId="1e653606c8d591b9" providerId="LiveId" clId="{692DC32F-0CC3-4ED2-B796-CA24E532C222}" dt="2025-08-14T01:25:59.399" v="6606"/>
        <pc:sldMkLst>
          <pc:docMk/>
          <pc:sldMk cId="3154013984" sldId="306"/>
        </pc:sldMkLst>
      </pc:sldChg>
      <pc:sldChg chg="addSp delSp modSp add ord">
        <pc:chgData name="" userId="1e653606c8d591b9" providerId="LiveId" clId="{692DC32F-0CC3-4ED2-B796-CA24E532C222}" dt="2025-08-11T01:56:46.252" v="442" actId="113"/>
        <pc:sldMkLst>
          <pc:docMk/>
          <pc:sldMk cId="2450247444" sldId="307"/>
        </pc:sldMkLst>
        <pc:spChg chg="mod">
          <ac:chgData name="" userId="1e653606c8d591b9" providerId="LiveId" clId="{692DC32F-0CC3-4ED2-B796-CA24E532C222}" dt="2025-08-11T01:53:58.798" v="334" actId="20577"/>
          <ac:spMkLst>
            <pc:docMk/>
            <pc:sldMk cId="2450247444" sldId="307"/>
            <ac:spMk id="2" creationId="{0CDE2151-3203-EFA2-085E-8CDEEB3AEE8F}"/>
          </ac:spMkLst>
        </pc:spChg>
        <pc:spChg chg="add del">
          <ac:chgData name="" userId="1e653606c8d591b9" providerId="LiveId" clId="{692DC32F-0CC3-4ED2-B796-CA24E532C222}" dt="2025-08-11T01:56:04.530" v="428"/>
          <ac:spMkLst>
            <pc:docMk/>
            <pc:sldMk cId="2450247444" sldId="307"/>
            <ac:spMk id="3" creationId="{E415F404-14F2-4459-92D0-E2FD9FDB64E7}"/>
          </ac:spMkLst>
        </pc:spChg>
        <pc:spChg chg="add mod">
          <ac:chgData name="" userId="1e653606c8d591b9" providerId="LiveId" clId="{692DC32F-0CC3-4ED2-B796-CA24E532C222}" dt="2025-08-11T01:56:46.252" v="442" actId="113"/>
          <ac:spMkLst>
            <pc:docMk/>
            <pc:sldMk cId="2450247444" sldId="307"/>
            <ac:spMk id="4" creationId="{2F8764E3-8760-47E6-A6DE-3330142D453C}"/>
          </ac:spMkLst>
        </pc:spChg>
        <pc:spChg chg="mod">
          <ac:chgData name="" userId="1e653606c8d591b9" providerId="LiveId" clId="{692DC32F-0CC3-4ED2-B796-CA24E532C222}" dt="2025-08-11T01:51:27.789" v="7" actId="20577"/>
          <ac:spMkLst>
            <pc:docMk/>
            <pc:sldMk cId="2450247444" sldId="307"/>
            <ac:spMk id="13" creationId="{6B0E00D2-E3F7-4626-9EEC-363F59D4B90F}"/>
          </ac:spMkLst>
        </pc:spChg>
        <pc:spChg chg="mod">
          <ac:chgData name="" userId="1e653606c8d591b9" providerId="LiveId" clId="{692DC32F-0CC3-4ED2-B796-CA24E532C222}" dt="2025-08-11T01:54:46.902" v="425"/>
          <ac:spMkLst>
            <pc:docMk/>
            <pc:sldMk cId="2450247444" sldId="307"/>
            <ac:spMk id="16" creationId="{F3F403D7-CA89-437D-9D74-2BF1D268DBE9}"/>
          </ac:spMkLst>
        </pc:spChg>
        <pc:spChg chg="add mod">
          <ac:chgData name="" userId="1e653606c8d591b9" providerId="LiveId" clId="{692DC32F-0CC3-4ED2-B796-CA24E532C222}" dt="2025-08-11T01:54:08.324" v="346" actId="20577"/>
          <ac:spMkLst>
            <pc:docMk/>
            <pc:sldMk cId="2450247444" sldId="307"/>
            <ac:spMk id="17" creationId="{33008E37-6686-4801-9E29-FCC567260169}"/>
          </ac:spMkLst>
        </pc:spChg>
        <pc:spChg chg="add mod">
          <ac:chgData name="" userId="1e653606c8d591b9" providerId="LiveId" clId="{692DC32F-0CC3-4ED2-B796-CA24E532C222}" dt="2025-08-11T01:54:39.207" v="424" actId="20577"/>
          <ac:spMkLst>
            <pc:docMk/>
            <pc:sldMk cId="2450247444" sldId="307"/>
            <ac:spMk id="18" creationId="{44794B77-0573-462D-801B-61E59E6AC8AF}"/>
          </ac:spMkLst>
        </pc:spChg>
        <pc:picChg chg="del">
          <ac:chgData name="" userId="1e653606c8d591b9" providerId="LiveId" clId="{692DC32F-0CC3-4ED2-B796-CA24E532C222}" dt="2025-08-11T01:52:19.792" v="42" actId="478"/>
          <ac:picMkLst>
            <pc:docMk/>
            <pc:sldMk cId="2450247444" sldId="307"/>
            <ac:picMk id="5" creationId="{E9EAC4C8-F1B0-9E3B-75F7-28F497D32C51}"/>
          </ac:picMkLst>
        </pc:picChg>
      </pc:sldChg>
      <pc:sldChg chg="addSp delSp modSp add">
        <pc:chgData name="" userId="1e653606c8d591b9" providerId="LiveId" clId="{692DC32F-0CC3-4ED2-B796-CA24E532C222}" dt="2025-08-11T09:01:24.631" v="961" actId="207"/>
        <pc:sldMkLst>
          <pc:docMk/>
          <pc:sldMk cId="1948903171" sldId="308"/>
        </pc:sldMkLst>
        <pc:spChg chg="del">
          <ac:chgData name="" userId="1e653606c8d591b9" providerId="LiveId" clId="{692DC32F-0CC3-4ED2-B796-CA24E532C222}" dt="2025-08-11T01:57:12.829" v="469" actId="478"/>
          <ac:spMkLst>
            <pc:docMk/>
            <pc:sldMk cId="1948903171" sldId="308"/>
            <ac:spMk id="2" creationId="{0CDE2151-3203-EFA2-085E-8CDEEB3AEE8F}"/>
          </ac:spMkLst>
        </pc:spChg>
        <pc:spChg chg="add del mod ord">
          <ac:chgData name="" userId="1e653606c8d591b9" providerId="LiveId" clId="{692DC32F-0CC3-4ED2-B796-CA24E532C222}" dt="2025-08-11T09:01:02.161" v="955" actId="11529"/>
          <ac:spMkLst>
            <pc:docMk/>
            <pc:sldMk cId="1948903171" sldId="308"/>
            <ac:spMk id="3" creationId="{A7CEE225-E192-4085-B6E3-87652C3D2A9C}"/>
          </ac:spMkLst>
        </pc:spChg>
        <pc:spChg chg="del">
          <ac:chgData name="" userId="1e653606c8d591b9" providerId="LiveId" clId="{692DC32F-0CC3-4ED2-B796-CA24E532C222}" dt="2025-08-11T01:57:17.732" v="473" actId="478"/>
          <ac:spMkLst>
            <pc:docMk/>
            <pc:sldMk cId="1948903171" sldId="308"/>
            <ac:spMk id="4" creationId="{2F8764E3-8760-47E6-A6DE-3330142D453C}"/>
          </ac:spMkLst>
        </pc:spChg>
        <pc:spChg chg="mod">
          <ac:chgData name="" userId="1e653606c8d591b9" providerId="LiveId" clId="{692DC32F-0CC3-4ED2-B796-CA24E532C222}" dt="2025-08-11T01:59:22.078" v="546" actId="20577"/>
          <ac:spMkLst>
            <pc:docMk/>
            <pc:sldMk cId="1948903171" sldId="308"/>
            <ac:spMk id="13" creationId="{6B0E00D2-E3F7-4626-9EEC-363F59D4B90F}"/>
          </ac:spMkLst>
        </pc:spChg>
        <pc:spChg chg="del mod">
          <ac:chgData name="" userId="1e653606c8d591b9" providerId="LiveId" clId="{692DC32F-0CC3-4ED2-B796-CA24E532C222}" dt="2025-08-11T01:57:14.159" v="471" actId="478"/>
          <ac:spMkLst>
            <pc:docMk/>
            <pc:sldMk cId="1948903171" sldId="308"/>
            <ac:spMk id="17" creationId="{33008E37-6686-4801-9E29-FCC567260169}"/>
          </ac:spMkLst>
        </pc:spChg>
        <pc:spChg chg="del">
          <ac:chgData name="" userId="1e653606c8d591b9" providerId="LiveId" clId="{692DC32F-0CC3-4ED2-B796-CA24E532C222}" dt="2025-08-11T01:57:15.196" v="472" actId="478"/>
          <ac:spMkLst>
            <pc:docMk/>
            <pc:sldMk cId="1948903171" sldId="308"/>
            <ac:spMk id="18" creationId="{44794B77-0573-462D-801B-61E59E6AC8AF}"/>
          </ac:spMkLst>
        </pc:spChg>
        <pc:spChg chg="add mod">
          <ac:chgData name="" userId="1e653606c8d591b9" providerId="LiveId" clId="{692DC32F-0CC3-4ED2-B796-CA24E532C222}" dt="2025-08-11T09:01:24.631" v="961" actId="207"/>
          <ac:spMkLst>
            <pc:docMk/>
            <pc:sldMk cId="1948903171" sldId="308"/>
            <ac:spMk id="20" creationId="{87B2271B-DFA9-4C09-B53C-5E1AF0FFFF63}"/>
          </ac:spMkLst>
        </pc:spChg>
        <pc:spChg chg="add mod">
          <ac:chgData name="" userId="1e653606c8d591b9" providerId="LiveId" clId="{692DC32F-0CC3-4ED2-B796-CA24E532C222}" dt="2025-08-11T02:01:08.245" v="636" actId="1076"/>
          <ac:spMkLst>
            <pc:docMk/>
            <pc:sldMk cId="1948903171" sldId="308"/>
            <ac:spMk id="21" creationId="{266660C9-E2D4-445F-A6BC-049CCA3C9C7D}"/>
          </ac:spMkLst>
        </pc:spChg>
        <pc:picChg chg="add mod">
          <ac:chgData name="" userId="1e653606c8d591b9" providerId="LiveId" clId="{692DC32F-0CC3-4ED2-B796-CA24E532C222}" dt="2025-08-11T02:00:22.989" v="596" actId="1076"/>
          <ac:picMkLst>
            <pc:docMk/>
            <pc:sldMk cId="1948903171" sldId="308"/>
            <ac:picMk id="19" creationId="{8BE823BE-B326-4250-A377-761DB706D567}"/>
          </ac:picMkLst>
        </pc:picChg>
      </pc:sldChg>
      <pc:sldChg chg="addSp delSp modSp add del">
        <pc:chgData name="" userId="1e653606c8d591b9" providerId="LiveId" clId="{692DC32F-0CC3-4ED2-B796-CA24E532C222}" dt="2025-08-11T09:08:20.747" v="1401" actId="1076"/>
        <pc:sldMkLst>
          <pc:docMk/>
          <pc:sldMk cId="3460956194" sldId="310"/>
        </pc:sldMkLst>
        <pc:spChg chg="mod">
          <ac:chgData name="" userId="1e653606c8d591b9" providerId="LiveId" clId="{692DC32F-0CC3-4ED2-B796-CA24E532C222}" dt="2025-08-11T09:06:44.184" v="1309" actId="14100"/>
          <ac:spMkLst>
            <pc:docMk/>
            <pc:sldMk cId="3460956194" sldId="310"/>
            <ac:spMk id="10" creationId="{3B9F41FA-1DD6-48DC-9573-504C76536672}"/>
          </ac:spMkLst>
        </pc:spChg>
        <pc:spChg chg="mod">
          <ac:chgData name="" userId="1e653606c8d591b9" providerId="LiveId" clId="{692DC32F-0CC3-4ED2-B796-CA24E532C222}" dt="2025-08-11T09:06:44.184" v="1309" actId="14100"/>
          <ac:spMkLst>
            <pc:docMk/>
            <pc:sldMk cId="3460956194" sldId="310"/>
            <ac:spMk id="11" creationId="{FA4D2466-0604-4DB9-AD87-AFB185CEDB1A}"/>
          </ac:spMkLst>
        </pc:spChg>
        <pc:spChg chg="mod">
          <ac:chgData name="" userId="1e653606c8d591b9" providerId="LiveId" clId="{692DC32F-0CC3-4ED2-B796-CA24E532C222}" dt="2025-08-11T09:06:44.184" v="1309" actId="14100"/>
          <ac:spMkLst>
            <pc:docMk/>
            <pc:sldMk cId="3460956194" sldId="310"/>
            <ac:spMk id="12" creationId="{BAE1767D-D08F-431E-A8A5-0E07F3D5937F}"/>
          </ac:spMkLst>
        </pc:spChg>
        <pc:spChg chg="mod">
          <ac:chgData name="" userId="1e653606c8d591b9" providerId="LiveId" clId="{692DC32F-0CC3-4ED2-B796-CA24E532C222}" dt="2025-08-11T09:06:44.184" v="1309" actId="14100"/>
          <ac:spMkLst>
            <pc:docMk/>
            <pc:sldMk cId="3460956194" sldId="310"/>
            <ac:spMk id="13" creationId="{6B0E00D2-E3F7-4626-9EEC-363F59D4B90F}"/>
          </ac:spMkLst>
        </pc:spChg>
        <pc:spChg chg="mod">
          <ac:chgData name="" userId="1e653606c8d591b9" providerId="LiveId" clId="{692DC32F-0CC3-4ED2-B796-CA24E532C222}" dt="2025-08-11T09:06:44.184" v="1309" actId="14100"/>
          <ac:spMkLst>
            <pc:docMk/>
            <pc:sldMk cId="3460956194" sldId="310"/>
            <ac:spMk id="14" creationId="{899E961A-6A01-496F-9AA1-9F21064F1E70}"/>
          </ac:spMkLst>
        </pc:spChg>
        <pc:spChg chg="mod">
          <ac:chgData name="" userId="1e653606c8d591b9" providerId="LiveId" clId="{692DC32F-0CC3-4ED2-B796-CA24E532C222}" dt="2025-08-11T09:06:44.184" v="1309" actId="14100"/>
          <ac:spMkLst>
            <pc:docMk/>
            <pc:sldMk cId="3460956194" sldId="310"/>
            <ac:spMk id="15" creationId="{39B9C94C-B127-44B8-B71B-6D56FBEFBB90}"/>
          </ac:spMkLst>
        </pc:spChg>
        <pc:spChg chg="mod">
          <ac:chgData name="" userId="1e653606c8d591b9" providerId="LiveId" clId="{692DC32F-0CC3-4ED2-B796-CA24E532C222}" dt="2025-08-11T09:06:44.184" v="1309" actId="14100"/>
          <ac:spMkLst>
            <pc:docMk/>
            <pc:sldMk cId="3460956194" sldId="310"/>
            <ac:spMk id="16" creationId="{F3F403D7-CA89-437D-9D74-2BF1D268DBE9}"/>
          </ac:spMkLst>
        </pc:spChg>
        <pc:spChg chg="add mod">
          <ac:chgData name="" userId="1e653606c8d591b9" providerId="LiveId" clId="{692DC32F-0CC3-4ED2-B796-CA24E532C222}" dt="2025-08-11T09:06:59.358" v="1313" actId="255"/>
          <ac:spMkLst>
            <pc:docMk/>
            <pc:sldMk cId="3460956194" sldId="310"/>
            <ac:spMk id="17" creationId="{694E861B-C7E8-4EA6-BBF3-03D8892D8B11}"/>
          </ac:spMkLst>
        </pc:spChg>
        <pc:spChg chg="del">
          <ac:chgData name="" userId="1e653606c8d591b9" providerId="LiveId" clId="{692DC32F-0CC3-4ED2-B796-CA24E532C222}" dt="2025-08-11T09:02:23.872" v="979" actId="478"/>
          <ac:spMkLst>
            <pc:docMk/>
            <pc:sldMk cId="3460956194" sldId="310"/>
            <ac:spMk id="20" creationId="{87B2271B-DFA9-4C09-B53C-5E1AF0FFFF63}"/>
          </ac:spMkLst>
        </pc:spChg>
        <pc:spChg chg="del">
          <ac:chgData name="" userId="1e653606c8d591b9" providerId="LiveId" clId="{692DC32F-0CC3-4ED2-B796-CA24E532C222}" dt="2025-08-11T09:02:22.584" v="978" actId="478"/>
          <ac:spMkLst>
            <pc:docMk/>
            <pc:sldMk cId="3460956194" sldId="310"/>
            <ac:spMk id="21" creationId="{266660C9-E2D4-445F-A6BC-049CCA3C9C7D}"/>
          </ac:spMkLst>
        </pc:spChg>
        <pc:spChg chg="add mod">
          <ac:chgData name="" userId="1e653606c8d591b9" providerId="LiveId" clId="{692DC32F-0CC3-4ED2-B796-CA24E532C222}" dt="2025-08-11T09:06:59.358" v="1313" actId="255"/>
          <ac:spMkLst>
            <pc:docMk/>
            <pc:sldMk cId="3460956194" sldId="310"/>
            <ac:spMk id="22" creationId="{7F6506FD-D3EC-40DD-8C93-F8519AC93E42}"/>
          </ac:spMkLst>
        </pc:spChg>
        <pc:spChg chg="add mod">
          <ac:chgData name="" userId="1e653606c8d591b9" providerId="LiveId" clId="{692DC32F-0CC3-4ED2-B796-CA24E532C222}" dt="2025-08-11T09:06:44.184" v="1309" actId="14100"/>
          <ac:spMkLst>
            <pc:docMk/>
            <pc:sldMk cId="3460956194" sldId="310"/>
            <ac:spMk id="23" creationId="{FBD1B2C3-31A5-452E-90DD-9631596815A1}"/>
          </ac:spMkLst>
        </pc:spChg>
        <pc:spChg chg="add mod">
          <ac:chgData name="" userId="1e653606c8d591b9" providerId="LiveId" clId="{692DC32F-0CC3-4ED2-B796-CA24E532C222}" dt="2025-08-11T09:07:27.849" v="1314" actId="1076"/>
          <ac:spMkLst>
            <pc:docMk/>
            <pc:sldMk cId="3460956194" sldId="310"/>
            <ac:spMk id="24" creationId="{E6335D45-73AE-4ED5-9906-246D3A16A0DB}"/>
          </ac:spMkLst>
        </pc:spChg>
        <pc:spChg chg="add mod">
          <ac:chgData name="" userId="1e653606c8d591b9" providerId="LiveId" clId="{692DC32F-0CC3-4ED2-B796-CA24E532C222}" dt="2025-08-11T09:07:42.736" v="1331" actId="1076"/>
          <ac:spMkLst>
            <pc:docMk/>
            <pc:sldMk cId="3460956194" sldId="310"/>
            <ac:spMk id="25" creationId="{F732BC16-455F-4DCB-A245-42FB01610969}"/>
          </ac:spMkLst>
        </pc:spChg>
        <pc:spChg chg="add mod">
          <ac:chgData name="" userId="1e653606c8d591b9" providerId="LiveId" clId="{692DC32F-0CC3-4ED2-B796-CA24E532C222}" dt="2025-08-11T09:08:02.255" v="1367" actId="20577"/>
          <ac:spMkLst>
            <pc:docMk/>
            <pc:sldMk cId="3460956194" sldId="310"/>
            <ac:spMk id="26" creationId="{0D37CA4B-910A-49B8-9F01-8D571D20EEC6}"/>
          </ac:spMkLst>
        </pc:spChg>
        <pc:spChg chg="add mod">
          <ac:chgData name="" userId="1e653606c8d591b9" providerId="LiveId" clId="{692DC32F-0CC3-4ED2-B796-CA24E532C222}" dt="2025-08-11T09:08:20.747" v="1401" actId="1076"/>
          <ac:spMkLst>
            <pc:docMk/>
            <pc:sldMk cId="3460956194" sldId="310"/>
            <ac:spMk id="27" creationId="{5742DDAD-ACBB-4311-A6C4-6AD6BC88DD33}"/>
          </ac:spMkLst>
        </pc:spChg>
        <pc:picChg chg="add mod">
          <ac:chgData name="" userId="1e653606c8d591b9" providerId="LiveId" clId="{692DC32F-0CC3-4ED2-B796-CA24E532C222}" dt="2025-08-11T09:06:44.184" v="1309" actId="14100"/>
          <ac:picMkLst>
            <pc:docMk/>
            <pc:sldMk cId="3460956194" sldId="310"/>
            <ac:picMk id="18" creationId="{83F8452B-B3EC-4B7E-BC04-52CF15ABB860}"/>
          </ac:picMkLst>
        </pc:picChg>
        <pc:picChg chg="del">
          <ac:chgData name="" userId="1e653606c8d591b9" providerId="LiveId" clId="{692DC32F-0CC3-4ED2-B796-CA24E532C222}" dt="2025-08-11T09:02:22.584" v="978" actId="478"/>
          <ac:picMkLst>
            <pc:docMk/>
            <pc:sldMk cId="3460956194" sldId="310"/>
            <ac:picMk id="19" creationId="{8BE823BE-B326-4250-A377-761DB706D567}"/>
          </ac:picMkLst>
        </pc:picChg>
      </pc:sldChg>
      <pc:sldChg chg="addSp delSp modSp add">
        <pc:chgData name="" userId="1e653606c8d591b9" providerId="LiveId" clId="{692DC32F-0CC3-4ED2-B796-CA24E532C222}" dt="2025-08-11T09:01:57.434" v="972" actId="2711"/>
        <pc:sldMkLst>
          <pc:docMk/>
          <pc:sldMk cId="981661490" sldId="311"/>
        </pc:sldMkLst>
        <pc:spChg chg="add mod">
          <ac:chgData name="" userId="1e653606c8d591b9" providerId="LiveId" clId="{692DC32F-0CC3-4ED2-B796-CA24E532C222}" dt="2025-08-11T09:01:53.813" v="971" actId="255"/>
          <ac:spMkLst>
            <pc:docMk/>
            <pc:sldMk cId="981661490" sldId="311"/>
            <ac:spMk id="17" creationId="{C2A64988-CE49-4B3A-ADBE-0EE107A6E891}"/>
          </ac:spMkLst>
        </pc:spChg>
        <pc:spChg chg="mod">
          <ac:chgData name="" userId="1e653606c8d591b9" providerId="LiveId" clId="{692DC32F-0CC3-4ED2-B796-CA24E532C222}" dt="2025-08-11T09:01:57.434" v="972" actId="2711"/>
          <ac:spMkLst>
            <pc:docMk/>
            <pc:sldMk cId="981661490" sldId="311"/>
            <ac:spMk id="21" creationId="{266660C9-E2D4-445F-A6BC-049CCA3C9C7D}"/>
          </ac:spMkLst>
        </pc:spChg>
        <pc:picChg chg="del">
          <ac:chgData name="" userId="1e653606c8d591b9" providerId="LiveId" clId="{692DC32F-0CC3-4ED2-B796-CA24E532C222}" dt="2025-08-11T08:54:30.624" v="660" actId="478"/>
          <ac:picMkLst>
            <pc:docMk/>
            <pc:sldMk cId="981661490" sldId="311"/>
            <ac:picMk id="19" creationId="{8BE823BE-B326-4250-A377-761DB706D567}"/>
          </ac:picMkLst>
        </pc:picChg>
      </pc:sldChg>
      <pc:sldChg chg="addSp delSp modSp add">
        <pc:chgData name="" userId="1e653606c8d591b9" providerId="LiveId" clId="{692DC32F-0CC3-4ED2-B796-CA24E532C222}" dt="2025-08-11T09:01:21.403" v="960" actId="207"/>
        <pc:sldMkLst>
          <pc:docMk/>
          <pc:sldMk cId="22760371" sldId="312"/>
        </pc:sldMkLst>
        <pc:spChg chg="add mod">
          <ac:chgData name="" userId="1e653606c8d591b9" providerId="LiveId" clId="{692DC32F-0CC3-4ED2-B796-CA24E532C222}" dt="2025-08-11T08:59:34.664" v="916" actId="113"/>
          <ac:spMkLst>
            <pc:docMk/>
            <pc:sldMk cId="22760371" sldId="312"/>
            <ac:spMk id="17" creationId="{C4D1C6D6-EF28-4A8F-B9BE-2CFD0F81A931}"/>
          </ac:spMkLst>
        </pc:spChg>
        <pc:spChg chg="mod">
          <ac:chgData name="" userId="1e653606c8d591b9" providerId="LiveId" clId="{692DC32F-0CC3-4ED2-B796-CA24E532C222}" dt="2025-08-11T09:01:21.403" v="960" actId="207"/>
          <ac:spMkLst>
            <pc:docMk/>
            <pc:sldMk cId="22760371" sldId="312"/>
            <ac:spMk id="20" creationId="{87B2271B-DFA9-4C09-B53C-5E1AF0FFFF63}"/>
          </ac:spMkLst>
        </pc:spChg>
        <pc:spChg chg="del">
          <ac:chgData name="" userId="1e653606c8d591b9" providerId="LiveId" clId="{692DC32F-0CC3-4ED2-B796-CA24E532C222}" dt="2025-08-11T08:57:45.404" v="907" actId="478"/>
          <ac:spMkLst>
            <pc:docMk/>
            <pc:sldMk cId="22760371" sldId="312"/>
            <ac:spMk id="21" creationId="{266660C9-E2D4-445F-A6BC-049CCA3C9C7D}"/>
          </ac:spMkLst>
        </pc:spChg>
        <pc:picChg chg="add mod">
          <ac:chgData name="" userId="1e653606c8d591b9" providerId="LiveId" clId="{692DC32F-0CC3-4ED2-B796-CA24E532C222}" dt="2025-08-11T08:57:48.609" v="909" actId="1076"/>
          <ac:picMkLst>
            <pc:docMk/>
            <pc:sldMk cId="22760371" sldId="312"/>
            <ac:picMk id="18" creationId="{2FACD53C-0CB7-45EB-889D-597F9388CF8A}"/>
          </ac:picMkLst>
        </pc:picChg>
        <pc:picChg chg="del">
          <ac:chgData name="" userId="1e653606c8d591b9" providerId="LiveId" clId="{692DC32F-0CC3-4ED2-B796-CA24E532C222}" dt="2025-08-11T08:57:07.321" v="895" actId="478"/>
          <ac:picMkLst>
            <pc:docMk/>
            <pc:sldMk cId="22760371" sldId="312"/>
            <ac:picMk id="19" creationId="{8BE823BE-B326-4250-A377-761DB706D567}"/>
          </ac:picMkLst>
        </pc:picChg>
      </pc:sldChg>
      <pc:sldChg chg="addSp delSp modSp add">
        <pc:chgData name="" userId="1e653606c8d591b9" providerId="LiveId" clId="{692DC32F-0CC3-4ED2-B796-CA24E532C222}" dt="2025-08-11T09:01:37.714" v="967" actId="20577"/>
        <pc:sldMkLst>
          <pc:docMk/>
          <pc:sldMk cId="3716712757" sldId="313"/>
        </pc:sldMkLst>
        <pc:spChg chg="mod">
          <ac:chgData name="" userId="1e653606c8d591b9" providerId="LiveId" clId="{692DC32F-0CC3-4ED2-B796-CA24E532C222}" dt="2025-08-11T09:01:37.714" v="967" actId="20577"/>
          <ac:spMkLst>
            <pc:docMk/>
            <pc:sldMk cId="3716712757" sldId="313"/>
            <ac:spMk id="17" creationId="{C4D1C6D6-EF28-4A8F-B9BE-2CFD0F81A931}"/>
          </ac:spMkLst>
        </pc:spChg>
        <pc:spChg chg="mod">
          <ac:chgData name="" userId="1e653606c8d591b9" providerId="LiveId" clId="{692DC32F-0CC3-4ED2-B796-CA24E532C222}" dt="2025-08-11T09:01:28.653" v="963" actId="207"/>
          <ac:spMkLst>
            <pc:docMk/>
            <pc:sldMk cId="3716712757" sldId="313"/>
            <ac:spMk id="20" creationId="{87B2271B-DFA9-4C09-B53C-5E1AF0FFFF63}"/>
          </ac:spMkLst>
        </pc:spChg>
        <pc:picChg chg="del">
          <ac:chgData name="" userId="1e653606c8d591b9" providerId="LiveId" clId="{692DC32F-0CC3-4ED2-B796-CA24E532C222}" dt="2025-08-11T08:59:46.512" v="926" actId="478"/>
          <ac:picMkLst>
            <pc:docMk/>
            <pc:sldMk cId="3716712757" sldId="313"/>
            <ac:picMk id="18" creationId="{2FACD53C-0CB7-45EB-889D-597F9388CF8A}"/>
          </ac:picMkLst>
        </pc:picChg>
        <pc:picChg chg="add mod">
          <ac:chgData name="" userId="1e653606c8d591b9" providerId="LiveId" clId="{692DC32F-0CC3-4ED2-B796-CA24E532C222}" dt="2025-08-11T08:59:48.719" v="928" actId="1076"/>
          <ac:picMkLst>
            <pc:docMk/>
            <pc:sldMk cId="3716712757" sldId="313"/>
            <ac:picMk id="19" creationId="{4ABB2A7E-CAA8-4A21-9EA9-ADDF7BD79205}"/>
          </ac:picMkLst>
        </pc:picChg>
      </pc:sldChg>
      <pc:sldChg chg="addSp delSp modSp add">
        <pc:chgData name="" userId="1e653606c8d591b9" providerId="LiveId" clId="{692DC32F-0CC3-4ED2-B796-CA24E532C222}" dt="2025-08-12T02:25:02.025" v="1581" actId="20577"/>
        <pc:sldMkLst>
          <pc:docMk/>
          <pc:sldMk cId="3629651763" sldId="314"/>
        </pc:sldMkLst>
        <pc:spChg chg="add mod">
          <ac:chgData name="" userId="1e653606c8d591b9" providerId="LiveId" clId="{692DC32F-0CC3-4ED2-B796-CA24E532C222}" dt="2025-08-12T02:23:08.538" v="1543" actId="1076"/>
          <ac:spMkLst>
            <pc:docMk/>
            <pc:sldMk cId="3629651763" sldId="314"/>
            <ac:spMk id="5" creationId="{9FE88C54-3842-4F2F-911E-E54C8AB93ACD}"/>
          </ac:spMkLst>
        </pc:spChg>
        <pc:spChg chg="mod">
          <ac:chgData name="" userId="1e653606c8d591b9" providerId="LiveId" clId="{692DC32F-0CC3-4ED2-B796-CA24E532C222}" dt="2025-08-12T02:25:02.025" v="1581" actId="20577"/>
          <ac:spMkLst>
            <pc:docMk/>
            <pc:sldMk cId="3629651763" sldId="314"/>
            <ac:spMk id="13" creationId="{6B0E00D2-E3F7-4626-9EEC-363F59D4B90F}"/>
          </ac:spMkLst>
        </pc:spChg>
        <pc:spChg chg="del">
          <ac:chgData name="" userId="1e653606c8d591b9" providerId="LiveId" clId="{692DC32F-0CC3-4ED2-B796-CA24E532C222}" dt="2025-08-12T02:18:15.907" v="1435" actId="478"/>
          <ac:spMkLst>
            <pc:docMk/>
            <pc:sldMk cId="3629651763" sldId="314"/>
            <ac:spMk id="17" creationId="{694E861B-C7E8-4EA6-BBF3-03D8892D8B11}"/>
          </ac:spMkLst>
        </pc:spChg>
        <pc:spChg chg="add mod">
          <ac:chgData name="" userId="1e653606c8d591b9" providerId="LiveId" clId="{692DC32F-0CC3-4ED2-B796-CA24E532C222}" dt="2025-08-12T02:23:08.538" v="1543" actId="1076"/>
          <ac:spMkLst>
            <pc:docMk/>
            <pc:sldMk cId="3629651763" sldId="314"/>
            <ac:spMk id="21" creationId="{E80CF386-65AA-46A5-AB4D-0692C8CA9978}"/>
          </ac:spMkLst>
        </pc:spChg>
        <pc:spChg chg="del">
          <ac:chgData name="" userId="1e653606c8d591b9" providerId="LiveId" clId="{692DC32F-0CC3-4ED2-B796-CA24E532C222}" dt="2025-08-12T02:18:17.442" v="1437" actId="478"/>
          <ac:spMkLst>
            <pc:docMk/>
            <pc:sldMk cId="3629651763" sldId="314"/>
            <ac:spMk id="22" creationId="{7F6506FD-D3EC-40DD-8C93-F8519AC93E42}"/>
          </ac:spMkLst>
        </pc:spChg>
        <pc:spChg chg="del">
          <ac:chgData name="" userId="1e653606c8d591b9" providerId="LiveId" clId="{692DC32F-0CC3-4ED2-B796-CA24E532C222}" dt="2025-08-12T02:18:19.675" v="1438" actId="478"/>
          <ac:spMkLst>
            <pc:docMk/>
            <pc:sldMk cId="3629651763" sldId="314"/>
            <ac:spMk id="23" creationId="{FBD1B2C3-31A5-452E-90DD-9631596815A1}"/>
          </ac:spMkLst>
        </pc:spChg>
        <pc:spChg chg="del">
          <ac:chgData name="" userId="1e653606c8d591b9" providerId="LiveId" clId="{692DC32F-0CC3-4ED2-B796-CA24E532C222}" dt="2025-08-12T02:18:21.361" v="1439" actId="478"/>
          <ac:spMkLst>
            <pc:docMk/>
            <pc:sldMk cId="3629651763" sldId="314"/>
            <ac:spMk id="24" creationId="{E6335D45-73AE-4ED5-9906-246D3A16A0DB}"/>
          </ac:spMkLst>
        </pc:spChg>
        <pc:spChg chg="del">
          <ac:chgData name="" userId="1e653606c8d591b9" providerId="LiveId" clId="{692DC32F-0CC3-4ED2-B796-CA24E532C222}" dt="2025-08-12T02:18:21.361" v="1439" actId="478"/>
          <ac:spMkLst>
            <pc:docMk/>
            <pc:sldMk cId="3629651763" sldId="314"/>
            <ac:spMk id="25" creationId="{F732BC16-455F-4DCB-A245-42FB01610969}"/>
          </ac:spMkLst>
        </pc:spChg>
        <pc:spChg chg="del">
          <ac:chgData name="" userId="1e653606c8d591b9" providerId="LiveId" clId="{692DC32F-0CC3-4ED2-B796-CA24E532C222}" dt="2025-08-12T02:18:21.361" v="1439" actId="478"/>
          <ac:spMkLst>
            <pc:docMk/>
            <pc:sldMk cId="3629651763" sldId="314"/>
            <ac:spMk id="26" creationId="{0D37CA4B-910A-49B8-9F01-8D571D20EEC6}"/>
          </ac:spMkLst>
        </pc:spChg>
        <pc:spChg chg="del">
          <ac:chgData name="" userId="1e653606c8d591b9" providerId="LiveId" clId="{692DC32F-0CC3-4ED2-B796-CA24E532C222}" dt="2025-08-12T02:18:21.361" v="1439" actId="478"/>
          <ac:spMkLst>
            <pc:docMk/>
            <pc:sldMk cId="3629651763" sldId="314"/>
            <ac:spMk id="27" creationId="{5742DDAD-ACBB-4311-A6C4-6AD6BC88DD33}"/>
          </ac:spMkLst>
        </pc:spChg>
        <pc:spChg chg="add mod">
          <ac:chgData name="" userId="1e653606c8d591b9" providerId="LiveId" clId="{692DC32F-0CC3-4ED2-B796-CA24E532C222}" dt="2025-08-12T02:23:08.538" v="1543" actId="1076"/>
          <ac:spMkLst>
            <pc:docMk/>
            <pc:sldMk cId="3629651763" sldId="314"/>
            <ac:spMk id="28" creationId="{0616140B-F65E-4F1D-A0B5-CC01E50C793F}"/>
          </ac:spMkLst>
        </pc:spChg>
        <pc:spChg chg="add mod">
          <ac:chgData name="" userId="1e653606c8d591b9" providerId="LiveId" clId="{692DC32F-0CC3-4ED2-B796-CA24E532C222}" dt="2025-08-12T02:24:21.745" v="1566" actId="1076"/>
          <ac:spMkLst>
            <pc:docMk/>
            <pc:sldMk cId="3629651763" sldId="314"/>
            <ac:spMk id="29" creationId="{19359876-3F57-4FAE-A43C-DB18628AE46C}"/>
          </ac:spMkLst>
        </pc:spChg>
        <pc:spChg chg="add mod">
          <ac:chgData name="" userId="1e653606c8d591b9" providerId="LiveId" clId="{692DC32F-0CC3-4ED2-B796-CA24E532C222}" dt="2025-08-12T02:23:48.107" v="1565" actId="1076"/>
          <ac:spMkLst>
            <pc:docMk/>
            <pc:sldMk cId="3629651763" sldId="314"/>
            <ac:spMk id="30" creationId="{347128FF-F2F6-4338-A911-C2C22559E795}"/>
          </ac:spMkLst>
        </pc:spChg>
        <pc:picChg chg="add del mod">
          <ac:chgData name="" userId="1e653606c8d591b9" providerId="LiveId" clId="{692DC32F-0CC3-4ED2-B796-CA24E532C222}" dt="2025-08-12T02:18:50.202" v="1445"/>
          <ac:picMkLst>
            <pc:docMk/>
            <pc:sldMk cId="3629651763" sldId="314"/>
            <ac:picMk id="2" creationId="{BC43A799-58FF-459A-89C8-1CC51E73F654}"/>
          </ac:picMkLst>
        </pc:picChg>
        <pc:picChg chg="add mod">
          <ac:chgData name="" userId="1e653606c8d591b9" providerId="LiveId" clId="{692DC32F-0CC3-4ED2-B796-CA24E532C222}" dt="2025-08-12T02:23:08.538" v="1543" actId="1076"/>
          <ac:picMkLst>
            <pc:docMk/>
            <pc:sldMk cId="3629651763" sldId="314"/>
            <ac:picMk id="3" creationId="{68689FA5-2B9B-4C55-867F-2552FB648C35}"/>
          </ac:picMkLst>
        </pc:picChg>
        <pc:picChg chg="add mod">
          <ac:chgData name="" userId="1e653606c8d591b9" providerId="LiveId" clId="{692DC32F-0CC3-4ED2-B796-CA24E532C222}" dt="2025-08-12T02:23:08.538" v="1543" actId="1076"/>
          <ac:picMkLst>
            <pc:docMk/>
            <pc:sldMk cId="3629651763" sldId="314"/>
            <ac:picMk id="4" creationId="{E71F9D99-7F62-476F-9CC7-CBED2C85CDF3}"/>
          </ac:picMkLst>
        </pc:picChg>
        <pc:picChg chg="del">
          <ac:chgData name="" userId="1e653606c8d591b9" providerId="LiveId" clId="{692DC32F-0CC3-4ED2-B796-CA24E532C222}" dt="2025-08-12T02:18:16.491" v="1436" actId="478"/>
          <ac:picMkLst>
            <pc:docMk/>
            <pc:sldMk cId="3629651763" sldId="314"/>
            <ac:picMk id="18" creationId="{83F8452B-B3EC-4B7E-BC04-52CF15ABB860}"/>
          </ac:picMkLst>
        </pc:picChg>
        <pc:cxnChg chg="add mod">
          <ac:chgData name="" userId="1e653606c8d591b9" providerId="LiveId" clId="{692DC32F-0CC3-4ED2-B796-CA24E532C222}" dt="2025-08-12T02:23:08.538" v="1543" actId="1076"/>
          <ac:cxnSpMkLst>
            <pc:docMk/>
            <pc:sldMk cId="3629651763" sldId="314"/>
            <ac:cxnSpMk id="7" creationId="{D2FC08D4-1D2E-45B5-B3F8-E3B4A42D1300}"/>
          </ac:cxnSpMkLst>
        </pc:cxnChg>
      </pc:sldChg>
      <pc:sldChg chg="addSp delSp modSp add">
        <pc:chgData name="" userId="1e653606c8d591b9" providerId="LiveId" clId="{692DC32F-0CC3-4ED2-B796-CA24E532C222}" dt="2025-08-14T01:23:45.367" v="6602" actId="1076"/>
        <pc:sldMkLst>
          <pc:docMk/>
          <pc:sldMk cId="2798954045" sldId="315"/>
        </pc:sldMkLst>
        <pc:spChg chg="add mod">
          <ac:chgData name="" userId="1e653606c8d591b9" providerId="LiveId" clId="{692DC32F-0CC3-4ED2-B796-CA24E532C222}" dt="2025-08-14T01:23:45.367" v="6602" actId="1076"/>
          <ac:spMkLst>
            <pc:docMk/>
            <pc:sldMk cId="2798954045" sldId="315"/>
            <ac:spMk id="9" creationId="{3C85D51E-CEEC-49AA-A5FF-41B0CAAAAB47}"/>
          </ac:spMkLst>
        </pc:spChg>
        <pc:spChg chg="mod">
          <ac:chgData name="" userId="1e653606c8d591b9" providerId="LiveId" clId="{692DC32F-0CC3-4ED2-B796-CA24E532C222}" dt="2025-08-14T01:23:06.071" v="6594"/>
          <ac:spMkLst>
            <pc:docMk/>
            <pc:sldMk cId="2798954045" sldId="315"/>
            <ac:spMk id="13" creationId="{6B0E00D2-E3F7-4626-9EEC-363F59D4B90F}"/>
          </ac:spMkLst>
        </pc:spChg>
        <pc:spChg chg="del">
          <ac:chgData name="" userId="1e653606c8d591b9" providerId="LiveId" clId="{692DC32F-0CC3-4ED2-B796-CA24E532C222}" dt="2025-08-11T09:08:46.670" v="1406" actId="478"/>
          <ac:spMkLst>
            <pc:docMk/>
            <pc:sldMk cId="2798954045" sldId="315"/>
            <ac:spMk id="17" creationId="{694E861B-C7E8-4EA6-BBF3-03D8892D8B11}"/>
          </ac:spMkLst>
        </pc:spChg>
        <pc:spChg chg="del">
          <ac:chgData name="" userId="1e653606c8d591b9" providerId="LiveId" clId="{692DC32F-0CC3-4ED2-B796-CA24E532C222}" dt="2025-08-11T09:08:46.670" v="1406" actId="478"/>
          <ac:spMkLst>
            <pc:docMk/>
            <pc:sldMk cId="2798954045" sldId="315"/>
            <ac:spMk id="22" creationId="{7F6506FD-D3EC-40DD-8C93-F8519AC93E42}"/>
          </ac:spMkLst>
        </pc:spChg>
        <pc:spChg chg="del">
          <ac:chgData name="" userId="1e653606c8d591b9" providerId="LiveId" clId="{692DC32F-0CC3-4ED2-B796-CA24E532C222}" dt="2025-08-11T09:08:46.670" v="1406" actId="478"/>
          <ac:spMkLst>
            <pc:docMk/>
            <pc:sldMk cId="2798954045" sldId="315"/>
            <ac:spMk id="23" creationId="{FBD1B2C3-31A5-452E-90DD-9631596815A1}"/>
          </ac:spMkLst>
        </pc:spChg>
        <pc:spChg chg="del">
          <ac:chgData name="" userId="1e653606c8d591b9" providerId="LiveId" clId="{692DC32F-0CC3-4ED2-B796-CA24E532C222}" dt="2025-08-11T09:08:46.670" v="1406" actId="478"/>
          <ac:spMkLst>
            <pc:docMk/>
            <pc:sldMk cId="2798954045" sldId="315"/>
            <ac:spMk id="24" creationId="{E6335D45-73AE-4ED5-9906-246D3A16A0DB}"/>
          </ac:spMkLst>
        </pc:spChg>
        <pc:spChg chg="del">
          <ac:chgData name="" userId="1e653606c8d591b9" providerId="LiveId" clId="{692DC32F-0CC3-4ED2-B796-CA24E532C222}" dt="2025-08-11T09:08:46.670" v="1406" actId="478"/>
          <ac:spMkLst>
            <pc:docMk/>
            <pc:sldMk cId="2798954045" sldId="315"/>
            <ac:spMk id="25" creationId="{F732BC16-455F-4DCB-A245-42FB01610969}"/>
          </ac:spMkLst>
        </pc:spChg>
        <pc:spChg chg="del">
          <ac:chgData name="" userId="1e653606c8d591b9" providerId="LiveId" clId="{692DC32F-0CC3-4ED2-B796-CA24E532C222}" dt="2025-08-11T09:08:46.670" v="1406" actId="478"/>
          <ac:spMkLst>
            <pc:docMk/>
            <pc:sldMk cId="2798954045" sldId="315"/>
            <ac:spMk id="26" creationId="{0D37CA4B-910A-49B8-9F01-8D571D20EEC6}"/>
          </ac:spMkLst>
        </pc:spChg>
        <pc:spChg chg="del">
          <ac:chgData name="" userId="1e653606c8d591b9" providerId="LiveId" clId="{692DC32F-0CC3-4ED2-B796-CA24E532C222}" dt="2025-08-11T09:08:46.670" v="1406" actId="478"/>
          <ac:spMkLst>
            <pc:docMk/>
            <pc:sldMk cId="2798954045" sldId="315"/>
            <ac:spMk id="27" creationId="{5742DDAD-ACBB-4311-A6C4-6AD6BC88DD33}"/>
          </ac:spMkLst>
        </pc:spChg>
        <pc:picChg chg="add mod">
          <ac:chgData name="" userId="1e653606c8d591b9" providerId="LiveId" clId="{692DC32F-0CC3-4ED2-B796-CA24E532C222}" dt="2025-08-14T01:23:42.671" v="6601" actId="1076"/>
          <ac:picMkLst>
            <pc:docMk/>
            <pc:sldMk cId="2798954045" sldId="315"/>
            <ac:picMk id="17" creationId="{4D98F72B-9F76-4B01-B785-52793B43DA6D}"/>
          </ac:picMkLst>
        </pc:picChg>
        <pc:picChg chg="del">
          <ac:chgData name="" userId="1e653606c8d591b9" providerId="LiveId" clId="{692DC32F-0CC3-4ED2-B796-CA24E532C222}" dt="2025-08-11T09:08:46.670" v="1406" actId="478"/>
          <ac:picMkLst>
            <pc:docMk/>
            <pc:sldMk cId="2798954045" sldId="315"/>
            <ac:picMk id="18" creationId="{83F8452B-B3EC-4B7E-BC04-52CF15ABB860}"/>
          </ac:picMkLst>
        </pc:picChg>
      </pc:sldChg>
      <pc:sldChg chg="addSp delSp modSp add del">
        <pc:chgData name="" userId="1e653606c8d591b9" providerId="LiveId" clId="{692DC32F-0CC3-4ED2-B796-CA24E532C222}" dt="2025-08-14T01:20:13.099" v="6587" actId="2696"/>
        <pc:sldMkLst>
          <pc:docMk/>
          <pc:sldMk cId="2718660967" sldId="316"/>
        </pc:sldMkLst>
        <pc:spChg chg="del">
          <ac:chgData name="" userId="1e653606c8d591b9" providerId="LiveId" clId="{692DC32F-0CC3-4ED2-B796-CA24E532C222}" dt="2025-08-12T02:24:33.034" v="1568" actId="478"/>
          <ac:spMkLst>
            <pc:docMk/>
            <pc:sldMk cId="2718660967" sldId="316"/>
            <ac:spMk id="5" creationId="{9FE88C54-3842-4F2F-911E-E54C8AB93ACD}"/>
          </ac:spMkLst>
        </pc:spChg>
        <pc:spChg chg="add mod">
          <ac:chgData name="" userId="1e653606c8d591b9" providerId="LiveId" clId="{692DC32F-0CC3-4ED2-B796-CA24E532C222}" dt="2025-08-12T08:19:17.544" v="2888" actId="20577"/>
          <ac:spMkLst>
            <pc:docMk/>
            <pc:sldMk cId="2718660967" sldId="316"/>
            <ac:spMk id="18" creationId="{772BD662-1988-4FA2-9FBD-6B3262F5FBAE}"/>
          </ac:spMkLst>
        </pc:spChg>
        <pc:spChg chg="add mod">
          <ac:chgData name="" userId="1e653606c8d591b9" providerId="LiveId" clId="{692DC32F-0CC3-4ED2-B796-CA24E532C222}" dt="2025-08-12T02:29:54.762" v="1884" actId="20577"/>
          <ac:spMkLst>
            <pc:docMk/>
            <pc:sldMk cId="2718660967" sldId="316"/>
            <ac:spMk id="19" creationId="{20822D40-EA18-4D82-98B7-2B005214B9EA}"/>
          </ac:spMkLst>
        </pc:spChg>
        <pc:spChg chg="add">
          <ac:chgData name="" userId="1e653606c8d591b9" providerId="LiveId" clId="{692DC32F-0CC3-4ED2-B796-CA24E532C222}" dt="2025-08-12T02:45:24.595" v="2348"/>
          <ac:spMkLst>
            <pc:docMk/>
            <pc:sldMk cId="2718660967" sldId="316"/>
            <ac:spMk id="20" creationId="{DBF083DF-340D-496C-A4B3-C6B76301B66D}"/>
          </ac:spMkLst>
        </pc:spChg>
        <pc:spChg chg="del">
          <ac:chgData name="" userId="1e653606c8d591b9" providerId="LiveId" clId="{692DC32F-0CC3-4ED2-B796-CA24E532C222}" dt="2025-08-12T02:24:35.283" v="1570" actId="478"/>
          <ac:spMkLst>
            <pc:docMk/>
            <pc:sldMk cId="2718660967" sldId="316"/>
            <ac:spMk id="21" creationId="{E80CF386-65AA-46A5-AB4D-0692C8CA9978}"/>
          </ac:spMkLst>
        </pc:spChg>
        <pc:spChg chg="del">
          <ac:chgData name="" userId="1e653606c8d591b9" providerId="LiveId" clId="{692DC32F-0CC3-4ED2-B796-CA24E532C222}" dt="2025-08-12T02:24:36.183" v="1571" actId="478"/>
          <ac:spMkLst>
            <pc:docMk/>
            <pc:sldMk cId="2718660967" sldId="316"/>
            <ac:spMk id="28" creationId="{0616140B-F65E-4F1D-A0B5-CC01E50C793F}"/>
          </ac:spMkLst>
        </pc:spChg>
        <pc:spChg chg="del">
          <ac:chgData name="" userId="1e653606c8d591b9" providerId="LiveId" clId="{692DC32F-0CC3-4ED2-B796-CA24E532C222}" dt="2025-08-12T02:24:37.107" v="1572" actId="478"/>
          <ac:spMkLst>
            <pc:docMk/>
            <pc:sldMk cId="2718660967" sldId="316"/>
            <ac:spMk id="29" creationId="{19359876-3F57-4FAE-A43C-DB18628AE46C}"/>
          </ac:spMkLst>
        </pc:spChg>
        <pc:picChg chg="del">
          <ac:chgData name="" userId="1e653606c8d591b9" providerId="LiveId" clId="{692DC32F-0CC3-4ED2-B796-CA24E532C222}" dt="2025-08-12T02:24:32.324" v="1567" actId="478"/>
          <ac:picMkLst>
            <pc:docMk/>
            <pc:sldMk cId="2718660967" sldId="316"/>
            <ac:picMk id="3" creationId="{68689FA5-2B9B-4C55-867F-2552FB648C35}"/>
          </ac:picMkLst>
        </pc:picChg>
        <pc:picChg chg="del">
          <ac:chgData name="" userId="1e653606c8d591b9" providerId="LiveId" clId="{692DC32F-0CC3-4ED2-B796-CA24E532C222}" dt="2025-08-12T02:24:34.635" v="1569" actId="478"/>
          <ac:picMkLst>
            <pc:docMk/>
            <pc:sldMk cId="2718660967" sldId="316"/>
            <ac:picMk id="4" creationId="{E71F9D99-7F62-476F-9CC7-CBED2C85CDF3}"/>
          </ac:picMkLst>
        </pc:picChg>
        <pc:picChg chg="add mod">
          <ac:chgData name="" userId="1e653606c8d591b9" providerId="LiveId" clId="{692DC32F-0CC3-4ED2-B796-CA24E532C222}" dt="2025-08-12T02:25:10.367" v="1584" actId="1076"/>
          <ac:picMkLst>
            <pc:docMk/>
            <pc:sldMk cId="2718660967" sldId="316"/>
            <ac:picMk id="17" creationId="{0B6E5A6D-3E33-484A-A9A2-EC4AC460473C}"/>
          </ac:picMkLst>
        </pc:picChg>
        <pc:cxnChg chg="del">
          <ac:chgData name="" userId="1e653606c8d591b9" providerId="LiveId" clId="{692DC32F-0CC3-4ED2-B796-CA24E532C222}" dt="2025-08-12T02:24:37.810" v="1573" actId="478"/>
          <ac:cxnSpMkLst>
            <pc:docMk/>
            <pc:sldMk cId="2718660967" sldId="316"/>
            <ac:cxnSpMk id="7" creationId="{D2FC08D4-1D2E-45B5-B3F8-E3B4A42D1300}"/>
          </ac:cxnSpMkLst>
        </pc:cxnChg>
      </pc:sldChg>
      <pc:sldChg chg="addSp delSp modSp add del">
        <pc:chgData name="" userId="1e653606c8d591b9" providerId="LiveId" clId="{692DC32F-0CC3-4ED2-B796-CA24E532C222}" dt="2025-08-13T06:46:35.720" v="3559" actId="2696"/>
        <pc:sldMkLst>
          <pc:docMk/>
          <pc:sldMk cId="3766478740" sldId="317"/>
        </pc:sldMkLst>
        <pc:spChg chg="mod">
          <ac:chgData name="" userId="1e653606c8d591b9" providerId="LiveId" clId="{692DC32F-0CC3-4ED2-B796-CA24E532C222}" dt="2025-08-12T08:25:53.219" v="3174" actId="20577"/>
          <ac:spMkLst>
            <pc:docMk/>
            <pc:sldMk cId="3766478740" sldId="317"/>
            <ac:spMk id="18" creationId="{772BD662-1988-4FA2-9FBD-6B3262F5FBAE}"/>
          </ac:spMkLst>
        </pc:spChg>
        <pc:spChg chg="mod">
          <ac:chgData name="" userId="1e653606c8d591b9" providerId="LiveId" clId="{692DC32F-0CC3-4ED2-B796-CA24E532C222}" dt="2025-08-12T02:30:26.150" v="1889" actId="207"/>
          <ac:spMkLst>
            <pc:docMk/>
            <pc:sldMk cId="3766478740" sldId="317"/>
            <ac:spMk id="19" creationId="{20822D40-EA18-4D82-98B7-2B005214B9EA}"/>
          </ac:spMkLst>
        </pc:spChg>
        <pc:spChg chg="add mod">
          <ac:chgData name="" userId="1e653606c8d591b9" providerId="LiveId" clId="{692DC32F-0CC3-4ED2-B796-CA24E532C222}" dt="2025-08-12T02:40:33.221" v="2200"/>
          <ac:spMkLst>
            <pc:docMk/>
            <pc:sldMk cId="3766478740" sldId="317"/>
            <ac:spMk id="21" creationId="{15D360DD-49E5-46A0-A76A-AB8031BB716B}"/>
          </ac:spMkLst>
        </pc:spChg>
        <pc:spChg chg="add del mod">
          <ac:chgData name="" userId="1e653606c8d591b9" providerId="LiveId" clId="{692DC32F-0CC3-4ED2-B796-CA24E532C222}" dt="2025-08-13T06:46:17.003" v="3555"/>
          <ac:spMkLst>
            <pc:docMk/>
            <pc:sldMk cId="3766478740" sldId="317"/>
            <ac:spMk id="22" creationId="{66E95B06-3002-459C-9474-F2DA2BE16311}"/>
          </ac:spMkLst>
        </pc:spChg>
        <pc:spChg chg="add del mod">
          <ac:chgData name="" userId="1e653606c8d591b9" providerId="LiveId" clId="{692DC32F-0CC3-4ED2-B796-CA24E532C222}" dt="2025-08-12T02:40:36.540" v="2201" actId="478"/>
          <ac:spMkLst>
            <pc:docMk/>
            <pc:sldMk cId="3766478740" sldId="317"/>
            <ac:spMk id="23" creationId="{73042D92-6D3A-4873-89E1-AD59E5DEFBDE}"/>
          </ac:spMkLst>
        </pc:spChg>
        <pc:spChg chg="add del mod">
          <ac:chgData name="" userId="1e653606c8d591b9" providerId="LiveId" clId="{692DC32F-0CC3-4ED2-B796-CA24E532C222}" dt="2025-08-13T06:46:17.003" v="3555"/>
          <ac:spMkLst>
            <pc:docMk/>
            <pc:sldMk cId="3766478740" sldId="317"/>
            <ac:spMk id="24" creationId="{846C67E8-D1DD-4E6B-9A8C-2B545CE9CF3C}"/>
          </ac:spMkLst>
        </pc:spChg>
        <pc:spChg chg="add del mod">
          <ac:chgData name="" userId="1e653606c8d591b9" providerId="LiveId" clId="{692DC32F-0CC3-4ED2-B796-CA24E532C222}" dt="2025-08-12T02:45:23.731" v="2347"/>
          <ac:spMkLst>
            <pc:docMk/>
            <pc:sldMk cId="3766478740" sldId="317"/>
            <ac:spMk id="25" creationId="{87726109-319E-441C-A0A0-020047089F13}"/>
          </ac:spMkLst>
        </pc:spChg>
        <pc:cxnChg chg="add mod">
          <ac:chgData name="" userId="1e653606c8d591b9" providerId="LiveId" clId="{692DC32F-0CC3-4ED2-B796-CA24E532C222}" dt="2025-08-12T02:30:12.117" v="1888" actId="1076"/>
          <ac:cxnSpMkLst>
            <pc:docMk/>
            <pc:sldMk cId="3766478740" sldId="317"/>
            <ac:cxnSpMk id="20" creationId="{3AF7611C-6CB5-4BEA-A6AF-545B3DC0CD54}"/>
          </ac:cxnSpMkLst>
        </pc:cxnChg>
      </pc:sldChg>
      <pc:sldChg chg="addSp delSp modSp add del">
        <pc:chgData name="" userId="1e653606c8d591b9" providerId="LiveId" clId="{692DC32F-0CC3-4ED2-B796-CA24E532C222}" dt="2025-08-13T06:48:28.663" v="3582" actId="2696"/>
        <pc:sldMkLst>
          <pc:docMk/>
          <pc:sldMk cId="3231494184" sldId="318"/>
        </pc:sldMkLst>
        <pc:spChg chg="mod">
          <ac:chgData name="" userId="1e653606c8d591b9" providerId="LiveId" clId="{692DC32F-0CC3-4ED2-B796-CA24E532C222}" dt="2025-08-12T08:19:25.482" v="2891"/>
          <ac:spMkLst>
            <pc:docMk/>
            <pc:sldMk cId="3231494184" sldId="318"/>
            <ac:spMk id="18" creationId="{772BD662-1988-4FA2-9FBD-6B3262F5FBAE}"/>
          </ac:spMkLst>
        </pc:spChg>
        <pc:spChg chg="mod">
          <ac:chgData name="" userId="1e653606c8d591b9" providerId="LiveId" clId="{692DC32F-0CC3-4ED2-B796-CA24E532C222}" dt="2025-08-12T02:39:50.366" v="2184"/>
          <ac:spMkLst>
            <pc:docMk/>
            <pc:sldMk cId="3231494184" sldId="318"/>
            <ac:spMk id="21" creationId="{15D360DD-49E5-46A0-A76A-AB8031BB716B}"/>
          </ac:spMkLst>
        </pc:spChg>
        <pc:spChg chg="del mod">
          <ac:chgData name="" userId="1e653606c8d591b9" providerId="LiveId" clId="{692DC32F-0CC3-4ED2-B796-CA24E532C222}" dt="2025-08-12T02:36:00.242" v="2098" actId="478"/>
          <ac:spMkLst>
            <pc:docMk/>
            <pc:sldMk cId="3231494184" sldId="318"/>
            <ac:spMk id="22" creationId="{66E95B06-3002-459C-9474-F2DA2BE16311}"/>
          </ac:spMkLst>
        </pc:spChg>
        <pc:spChg chg="del">
          <ac:chgData name="" userId="1e653606c8d591b9" providerId="LiveId" clId="{692DC32F-0CC3-4ED2-B796-CA24E532C222}" dt="2025-08-12T02:36:01.324" v="2099" actId="478"/>
          <ac:spMkLst>
            <pc:docMk/>
            <pc:sldMk cId="3231494184" sldId="318"/>
            <ac:spMk id="23" creationId="{73042D92-6D3A-4873-89E1-AD59E5DEFBDE}"/>
          </ac:spMkLst>
        </pc:spChg>
        <pc:spChg chg="del">
          <ac:chgData name="" userId="1e653606c8d591b9" providerId="LiveId" clId="{692DC32F-0CC3-4ED2-B796-CA24E532C222}" dt="2025-08-12T02:35:59.283" v="2097" actId="478"/>
          <ac:spMkLst>
            <pc:docMk/>
            <pc:sldMk cId="3231494184" sldId="318"/>
            <ac:spMk id="24" creationId="{846C67E8-D1DD-4E6B-9A8C-2B545CE9CF3C}"/>
          </ac:spMkLst>
        </pc:spChg>
        <pc:spChg chg="add del mod">
          <ac:chgData name="" userId="1e653606c8d591b9" providerId="LiveId" clId="{692DC32F-0CC3-4ED2-B796-CA24E532C222}" dt="2025-08-13T06:47:59.570" v="3578"/>
          <ac:spMkLst>
            <pc:docMk/>
            <pc:sldMk cId="3231494184" sldId="318"/>
            <ac:spMk id="25" creationId="{F1906A05-93CD-4781-9CEB-81116C19289E}"/>
          </ac:spMkLst>
        </pc:spChg>
        <pc:spChg chg="add mod">
          <ac:chgData name="" userId="1e653606c8d591b9" providerId="LiveId" clId="{692DC32F-0CC3-4ED2-B796-CA24E532C222}" dt="2025-08-12T02:42:09.662" v="2251" actId="20577"/>
          <ac:spMkLst>
            <pc:docMk/>
            <pc:sldMk cId="3231494184" sldId="318"/>
            <ac:spMk id="26" creationId="{B62130F5-1AB4-4CF4-98B7-E6893A2DBB0F}"/>
          </ac:spMkLst>
        </pc:spChg>
        <pc:spChg chg="add mod">
          <ac:chgData name="" userId="1e653606c8d591b9" providerId="LiveId" clId="{692DC32F-0CC3-4ED2-B796-CA24E532C222}" dt="2025-08-12T02:39:58.244" v="2191" actId="20577"/>
          <ac:spMkLst>
            <pc:docMk/>
            <pc:sldMk cId="3231494184" sldId="318"/>
            <ac:spMk id="27" creationId="{6F6ABD6E-F7A4-4F5B-9107-8C86E82AE83A}"/>
          </ac:spMkLst>
        </pc:spChg>
        <pc:spChg chg="add del mod">
          <ac:chgData name="" userId="1e653606c8d591b9" providerId="LiveId" clId="{692DC32F-0CC3-4ED2-B796-CA24E532C222}" dt="2025-08-13T06:46:57.193" v="3565"/>
          <ac:spMkLst>
            <pc:docMk/>
            <pc:sldMk cId="3231494184" sldId="318"/>
            <ac:spMk id="28" creationId="{42499F6A-1100-4C91-9572-B20B8BF09904}"/>
          </ac:spMkLst>
        </pc:spChg>
      </pc:sldChg>
      <pc:sldChg chg="addSp delSp modSp add del ord">
        <pc:chgData name="" userId="1e653606c8d591b9" providerId="LiveId" clId="{692DC32F-0CC3-4ED2-B796-CA24E532C222}" dt="2025-08-13T06:47:08.633" v="3569" actId="2696"/>
        <pc:sldMkLst>
          <pc:docMk/>
          <pc:sldMk cId="2357709845" sldId="319"/>
        </pc:sldMkLst>
        <pc:spChg chg="mod">
          <ac:chgData name="" userId="1e653606c8d591b9" providerId="LiveId" clId="{692DC32F-0CC3-4ED2-B796-CA24E532C222}" dt="2025-08-12T08:19:23.306" v="2890"/>
          <ac:spMkLst>
            <pc:docMk/>
            <pc:sldMk cId="2357709845" sldId="319"/>
            <ac:spMk id="18" creationId="{772BD662-1988-4FA2-9FBD-6B3262F5FBAE}"/>
          </ac:spMkLst>
        </pc:spChg>
        <pc:spChg chg="mod">
          <ac:chgData name="" userId="1e653606c8d591b9" providerId="LiveId" clId="{692DC32F-0CC3-4ED2-B796-CA24E532C222}" dt="2025-08-12T02:40:29.728" v="2199"/>
          <ac:spMkLst>
            <pc:docMk/>
            <pc:sldMk cId="2357709845" sldId="319"/>
            <ac:spMk id="21" creationId="{15D360DD-49E5-46A0-A76A-AB8031BB716B}"/>
          </ac:spMkLst>
        </pc:spChg>
        <pc:spChg chg="del">
          <ac:chgData name="" userId="1e653606c8d591b9" providerId="LiveId" clId="{692DC32F-0CC3-4ED2-B796-CA24E532C222}" dt="2025-08-12T02:40:42.810" v="2202" actId="478"/>
          <ac:spMkLst>
            <pc:docMk/>
            <pc:sldMk cId="2357709845" sldId="319"/>
            <ac:spMk id="23" creationId="{73042D92-6D3A-4873-89E1-AD59E5DEFBDE}"/>
          </ac:spMkLst>
        </pc:spChg>
        <pc:spChg chg="del">
          <ac:chgData name="" userId="1e653606c8d591b9" providerId="LiveId" clId="{692DC32F-0CC3-4ED2-B796-CA24E532C222}" dt="2025-08-12T02:34:37.994" v="2054" actId="478"/>
          <ac:spMkLst>
            <pc:docMk/>
            <pc:sldMk cId="2357709845" sldId="319"/>
            <ac:spMk id="24" creationId="{846C67E8-D1DD-4E6B-9A8C-2B545CE9CF3C}"/>
          </ac:spMkLst>
        </pc:spChg>
        <pc:spChg chg="del mod">
          <ac:chgData name="" userId="1e653606c8d591b9" providerId="LiveId" clId="{692DC32F-0CC3-4ED2-B796-CA24E532C222}" dt="2025-08-12T02:34:37.178" v="2053" actId="478"/>
          <ac:spMkLst>
            <pc:docMk/>
            <pc:sldMk cId="2357709845" sldId="319"/>
            <ac:spMk id="25" creationId="{F1906A05-93CD-4781-9CEB-81116C19289E}"/>
          </ac:spMkLst>
        </pc:spChg>
        <pc:spChg chg="add del mod">
          <ac:chgData name="" userId="1e653606c8d591b9" providerId="LiveId" clId="{692DC32F-0CC3-4ED2-B796-CA24E532C222}" dt="2025-08-12T02:40:08.275" v="2195" actId="478"/>
          <ac:spMkLst>
            <pc:docMk/>
            <pc:sldMk cId="2357709845" sldId="319"/>
            <ac:spMk id="26" creationId="{3242FD9A-CB09-4613-9101-D61EC23F3C0D}"/>
          </ac:spMkLst>
        </pc:spChg>
        <pc:spChg chg="add del mod">
          <ac:chgData name="" userId="1e653606c8d591b9" providerId="LiveId" clId="{692DC32F-0CC3-4ED2-B796-CA24E532C222}" dt="2025-08-12T02:40:09.316" v="2196" actId="478"/>
          <ac:spMkLst>
            <pc:docMk/>
            <pc:sldMk cId="2357709845" sldId="319"/>
            <ac:spMk id="27" creationId="{721FEB9E-DE61-414B-9DB2-A3F08D58713A}"/>
          </ac:spMkLst>
        </pc:spChg>
        <pc:spChg chg="add mod">
          <ac:chgData name="" userId="1e653606c8d591b9" providerId="LiveId" clId="{692DC32F-0CC3-4ED2-B796-CA24E532C222}" dt="2025-08-12T02:42:12.058" v="2252" actId="20577"/>
          <ac:spMkLst>
            <pc:docMk/>
            <pc:sldMk cId="2357709845" sldId="319"/>
            <ac:spMk id="28" creationId="{63580460-FDEC-4EC3-B44B-775A47067865}"/>
          </ac:spMkLst>
        </pc:spChg>
        <pc:spChg chg="add mod">
          <ac:chgData name="" userId="1e653606c8d591b9" providerId="LiveId" clId="{692DC32F-0CC3-4ED2-B796-CA24E532C222}" dt="2025-08-12T02:40:20.649" v="2198" actId="1076"/>
          <ac:spMkLst>
            <pc:docMk/>
            <pc:sldMk cId="2357709845" sldId="319"/>
            <ac:spMk id="29" creationId="{CE68F9BC-FDA2-4994-BABB-4A183F470A43}"/>
          </ac:spMkLst>
        </pc:spChg>
      </pc:sldChg>
      <pc:sldChg chg="addSp delSp modSp add del">
        <pc:chgData name="" userId="1e653606c8d591b9" providerId="LiveId" clId="{692DC32F-0CC3-4ED2-B796-CA24E532C222}" dt="2025-08-14T01:20:16.665" v="6588" actId="2696"/>
        <pc:sldMkLst>
          <pc:docMk/>
          <pc:sldMk cId="742628169" sldId="321"/>
        </pc:sldMkLst>
        <pc:spChg chg="mod">
          <ac:chgData name="" userId="1e653606c8d591b9" providerId="LiveId" clId="{692DC32F-0CC3-4ED2-B796-CA24E532C222}" dt="2025-08-12T08:28:05.208" v="3285" actId="20577"/>
          <ac:spMkLst>
            <pc:docMk/>
            <pc:sldMk cId="742628169" sldId="321"/>
            <ac:spMk id="18" creationId="{772BD662-1988-4FA2-9FBD-6B3262F5FBAE}"/>
          </ac:spMkLst>
        </pc:spChg>
        <pc:spChg chg="mod">
          <ac:chgData name="" userId="1e653606c8d591b9" providerId="LiveId" clId="{692DC32F-0CC3-4ED2-B796-CA24E532C222}" dt="2025-08-12T06:50:45.286" v="2738" actId="1076"/>
          <ac:spMkLst>
            <pc:docMk/>
            <pc:sldMk cId="742628169" sldId="321"/>
            <ac:spMk id="19" creationId="{20822D40-EA18-4D82-98B7-2B005214B9EA}"/>
          </ac:spMkLst>
        </pc:spChg>
        <pc:spChg chg="add mod">
          <ac:chgData name="" userId="1e653606c8d591b9" providerId="LiveId" clId="{692DC32F-0CC3-4ED2-B796-CA24E532C222}" dt="2025-08-12T08:04:36.711" v="2822" actId="20577"/>
          <ac:spMkLst>
            <pc:docMk/>
            <pc:sldMk cId="742628169" sldId="321"/>
            <ac:spMk id="20" creationId="{23973AB0-6AC3-4A82-B0DB-0F03263E1ECA}"/>
          </ac:spMkLst>
        </pc:spChg>
        <pc:spChg chg="add mod">
          <ac:chgData name="" userId="1e653606c8d591b9" providerId="LiveId" clId="{692DC32F-0CC3-4ED2-B796-CA24E532C222}" dt="2025-08-12T08:27:10.189" v="3268" actId="20577"/>
          <ac:spMkLst>
            <pc:docMk/>
            <pc:sldMk cId="742628169" sldId="321"/>
            <ac:spMk id="21" creationId="{4BD8E9AE-6FAB-48D5-884C-44815DC2B772}"/>
          </ac:spMkLst>
        </pc:spChg>
        <pc:spChg chg="del">
          <ac:chgData name="" userId="1e653606c8d591b9" providerId="LiveId" clId="{692DC32F-0CC3-4ED2-B796-CA24E532C222}" dt="2025-08-12T02:51:20.321" v="2682" actId="478"/>
          <ac:spMkLst>
            <pc:docMk/>
            <pc:sldMk cId="742628169" sldId="321"/>
            <ac:spMk id="22" creationId="{5093100E-E614-4D40-ADDE-B815A5339238}"/>
          </ac:spMkLst>
        </pc:spChg>
      </pc:sldChg>
      <pc:sldChg chg="delSp modSp add del">
        <pc:chgData name="" userId="1e653606c8d591b9" providerId="LiveId" clId="{692DC32F-0CC3-4ED2-B796-CA24E532C222}" dt="2025-08-14T01:20:18.067" v="6589" actId="2696"/>
        <pc:sldMkLst>
          <pc:docMk/>
          <pc:sldMk cId="544105756" sldId="322"/>
        </pc:sldMkLst>
        <pc:spChg chg="mod">
          <ac:chgData name="" userId="1e653606c8d591b9" providerId="LiveId" clId="{692DC32F-0CC3-4ED2-B796-CA24E532C222}" dt="2025-08-12T08:04:57.919" v="2856" actId="20577"/>
          <ac:spMkLst>
            <pc:docMk/>
            <pc:sldMk cId="544105756" sldId="322"/>
            <ac:spMk id="20" creationId="{23973AB0-6AC3-4A82-B0DB-0F03263E1ECA}"/>
          </ac:spMkLst>
        </pc:spChg>
        <pc:spChg chg="del mod">
          <ac:chgData name="" userId="1e653606c8d591b9" providerId="LiveId" clId="{692DC32F-0CC3-4ED2-B796-CA24E532C222}" dt="2025-08-12T08:29:11.503" v="3288"/>
          <ac:spMkLst>
            <pc:docMk/>
            <pc:sldMk cId="544105756" sldId="322"/>
            <ac:spMk id="21" creationId="{4BD8E9AE-6FAB-48D5-884C-44815DC2B772}"/>
          </ac:spMkLst>
        </pc:spChg>
      </pc:sldChg>
      <pc:sldChg chg="addSp delSp modSp add">
        <pc:chgData name="" userId="1e653606c8d591b9" providerId="LiveId" clId="{692DC32F-0CC3-4ED2-B796-CA24E532C222}" dt="2025-08-13T06:45:18.294" v="3489"/>
        <pc:sldMkLst>
          <pc:docMk/>
          <pc:sldMk cId="1308362600" sldId="323"/>
        </pc:sldMkLst>
        <pc:spChg chg="del">
          <ac:chgData name="" userId="1e653606c8d591b9" providerId="LiveId" clId="{692DC32F-0CC3-4ED2-B796-CA24E532C222}" dt="2025-08-13T06:41:26.022" v="3291" actId="478"/>
          <ac:spMkLst>
            <pc:docMk/>
            <pc:sldMk cId="1308362600" sldId="323"/>
            <ac:spMk id="5" creationId="{9FE88C54-3842-4F2F-911E-E54C8AB93ACD}"/>
          </ac:spMkLst>
        </pc:spChg>
        <pc:spChg chg="add mod">
          <ac:chgData name="" userId="1e653606c8d591b9" providerId="LiveId" clId="{692DC32F-0CC3-4ED2-B796-CA24E532C222}" dt="2025-08-13T06:42:34.328" v="3376" actId="20577"/>
          <ac:spMkLst>
            <pc:docMk/>
            <pc:sldMk cId="1308362600" sldId="323"/>
            <ac:spMk id="17" creationId="{36052C7C-458A-45CF-BE8F-8E3DA61B6B67}"/>
          </ac:spMkLst>
        </pc:spChg>
        <pc:spChg chg="add mod">
          <ac:chgData name="" userId="1e653606c8d591b9" providerId="LiveId" clId="{692DC32F-0CC3-4ED2-B796-CA24E532C222}" dt="2025-08-13T06:42:23.050" v="3374" actId="1076"/>
          <ac:spMkLst>
            <pc:docMk/>
            <pc:sldMk cId="1308362600" sldId="323"/>
            <ac:spMk id="18" creationId="{D01B6062-8984-4CC7-B411-87E718E101C7}"/>
          </ac:spMkLst>
        </pc:spChg>
        <pc:spChg chg="add del">
          <ac:chgData name="" userId="1e653606c8d591b9" providerId="LiveId" clId="{692DC32F-0CC3-4ED2-B796-CA24E532C222}" dt="2025-08-13T06:45:18.294" v="3489"/>
          <ac:spMkLst>
            <pc:docMk/>
            <pc:sldMk cId="1308362600" sldId="323"/>
            <ac:spMk id="19" creationId="{89D0F69E-DDF2-4349-86CD-DCB2E2E49F1E}"/>
          </ac:spMkLst>
        </pc:spChg>
        <pc:spChg chg="mod">
          <ac:chgData name="" userId="1e653606c8d591b9" providerId="LiveId" clId="{692DC32F-0CC3-4ED2-B796-CA24E532C222}" dt="2025-08-13T06:41:37.039" v="3366" actId="1035"/>
          <ac:spMkLst>
            <pc:docMk/>
            <pc:sldMk cId="1308362600" sldId="323"/>
            <ac:spMk id="21" creationId="{E80CF386-65AA-46A5-AB4D-0692C8CA9978}"/>
          </ac:spMkLst>
        </pc:spChg>
        <pc:spChg chg="del mod">
          <ac:chgData name="" userId="1e653606c8d591b9" providerId="LiveId" clId="{692DC32F-0CC3-4ED2-B796-CA24E532C222}" dt="2025-08-13T06:41:39.007" v="3367" actId="478"/>
          <ac:spMkLst>
            <pc:docMk/>
            <pc:sldMk cId="1308362600" sldId="323"/>
            <ac:spMk id="28" creationId="{0616140B-F65E-4F1D-A0B5-CC01E50C793F}"/>
          </ac:spMkLst>
        </pc:spChg>
        <pc:spChg chg="del">
          <ac:chgData name="" userId="1e653606c8d591b9" providerId="LiveId" clId="{692DC32F-0CC3-4ED2-B796-CA24E532C222}" dt="2025-08-13T06:41:27.292" v="3292" actId="478"/>
          <ac:spMkLst>
            <pc:docMk/>
            <pc:sldMk cId="1308362600" sldId="323"/>
            <ac:spMk id="29" creationId="{19359876-3F57-4FAE-A43C-DB18628AE46C}"/>
          </ac:spMkLst>
        </pc:spChg>
        <pc:spChg chg="del mod">
          <ac:chgData name="" userId="1e653606c8d591b9" providerId="LiveId" clId="{692DC32F-0CC3-4ED2-B796-CA24E532C222}" dt="2025-08-13T06:41:39.591" v="3368" actId="478"/>
          <ac:spMkLst>
            <pc:docMk/>
            <pc:sldMk cId="1308362600" sldId="323"/>
            <ac:spMk id="30" creationId="{347128FF-F2F6-4338-A911-C2C22559E795}"/>
          </ac:spMkLst>
        </pc:spChg>
        <pc:picChg chg="del">
          <ac:chgData name="" userId="1e653606c8d591b9" providerId="LiveId" clId="{692DC32F-0CC3-4ED2-B796-CA24E532C222}" dt="2025-08-13T06:41:25.551" v="3290" actId="478"/>
          <ac:picMkLst>
            <pc:docMk/>
            <pc:sldMk cId="1308362600" sldId="323"/>
            <ac:picMk id="3" creationId="{68689FA5-2B9B-4C55-867F-2552FB648C35}"/>
          </ac:picMkLst>
        </pc:picChg>
        <pc:picChg chg="mod">
          <ac:chgData name="" userId="1e653606c8d591b9" providerId="LiveId" clId="{692DC32F-0CC3-4ED2-B796-CA24E532C222}" dt="2025-08-13T06:41:37.039" v="3366" actId="1035"/>
          <ac:picMkLst>
            <pc:docMk/>
            <pc:sldMk cId="1308362600" sldId="323"/>
            <ac:picMk id="4" creationId="{E71F9D99-7F62-476F-9CC7-CBED2C85CDF3}"/>
          </ac:picMkLst>
        </pc:picChg>
        <pc:cxnChg chg="del">
          <ac:chgData name="" userId="1e653606c8d591b9" providerId="LiveId" clId="{692DC32F-0CC3-4ED2-B796-CA24E532C222}" dt="2025-08-13T06:41:28.024" v="3293" actId="478"/>
          <ac:cxnSpMkLst>
            <pc:docMk/>
            <pc:sldMk cId="1308362600" sldId="323"/>
            <ac:cxnSpMk id="7" creationId="{D2FC08D4-1D2E-45B5-B3F8-E3B4A42D1300}"/>
          </ac:cxnSpMkLst>
        </pc:cxnChg>
      </pc:sldChg>
      <pc:sldChg chg="delSp modSp add del">
        <pc:chgData name="" userId="1e653606c8d591b9" providerId="LiveId" clId="{692DC32F-0CC3-4ED2-B796-CA24E532C222}" dt="2025-08-14T01:20:21.321" v="6590" actId="2696"/>
        <pc:sldMkLst>
          <pc:docMk/>
          <pc:sldMk cId="2352931993" sldId="324"/>
        </pc:sldMkLst>
        <pc:spChg chg="del mod">
          <ac:chgData name="" userId="1e653606c8d591b9" providerId="LiveId" clId="{692DC32F-0CC3-4ED2-B796-CA24E532C222}" dt="2025-08-13T06:43:00.600" v="3380"/>
          <ac:spMkLst>
            <pc:docMk/>
            <pc:sldMk cId="2352931993" sldId="324"/>
            <ac:spMk id="17" creationId="{36052C7C-458A-45CF-BE8F-8E3DA61B6B67}"/>
          </ac:spMkLst>
        </pc:spChg>
        <pc:spChg chg="del">
          <ac:chgData name="" userId="1e653606c8d591b9" providerId="LiveId" clId="{692DC32F-0CC3-4ED2-B796-CA24E532C222}" dt="2025-08-13T07:10:20.526" v="4340" actId="478"/>
          <ac:spMkLst>
            <pc:docMk/>
            <pc:sldMk cId="2352931993" sldId="324"/>
            <ac:spMk id="18" creationId="{D01B6062-8984-4CC7-B411-87E718E101C7}"/>
          </ac:spMkLst>
        </pc:spChg>
      </pc:sldChg>
      <pc:sldChg chg="addSp modSp add">
        <pc:chgData name="" userId="1e653606c8d591b9" providerId="LiveId" clId="{692DC32F-0CC3-4ED2-B796-CA24E532C222}" dt="2025-08-13T06:44:59.983" v="3487" actId="20577"/>
        <pc:sldMkLst>
          <pc:docMk/>
          <pc:sldMk cId="3102842028" sldId="325"/>
        </pc:sldMkLst>
        <pc:spChg chg="add mod">
          <ac:chgData name="" userId="1e653606c8d591b9" providerId="LiveId" clId="{692DC32F-0CC3-4ED2-B796-CA24E532C222}" dt="2025-08-13T06:44:31.635" v="3476" actId="1076"/>
          <ac:spMkLst>
            <pc:docMk/>
            <pc:sldMk cId="3102842028" sldId="325"/>
            <ac:spMk id="19" creationId="{E93A2544-82AD-4F9B-B2E6-1EA36EFF984E}"/>
          </ac:spMkLst>
        </pc:spChg>
        <pc:spChg chg="add mod">
          <ac:chgData name="" userId="1e653606c8d591b9" providerId="LiveId" clId="{692DC32F-0CC3-4ED2-B796-CA24E532C222}" dt="2025-08-13T06:44:59.983" v="3487" actId="20577"/>
          <ac:spMkLst>
            <pc:docMk/>
            <pc:sldMk cId="3102842028" sldId="325"/>
            <ac:spMk id="20" creationId="{A309F4BB-E875-4016-9BC3-676E62D24A0E}"/>
          </ac:spMkLst>
        </pc:spChg>
      </pc:sldChg>
      <pc:sldChg chg="addSp delSp modSp add">
        <pc:chgData name="" userId="1e653606c8d591b9" providerId="LiveId" clId="{692DC32F-0CC3-4ED2-B796-CA24E532C222}" dt="2025-08-13T06:46:07.449" v="3552" actId="20577"/>
        <pc:sldMkLst>
          <pc:docMk/>
          <pc:sldMk cId="1550325404" sldId="326"/>
        </pc:sldMkLst>
        <pc:spChg chg="del">
          <ac:chgData name="" userId="1e653606c8d591b9" providerId="LiveId" clId="{692DC32F-0CC3-4ED2-B796-CA24E532C222}" dt="2025-08-13T06:44:18.071" v="3466" actId="478"/>
          <ac:spMkLst>
            <pc:docMk/>
            <pc:sldMk cId="1550325404" sldId="326"/>
            <ac:spMk id="17" creationId="{36052C7C-458A-45CF-BE8F-8E3DA61B6B67}"/>
          </ac:spMkLst>
        </pc:spChg>
        <pc:spChg chg="del">
          <ac:chgData name="" userId="1e653606c8d591b9" providerId="LiveId" clId="{692DC32F-0CC3-4ED2-B796-CA24E532C222}" dt="2025-08-13T06:44:15.633" v="3465" actId="478"/>
          <ac:spMkLst>
            <pc:docMk/>
            <pc:sldMk cId="1550325404" sldId="326"/>
            <ac:spMk id="18" creationId="{D01B6062-8984-4CC7-B411-87E718E101C7}"/>
          </ac:spMkLst>
        </pc:spChg>
        <pc:spChg chg="mod">
          <ac:chgData name="" userId="1e653606c8d591b9" providerId="LiveId" clId="{692DC32F-0CC3-4ED2-B796-CA24E532C222}" dt="2025-08-13T06:44:20.872" v="3467" actId="1076"/>
          <ac:spMkLst>
            <pc:docMk/>
            <pc:sldMk cId="1550325404" sldId="326"/>
            <ac:spMk id="19" creationId="{E93A2544-82AD-4F9B-B2E6-1EA36EFF984E}"/>
          </ac:spMkLst>
        </pc:spChg>
        <pc:spChg chg="del">
          <ac:chgData name="" userId="1e653606c8d591b9" providerId="LiveId" clId="{692DC32F-0CC3-4ED2-B796-CA24E532C222}" dt="2025-08-13T06:44:23.095" v="3468" actId="478"/>
          <ac:spMkLst>
            <pc:docMk/>
            <pc:sldMk cId="1550325404" sldId="326"/>
            <ac:spMk id="20" creationId="{A309F4BB-E875-4016-9BC3-676E62D24A0E}"/>
          </ac:spMkLst>
        </pc:spChg>
        <pc:spChg chg="add mod">
          <ac:chgData name="" userId="1e653606c8d591b9" providerId="LiveId" clId="{692DC32F-0CC3-4ED2-B796-CA24E532C222}" dt="2025-08-13T06:44:50.178" v="3479" actId="1076"/>
          <ac:spMkLst>
            <pc:docMk/>
            <pc:sldMk cId="1550325404" sldId="326"/>
            <ac:spMk id="22" creationId="{A53A6E8F-8D5A-47BD-A750-1E49CE01166C}"/>
          </ac:spMkLst>
        </pc:spChg>
        <pc:spChg chg="add mod">
          <ac:chgData name="" userId="1e653606c8d591b9" providerId="LiveId" clId="{692DC32F-0CC3-4ED2-B796-CA24E532C222}" dt="2025-08-13T06:46:07.449" v="3552" actId="20577"/>
          <ac:spMkLst>
            <pc:docMk/>
            <pc:sldMk cId="1550325404" sldId="326"/>
            <ac:spMk id="23" creationId="{85A0DA80-86B2-4D5A-9363-B5DB63410AA8}"/>
          </ac:spMkLst>
        </pc:spChg>
      </pc:sldChg>
      <pc:sldChg chg="addSp modSp add">
        <pc:chgData name="" userId="1e653606c8d591b9" providerId="LiveId" clId="{692DC32F-0CC3-4ED2-B796-CA24E532C222}" dt="2025-08-13T06:46:24.552" v="3557" actId="1076"/>
        <pc:sldMkLst>
          <pc:docMk/>
          <pc:sldMk cId="632478105" sldId="327"/>
        </pc:sldMkLst>
        <pc:spChg chg="add mod">
          <ac:chgData name="" userId="1e653606c8d591b9" providerId="LiveId" clId="{692DC32F-0CC3-4ED2-B796-CA24E532C222}" dt="2025-08-13T06:46:24.552" v="3557" actId="1076"/>
          <ac:spMkLst>
            <pc:docMk/>
            <pc:sldMk cId="632478105" sldId="327"/>
            <ac:spMk id="17" creationId="{AFB81B00-6A0F-4C1D-9EF1-ACA98FFB6674}"/>
          </ac:spMkLst>
        </pc:spChg>
        <pc:spChg chg="add mod">
          <ac:chgData name="" userId="1e653606c8d591b9" providerId="LiveId" clId="{692DC32F-0CC3-4ED2-B796-CA24E532C222}" dt="2025-08-13T06:46:24.552" v="3557" actId="1076"/>
          <ac:spMkLst>
            <pc:docMk/>
            <pc:sldMk cId="632478105" sldId="327"/>
            <ac:spMk id="18" creationId="{71389DC8-8C3B-4824-9291-9208CD5E21DC}"/>
          </ac:spMkLst>
        </pc:spChg>
      </pc:sldChg>
      <pc:sldChg chg="addSp delSp modSp add">
        <pc:chgData name="" userId="1e653606c8d591b9" providerId="LiveId" clId="{692DC32F-0CC3-4ED2-B796-CA24E532C222}" dt="2025-08-13T06:46:48.258" v="3563" actId="478"/>
        <pc:sldMkLst>
          <pc:docMk/>
          <pc:sldMk cId="1857741591" sldId="328"/>
        </pc:sldMkLst>
        <pc:spChg chg="del">
          <ac:chgData name="" userId="1e653606c8d591b9" providerId="LiveId" clId="{692DC32F-0CC3-4ED2-B796-CA24E532C222}" dt="2025-08-13T06:46:47.541" v="3562" actId="478"/>
          <ac:spMkLst>
            <pc:docMk/>
            <pc:sldMk cId="1857741591" sldId="328"/>
            <ac:spMk id="18" creationId="{71389DC8-8C3B-4824-9291-9208CD5E21DC}"/>
          </ac:spMkLst>
        </pc:spChg>
        <pc:spChg chg="add del mod">
          <ac:chgData name="" userId="1e653606c8d591b9" providerId="LiveId" clId="{692DC32F-0CC3-4ED2-B796-CA24E532C222}" dt="2025-08-13T06:46:48.258" v="3563" actId="478"/>
          <ac:spMkLst>
            <pc:docMk/>
            <pc:sldMk cId="1857741591" sldId="328"/>
            <ac:spMk id="20" creationId="{4095ED3F-D345-4046-98A7-2AB27054F5E7}"/>
          </ac:spMkLst>
        </pc:spChg>
        <pc:spChg chg="add mod">
          <ac:chgData name="" userId="1e653606c8d591b9" providerId="LiveId" clId="{692DC32F-0CC3-4ED2-B796-CA24E532C222}" dt="2025-08-13T06:46:46.052" v="3561" actId="1076"/>
          <ac:spMkLst>
            <pc:docMk/>
            <pc:sldMk cId="1857741591" sldId="328"/>
            <ac:spMk id="24" creationId="{CAD0AB06-F4AF-4A6E-8789-562CEB526133}"/>
          </ac:spMkLst>
        </pc:spChg>
        <pc:spChg chg="add mod">
          <ac:chgData name="" userId="1e653606c8d591b9" providerId="LiveId" clId="{692DC32F-0CC3-4ED2-B796-CA24E532C222}" dt="2025-08-13T06:46:46.052" v="3561" actId="1076"/>
          <ac:spMkLst>
            <pc:docMk/>
            <pc:sldMk cId="1857741591" sldId="328"/>
            <ac:spMk id="25" creationId="{10732D17-8096-4CBB-9823-DD89E93E9591}"/>
          </ac:spMkLst>
        </pc:spChg>
      </pc:sldChg>
      <pc:sldChg chg="addSp modSp add">
        <pc:chgData name="" userId="1e653606c8d591b9" providerId="LiveId" clId="{692DC32F-0CC3-4ED2-B796-CA24E532C222}" dt="2025-08-13T06:47:01.440" v="3567" actId="1076"/>
        <pc:sldMkLst>
          <pc:docMk/>
          <pc:sldMk cId="3365827833" sldId="329"/>
        </pc:sldMkLst>
        <pc:spChg chg="add mod">
          <ac:chgData name="" userId="1e653606c8d591b9" providerId="LiveId" clId="{692DC32F-0CC3-4ED2-B796-CA24E532C222}" dt="2025-08-13T06:47:01.440" v="3567" actId="1076"/>
          <ac:spMkLst>
            <pc:docMk/>
            <pc:sldMk cId="3365827833" sldId="329"/>
            <ac:spMk id="18" creationId="{4F73CF39-1549-4749-9216-5BA314962DE2}"/>
          </ac:spMkLst>
        </pc:spChg>
      </pc:sldChg>
      <pc:sldChg chg="addSp delSp modSp add">
        <pc:chgData name="" userId="1e653606c8d591b9" providerId="LiveId" clId="{692DC32F-0CC3-4ED2-B796-CA24E532C222}" dt="2025-08-13T06:48:06.206" v="3580" actId="1076"/>
        <pc:sldMkLst>
          <pc:docMk/>
          <pc:sldMk cId="3155956445" sldId="330"/>
        </pc:sldMkLst>
        <pc:spChg chg="del">
          <ac:chgData name="" userId="1e653606c8d591b9" providerId="LiveId" clId="{692DC32F-0CC3-4ED2-B796-CA24E532C222}" dt="2025-08-13T06:47:21.955" v="3572" actId="478"/>
          <ac:spMkLst>
            <pc:docMk/>
            <pc:sldMk cId="3155956445" sldId="330"/>
            <ac:spMk id="17" creationId="{AFB81B00-6A0F-4C1D-9EF1-ACA98FFB6674}"/>
          </ac:spMkLst>
        </pc:spChg>
        <pc:spChg chg="add del">
          <ac:chgData name="" userId="1e653606c8d591b9" providerId="LiveId" clId="{692DC32F-0CC3-4ED2-B796-CA24E532C222}" dt="2025-08-13T06:47:19.325" v="3571" actId="478"/>
          <ac:spMkLst>
            <pc:docMk/>
            <pc:sldMk cId="3155956445" sldId="330"/>
            <ac:spMk id="20" creationId="{3715A72C-2EFF-41B1-92D1-E3C48FABE854}"/>
          </ac:spMkLst>
        </pc:spChg>
        <pc:spChg chg="mod">
          <ac:chgData name="" userId="1e653606c8d591b9" providerId="LiveId" clId="{692DC32F-0CC3-4ED2-B796-CA24E532C222}" dt="2025-08-13T06:47:43.488" v="3577" actId="207"/>
          <ac:spMkLst>
            <pc:docMk/>
            <pc:sldMk cId="3155956445" sldId="330"/>
            <ac:spMk id="22" creationId="{A53A6E8F-8D5A-47BD-A750-1E49CE01166C}"/>
          </ac:spMkLst>
        </pc:spChg>
        <pc:spChg chg="del">
          <ac:chgData name="" userId="1e653606c8d591b9" providerId="LiveId" clId="{692DC32F-0CC3-4ED2-B796-CA24E532C222}" dt="2025-08-13T06:47:28.480" v="3574" actId="478"/>
          <ac:spMkLst>
            <pc:docMk/>
            <pc:sldMk cId="3155956445" sldId="330"/>
            <ac:spMk id="23" creationId="{85A0DA80-86B2-4D5A-9363-B5DB63410AA8}"/>
          </ac:spMkLst>
        </pc:spChg>
        <pc:spChg chg="mod">
          <ac:chgData name="" userId="1e653606c8d591b9" providerId="LiveId" clId="{692DC32F-0CC3-4ED2-B796-CA24E532C222}" dt="2025-08-13T06:47:27.506" v="3573" actId="1076"/>
          <ac:spMkLst>
            <pc:docMk/>
            <pc:sldMk cId="3155956445" sldId="330"/>
            <ac:spMk id="24" creationId="{CAD0AB06-F4AF-4A6E-8789-562CEB526133}"/>
          </ac:spMkLst>
        </pc:spChg>
        <pc:spChg chg="mod">
          <ac:chgData name="" userId="1e653606c8d591b9" providerId="LiveId" clId="{692DC32F-0CC3-4ED2-B796-CA24E532C222}" dt="2025-08-13T06:47:27.506" v="3573" actId="1076"/>
          <ac:spMkLst>
            <pc:docMk/>
            <pc:sldMk cId="3155956445" sldId="330"/>
            <ac:spMk id="25" creationId="{10732D17-8096-4CBB-9823-DD89E93E9591}"/>
          </ac:spMkLst>
        </pc:spChg>
        <pc:spChg chg="add del">
          <ac:chgData name="" userId="1e653606c8d591b9" providerId="LiveId" clId="{692DC32F-0CC3-4ED2-B796-CA24E532C222}" dt="2025-08-13T06:47:19.325" v="3571" actId="478"/>
          <ac:spMkLst>
            <pc:docMk/>
            <pc:sldMk cId="3155956445" sldId="330"/>
            <ac:spMk id="26" creationId="{E8D32E73-8CE0-47EC-B9B6-748A1120D2C0}"/>
          </ac:spMkLst>
        </pc:spChg>
        <pc:spChg chg="add mod">
          <ac:chgData name="" userId="1e653606c8d591b9" providerId="LiveId" clId="{692DC32F-0CC3-4ED2-B796-CA24E532C222}" dt="2025-08-13T06:48:06.206" v="3580" actId="1076"/>
          <ac:spMkLst>
            <pc:docMk/>
            <pc:sldMk cId="3155956445" sldId="330"/>
            <ac:spMk id="27" creationId="{9F996F3A-E087-4900-8F76-80B70C6336B1}"/>
          </ac:spMkLst>
        </pc:spChg>
      </pc:sldChg>
      <pc:sldChg chg="addSp delSp modSp add">
        <pc:chgData name="" userId="1e653606c8d591b9" providerId="LiveId" clId="{692DC32F-0CC3-4ED2-B796-CA24E532C222}" dt="2025-08-13T06:51:13.234" v="3598" actId="207"/>
        <pc:sldMkLst>
          <pc:docMk/>
          <pc:sldMk cId="416287787" sldId="331"/>
        </pc:sldMkLst>
        <pc:spChg chg="add mod">
          <ac:chgData name="" userId="1e653606c8d591b9" providerId="LiveId" clId="{692DC32F-0CC3-4ED2-B796-CA24E532C222}" dt="2025-08-13T06:51:06.038" v="3597" actId="13822"/>
          <ac:spMkLst>
            <pc:docMk/>
            <pc:sldMk cId="416287787" sldId="331"/>
            <ac:spMk id="2" creationId="{BA11CCD2-5D2E-4743-B208-E3C343A89298}"/>
          </ac:spMkLst>
        </pc:spChg>
        <pc:spChg chg="add mod">
          <ac:chgData name="" userId="1e653606c8d591b9" providerId="LiveId" clId="{692DC32F-0CC3-4ED2-B796-CA24E532C222}" dt="2025-08-13T06:51:13.234" v="3598" actId="207"/>
          <ac:spMkLst>
            <pc:docMk/>
            <pc:sldMk cId="416287787" sldId="331"/>
            <ac:spMk id="17" creationId="{FCEAB2AD-5F34-45CE-8528-7FF1DEB3E8FC}"/>
          </ac:spMkLst>
        </pc:spChg>
        <pc:spChg chg="del">
          <ac:chgData name="" userId="1e653606c8d591b9" providerId="LiveId" clId="{692DC32F-0CC3-4ED2-B796-CA24E532C222}" dt="2025-08-13T06:50:45.242" v="3593" actId="478"/>
          <ac:spMkLst>
            <pc:docMk/>
            <pc:sldMk cId="416287787" sldId="331"/>
            <ac:spMk id="18" creationId="{4F73CF39-1549-4749-9216-5BA314962DE2}"/>
          </ac:spMkLst>
        </pc:spChg>
        <pc:spChg chg="del">
          <ac:chgData name="" userId="1e653606c8d591b9" providerId="LiveId" clId="{692DC32F-0CC3-4ED2-B796-CA24E532C222}" dt="2025-08-13T06:48:44.282" v="3585" actId="478"/>
          <ac:spMkLst>
            <pc:docMk/>
            <pc:sldMk cId="416287787" sldId="331"/>
            <ac:spMk id="19" creationId="{E93A2544-82AD-4F9B-B2E6-1EA36EFF984E}"/>
          </ac:spMkLst>
        </pc:spChg>
        <pc:spChg chg="add mod">
          <ac:chgData name="" userId="1e653606c8d591b9" providerId="LiveId" clId="{692DC32F-0CC3-4ED2-B796-CA24E532C222}" dt="2025-08-13T06:50:47.634" v="3594" actId="1076"/>
          <ac:spMkLst>
            <pc:docMk/>
            <pc:sldMk cId="416287787" sldId="331"/>
            <ac:spMk id="20" creationId="{0AFD8E36-61E3-4459-BC06-A1EA80AAFC6E}"/>
          </ac:spMkLst>
        </pc:spChg>
        <pc:spChg chg="del">
          <ac:chgData name="" userId="1e653606c8d591b9" providerId="LiveId" clId="{692DC32F-0CC3-4ED2-B796-CA24E532C222}" dt="2025-08-13T06:48:40.342" v="3583" actId="478"/>
          <ac:spMkLst>
            <pc:docMk/>
            <pc:sldMk cId="416287787" sldId="331"/>
            <ac:spMk id="22" creationId="{A53A6E8F-8D5A-47BD-A750-1E49CE01166C}"/>
          </ac:spMkLst>
        </pc:spChg>
        <pc:spChg chg="del">
          <ac:chgData name="" userId="1e653606c8d591b9" providerId="LiveId" clId="{692DC32F-0CC3-4ED2-B796-CA24E532C222}" dt="2025-08-13T06:48:52.556" v="3590" actId="478"/>
          <ac:spMkLst>
            <pc:docMk/>
            <pc:sldMk cId="416287787" sldId="331"/>
            <ac:spMk id="24" creationId="{CAD0AB06-F4AF-4A6E-8789-562CEB526133}"/>
          </ac:spMkLst>
        </pc:spChg>
        <pc:spChg chg="del">
          <ac:chgData name="" userId="1e653606c8d591b9" providerId="LiveId" clId="{692DC32F-0CC3-4ED2-B796-CA24E532C222}" dt="2025-08-13T06:48:51.768" v="3589" actId="478"/>
          <ac:spMkLst>
            <pc:docMk/>
            <pc:sldMk cId="416287787" sldId="331"/>
            <ac:spMk id="25" creationId="{10732D17-8096-4CBB-9823-DD89E93E9591}"/>
          </ac:spMkLst>
        </pc:spChg>
        <pc:spChg chg="del">
          <ac:chgData name="" userId="1e653606c8d591b9" providerId="LiveId" clId="{692DC32F-0CC3-4ED2-B796-CA24E532C222}" dt="2025-08-13T06:48:51.159" v="3588" actId="478"/>
          <ac:spMkLst>
            <pc:docMk/>
            <pc:sldMk cId="416287787" sldId="331"/>
            <ac:spMk id="27" creationId="{9F996F3A-E087-4900-8F76-80B70C6336B1}"/>
          </ac:spMkLst>
        </pc:spChg>
      </pc:sldChg>
      <pc:sldChg chg="addSp delSp modSp add">
        <pc:chgData name="" userId="1e653606c8d591b9" providerId="LiveId" clId="{692DC32F-0CC3-4ED2-B796-CA24E532C222}" dt="2025-08-14T01:40:19.528" v="6768" actId="14100"/>
        <pc:sldMkLst>
          <pc:docMk/>
          <pc:sldMk cId="786088623" sldId="332"/>
        </pc:sldMkLst>
        <pc:spChg chg="del">
          <ac:chgData name="" userId="1e653606c8d591b9" providerId="LiveId" clId="{692DC32F-0CC3-4ED2-B796-CA24E532C222}" dt="2025-08-13T06:53:22.124" v="3840" actId="478"/>
          <ac:spMkLst>
            <pc:docMk/>
            <pc:sldMk cId="786088623" sldId="332"/>
            <ac:spMk id="2" creationId="{BA11CCD2-5D2E-4743-B208-E3C343A89298}"/>
          </ac:spMkLst>
        </pc:spChg>
        <pc:spChg chg="mod">
          <ac:chgData name="" userId="1e653606c8d591b9" providerId="LiveId" clId="{692DC32F-0CC3-4ED2-B796-CA24E532C222}" dt="2025-08-13T06:53:25.645" v="3843" actId="1076"/>
          <ac:spMkLst>
            <pc:docMk/>
            <pc:sldMk cId="786088623" sldId="332"/>
            <ac:spMk id="17" creationId="{FCEAB2AD-5F34-45CE-8528-7FF1DEB3E8FC}"/>
          </ac:spMkLst>
        </pc:spChg>
        <pc:spChg chg="add mod">
          <ac:chgData name="" userId="1e653606c8d591b9" providerId="LiveId" clId="{692DC32F-0CC3-4ED2-B796-CA24E532C222}" dt="2025-08-13T06:53:33.854" v="3846" actId="1076"/>
          <ac:spMkLst>
            <pc:docMk/>
            <pc:sldMk cId="786088623" sldId="332"/>
            <ac:spMk id="18" creationId="{EB4C1ADF-E85F-42F2-A645-5CC61DB96248}"/>
          </ac:spMkLst>
        </pc:spChg>
        <pc:spChg chg="add mod">
          <ac:chgData name="" userId="1e653606c8d591b9" providerId="LiveId" clId="{692DC32F-0CC3-4ED2-B796-CA24E532C222}" dt="2025-08-13T06:59:03.400" v="4010" actId="1076"/>
          <ac:spMkLst>
            <pc:docMk/>
            <pc:sldMk cId="786088623" sldId="332"/>
            <ac:spMk id="19" creationId="{7E2DCBAE-A8BE-4C8A-8EF2-DB5D07AFED0C}"/>
          </ac:spMkLst>
        </pc:spChg>
        <pc:spChg chg="mod">
          <ac:chgData name="" userId="1e653606c8d591b9" providerId="LiveId" clId="{692DC32F-0CC3-4ED2-B796-CA24E532C222}" dt="2025-08-14T01:40:19.528" v="6768" actId="14100"/>
          <ac:spMkLst>
            <pc:docMk/>
            <pc:sldMk cId="786088623" sldId="332"/>
            <ac:spMk id="20" creationId="{0AFD8E36-61E3-4459-BC06-A1EA80AAFC6E}"/>
          </ac:spMkLst>
        </pc:spChg>
        <pc:spChg chg="del">
          <ac:chgData name="" userId="1e653606c8d591b9" providerId="LiveId" clId="{692DC32F-0CC3-4ED2-B796-CA24E532C222}" dt="2025-08-13T06:53:23.326" v="3842" actId="478"/>
          <ac:spMkLst>
            <pc:docMk/>
            <pc:sldMk cId="786088623" sldId="332"/>
            <ac:spMk id="21" creationId="{E80CF386-65AA-46A5-AB4D-0692C8CA9978}"/>
          </ac:spMkLst>
        </pc:spChg>
        <pc:picChg chg="del">
          <ac:chgData name="" userId="1e653606c8d591b9" providerId="LiveId" clId="{692DC32F-0CC3-4ED2-B796-CA24E532C222}" dt="2025-08-13T06:53:22.749" v="3841" actId="478"/>
          <ac:picMkLst>
            <pc:docMk/>
            <pc:sldMk cId="786088623" sldId="332"/>
            <ac:picMk id="4" creationId="{E71F9D99-7F62-476F-9CC7-CBED2C85CDF3}"/>
          </ac:picMkLst>
        </pc:picChg>
      </pc:sldChg>
      <pc:sldChg chg="modSp add">
        <pc:chgData name="" userId="1e653606c8d591b9" providerId="LiveId" clId="{692DC32F-0CC3-4ED2-B796-CA24E532C222}" dt="2025-08-13T06:53:15.376" v="3837" actId="207"/>
        <pc:sldMkLst>
          <pc:docMk/>
          <pc:sldMk cId="1004531945" sldId="333"/>
        </pc:sldMkLst>
        <pc:spChg chg="mod">
          <ac:chgData name="" userId="1e653606c8d591b9" providerId="LiveId" clId="{692DC32F-0CC3-4ED2-B796-CA24E532C222}" dt="2025-08-13T06:53:15.376" v="3837" actId="207"/>
          <ac:spMkLst>
            <pc:docMk/>
            <pc:sldMk cId="1004531945" sldId="333"/>
            <ac:spMk id="20" creationId="{0AFD8E36-61E3-4459-BC06-A1EA80AAFC6E}"/>
          </ac:spMkLst>
        </pc:spChg>
      </pc:sldChg>
      <pc:sldChg chg="addSp delSp modSp add">
        <pc:chgData name="" userId="1e653606c8d591b9" providerId="LiveId" clId="{692DC32F-0CC3-4ED2-B796-CA24E532C222}" dt="2025-08-14T01:40:25.659" v="6770" actId="14100"/>
        <pc:sldMkLst>
          <pc:docMk/>
          <pc:sldMk cId="2447415549" sldId="334"/>
        </pc:sldMkLst>
        <pc:spChg chg="add mod">
          <ac:chgData name="" userId="1e653606c8d591b9" providerId="LiveId" clId="{692DC32F-0CC3-4ED2-B796-CA24E532C222}" dt="2025-08-13T06:59:37.230" v="4013" actId="13822"/>
          <ac:spMkLst>
            <pc:docMk/>
            <pc:sldMk cId="2447415549" sldId="334"/>
            <ac:spMk id="2" creationId="{8C167AB9-E4C5-4C39-B149-F9AC9CC619F1}"/>
          </ac:spMkLst>
        </pc:spChg>
        <pc:spChg chg="add del mod">
          <ac:chgData name="" userId="1e653606c8d591b9" providerId="LiveId" clId="{692DC32F-0CC3-4ED2-B796-CA24E532C222}" dt="2025-08-13T07:01:46.750" v="4064" actId="478"/>
          <ac:spMkLst>
            <pc:docMk/>
            <pc:sldMk cId="2447415549" sldId="334"/>
            <ac:spMk id="3" creationId="{AC82B927-D92C-4331-AA5B-1D4615DEAD48}"/>
          </ac:spMkLst>
        </pc:spChg>
        <pc:spChg chg="mod">
          <ac:chgData name="" userId="1e653606c8d591b9" providerId="LiveId" clId="{692DC32F-0CC3-4ED2-B796-CA24E532C222}" dt="2025-08-14T01:40:25.659" v="6770" actId="14100"/>
          <ac:spMkLst>
            <pc:docMk/>
            <pc:sldMk cId="2447415549" sldId="334"/>
            <ac:spMk id="20" creationId="{0AFD8E36-61E3-4459-BC06-A1EA80AAFC6E}"/>
          </ac:spMkLst>
        </pc:spChg>
        <pc:spChg chg="add mod">
          <ac:chgData name="" userId="1e653606c8d591b9" providerId="LiveId" clId="{692DC32F-0CC3-4ED2-B796-CA24E532C222}" dt="2025-08-13T07:01:33.324" v="4057"/>
          <ac:spMkLst>
            <pc:docMk/>
            <pc:sldMk cId="2447415549" sldId="334"/>
            <ac:spMk id="21" creationId="{1054705D-A147-4057-BA8D-76283837820A}"/>
          </ac:spMkLst>
        </pc:spChg>
        <pc:spChg chg="add del mod">
          <ac:chgData name="" userId="1e653606c8d591b9" providerId="LiveId" clId="{692DC32F-0CC3-4ED2-B796-CA24E532C222}" dt="2025-08-13T07:06:32.989" v="4266" actId="478"/>
          <ac:spMkLst>
            <pc:docMk/>
            <pc:sldMk cId="2447415549" sldId="334"/>
            <ac:spMk id="22" creationId="{41C0AA62-B3FF-413C-8BDE-C63BD9342C14}"/>
          </ac:spMkLst>
        </pc:spChg>
        <pc:spChg chg="add del mod">
          <ac:chgData name="" userId="1e653606c8d591b9" providerId="LiveId" clId="{692DC32F-0CC3-4ED2-B796-CA24E532C222}" dt="2025-08-13T07:06:30.293" v="4263" actId="478"/>
          <ac:spMkLst>
            <pc:docMk/>
            <pc:sldMk cId="2447415549" sldId="334"/>
            <ac:spMk id="23" creationId="{17ED6E0B-3719-4138-87A8-E98A9B10E40D}"/>
          </ac:spMkLst>
        </pc:spChg>
        <pc:spChg chg="add del mod">
          <ac:chgData name="" userId="1e653606c8d591b9" providerId="LiveId" clId="{692DC32F-0CC3-4ED2-B796-CA24E532C222}" dt="2025-08-13T07:06:31.094" v="4264" actId="478"/>
          <ac:spMkLst>
            <pc:docMk/>
            <pc:sldMk cId="2447415549" sldId="334"/>
            <ac:spMk id="24" creationId="{3F6FB322-1A8E-440B-ABD0-B0E8885FA168}"/>
          </ac:spMkLst>
        </pc:spChg>
        <pc:spChg chg="add del mod">
          <ac:chgData name="" userId="1e653606c8d591b9" providerId="LiveId" clId="{692DC32F-0CC3-4ED2-B796-CA24E532C222}" dt="2025-08-13T07:06:32.204" v="4265" actId="478"/>
          <ac:spMkLst>
            <pc:docMk/>
            <pc:sldMk cId="2447415549" sldId="334"/>
            <ac:spMk id="25" creationId="{22758669-BC5D-4DEF-A35A-A4DF4A8AB7E3}"/>
          </ac:spMkLst>
        </pc:spChg>
        <pc:spChg chg="add mod">
          <ac:chgData name="" userId="1e653606c8d591b9" providerId="LiveId" clId="{692DC32F-0CC3-4ED2-B796-CA24E532C222}" dt="2025-08-13T07:06:20.160" v="4261" actId="1076"/>
          <ac:spMkLst>
            <pc:docMk/>
            <pc:sldMk cId="2447415549" sldId="334"/>
            <ac:spMk id="26" creationId="{A8DC9BD1-C28A-44D8-8759-59BF3C1B02A7}"/>
          </ac:spMkLst>
        </pc:spChg>
        <pc:spChg chg="add mod">
          <ac:chgData name="" userId="1e653606c8d591b9" providerId="LiveId" clId="{692DC32F-0CC3-4ED2-B796-CA24E532C222}" dt="2025-08-13T07:06:20.160" v="4261" actId="1076"/>
          <ac:spMkLst>
            <pc:docMk/>
            <pc:sldMk cId="2447415549" sldId="334"/>
            <ac:spMk id="27" creationId="{508CEBEC-8262-4D8C-B285-8B06A860A0A0}"/>
          </ac:spMkLst>
        </pc:spChg>
        <pc:spChg chg="add mod">
          <ac:chgData name="" userId="1e653606c8d591b9" providerId="LiveId" clId="{692DC32F-0CC3-4ED2-B796-CA24E532C222}" dt="2025-08-13T07:06:35.959" v="4267" actId="1076"/>
          <ac:spMkLst>
            <pc:docMk/>
            <pc:sldMk cId="2447415549" sldId="334"/>
            <ac:spMk id="28" creationId="{3E222EC6-6BE6-43EE-B1FF-761BF81CED23}"/>
          </ac:spMkLst>
        </pc:spChg>
        <pc:spChg chg="add mod">
          <ac:chgData name="" userId="1e653606c8d591b9" providerId="LiveId" clId="{692DC32F-0CC3-4ED2-B796-CA24E532C222}" dt="2025-08-13T07:06:51.973" v="4269" actId="1076"/>
          <ac:spMkLst>
            <pc:docMk/>
            <pc:sldMk cId="2447415549" sldId="334"/>
            <ac:spMk id="29" creationId="{89D1E1A9-06E7-40DD-96DE-15D9235D5FBC}"/>
          </ac:spMkLst>
        </pc:spChg>
      </pc:sldChg>
      <pc:sldChg chg="addSp delSp modSp add del">
        <pc:chgData name="" userId="1e653606c8d591b9" providerId="LiveId" clId="{692DC32F-0CC3-4ED2-B796-CA24E532C222}" dt="2025-08-13T07:10:10.065" v="4339" actId="2696"/>
        <pc:sldMkLst>
          <pc:docMk/>
          <pc:sldMk cId="3489964170" sldId="335"/>
        </pc:sldMkLst>
        <pc:spChg chg="del">
          <ac:chgData name="" userId="1e653606c8d591b9" providerId="LiveId" clId="{692DC32F-0CC3-4ED2-B796-CA24E532C222}" dt="2025-08-13T07:03:32.504" v="4128" actId="478"/>
          <ac:spMkLst>
            <pc:docMk/>
            <pc:sldMk cId="3489964170" sldId="335"/>
            <ac:spMk id="22" creationId="{41C0AA62-B3FF-413C-8BDE-C63BD9342C14}"/>
          </ac:spMkLst>
        </pc:spChg>
        <pc:spChg chg="del">
          <ac:chgData name="" userId="1e653606c8d591b9" providerId="LiveId" clId="{692DC32F-0CC3-4ED2-B796-CA24E532C222}" dt="2025-08-13T07:03:29.405" v="4124" actId="478"/>
          <ac:spMkLst>
            <pc:docMk/>
            <pc:sldMk cId="3489964170" sldId="335"/>
            <ac:spMk id="23" creationId="{17ED6E0B-3719-4138-87A8-E98A9B10E40D}"/>
          </ac:spMkLst>
        </pc:spChg>
        <pc:spChg chg="del">
          <ac:chgData name="" userId="1e653606c8d591b9" providerId="LiveId" clId="{692DC32F-0CC3-4ED2-B796-CA24E532C222}" dt="2025-08-13T07:03:30.260" v="4125" actId="478"/>
          <ac:spMkLst>
            <pc:docMk/>
            <pc:sldMk cId="3489964170" sldId="335"/>
            <ac:spMk id="24" creationId="{3F6FB322-1A8E-440B-ABD0-B0E8885FA168}"/>
          </ac:spMkLst>
        </pc:spChg>
        <pc:spChg chg="del mod">
          <ac:chgData name="" userId="1e653606c8d591b9" providerId="LiveId" clId="{692DC32F-0CC3-4ED2-B796-CA24E532C222}" dt="2025-08-13T07:08:26.141" v="4297" actId="478"/>
          <ac:spMkLst>
            <pc:docMk/>
            <pc:sldMk cId="3489964170" sldId="335"/>
            <ac:spMk id="25" creationId="{22758669-BC5D-4DEF-A35A-A4DF4A8AB7E3}"/>
          </ac:spMkLst>
        </pc:spChg>
        <pc:spChg chg="del">
          <ac:chgData name="" userId="1e653606c8d591b9" providerId="LiveId" clId="{692DC32F-0CC3-4ED2-B796-CA24E532C222}" dt="2025-08-13T07:03:31.763" v="4127" actId="478"/>
          <ac:spMkLst>
            <pc:docMk/>
            <pc:sldMk cId="3489964170" sldId="335"/>
            <ac:spMk id="26" creationId="{A8DC9BD1-C28A-44D8-8759-59BF3C1B02A7}"/>
          </ac:spMkLst>
        </pc:spChg>
        <pc:spChg chg="del">
          <ac:chgData name="" userId="1e653606c8d591b9" providerId="LiveId" clId="{692DC32F-0CC3-4ED2-B796-CA24E532C222}" dt="2025-08-13T07:03:31.187" v="4126" actId="478"/>
          <ac:spMkLst>
            <pc:docMk/>
            <pc:sldMk cId="3489964170" sldId="335"/>
            <ac:spMk id="27" creationId="{508CEBEC-8262-4D8C-B285-8B06A860A0A0}"/>
          </ac:spMkLst>
        </pc:spChg>
        <pc:spChg chg="mod">
          <ac:chgData name="" userId="1e653606c8d591b9" providerId="LiveId" clId="{692DC32F-0CC3-4ED2-B796-CA24E532C222}" dt="2025-08-13T07:04:45.063" v="4188" actId="1076"/>
          <ac:spMkLst>
            <pc:docMk/>
            <pc:sldMk cId="3489964170" sldId="335"/>
            <ac:spMk id="28" creationId="{3E222EC6-6BE6-43EE-B1FF-761BF81CED23}"/>
          </ac:spMkLst>
        </pc:spChg>
        <pc:spChg chg="add del mod">
          <ac:chgData name="" userId="1e653606c8d591b9" providerId="LiveId" clId="{692DC32F-0CC3-4ED2-B796-CA24E532C222}" dt="2025-08-13T07:08:27.252" v="4298" actId="478"/>
          <ac:spMkLst>
            <pc:docMk/>
            <pc:sldMk cId="3489964170" sldId="335"/>
            <ac:spMk id="29" creationId="{456C811D-D831-47A5-ABB6-DBFB984E073F}"/>
          </ac:spMkLst>
        </pc:spChg>
        <pc:spChg chg="add mod">
          <ac:chgData name="" userId="1e653606c8d591b9" providerId="LiveId" clId="{692DC32F-0CC3-4ED2-B796-CA24E532C222}" dt="2025-08-13T07:08:55.349" v="4307"/>
          <ac:spMkLst>
            <pc:docMk/>
            <pc:sldMk cId="3489964170" sldId="335"/>
            <ac:spMk id="30" creationId="{821E8728-A687-45D2-A8EA-2C543FE4CD57}"/>
          </ac:spMkLst>
        </pc:spChg>
      </pc:sldChg>
      <pc:sldChg chg="delSp add del">
        <pc:chgData name="" userId="1e653606c8d591b9" providerId="LiveId" clId="{692DC32F-0CC3-4ED2-B796-CA24E532C222}" dt="2025-08-13T07:08:23.219" v="4296" actId="2696"/>
        <pc:sldMkLst>
          <pc:docMk/>
          <pc:sldMk cId="3382194232" sldId="336"/>
        </pc:sldMkLst>
        <pc:spChg chg="del">
          <ac:chgData name="" userId="1e653606c8d591b9" providerId="LiveId" clId="{692DC32F-0CC3-4ED2-B796-CA24E532C222}" dt="2025-08-13T07:08:12.519" v="4293"/>
          <ac:spMkLst>
            <pc:docMk/>
            <pc:sldMk cId="3382194232" sldId="336"/>
            <ac:spMk id="23" creationId="{17ED6E0B-3719-4138-87A8-E98A9B10E40D}"/>
          </ac:spMkLst>
        </pc:spChg>
        <pc:spChg chg="del">
          <ac:chgData name="" userId="1e653606c8d591b9" providerId="LiveId" clId="{692DC32F-0CC3-4ED2-B796-CA24E532C222}" dt="2025-08-13T07:08:12.519" v="4293"/>
          <ac:spMkLst>
            <pc:docMk/>
            <pc:sldMk cId="3382194232" sldId="336"/>
            <ac:spMk id="24" creationId="{3F6FB322-1A8E-440B-ABD0-B0E8885FA168}"/>
          </ac:spMkLst>
        </pc:spChg>
      </pc:sldChg>
      <pc:sldChg chg="delSp modSp add">
        <pc:chgData name="" userId="1e653606c8d591b9" providerId="LiveId" clId="{692DC32F-0CC3-4ED2-B796-CA24E532C222}" dt="2025-08-14T01:40:32.902" v="6772" actId="14100"/>
        <pc:sldMkLst>
          <pc:docMk/>
          <pc:sldMk cId="881082530" sldId="337"/>
        </pc:sldMkLst>
        <pc:spChg chg="mod">
          <ac:chgData name="" userId="1e653606c8d591b9" providerId="LiveId" clId="{692DC32F-0CC3-4ED2-B796-CA24E532C222}" dt="2025-08-14T01:40:32.902" v="6772" actId="14100"/>
          <ac:spMkLst>
            <pc:docMk/>
            <pc:sldMk cId="881082530" sldId="337"/>
            <ac:spMk id="20" creationId="{0AFD8E36-61E3-4459-BC06-A1EA80AAFC6E}"/>
          </ac:spMkLst>
        </pc:spChg>
        <pc:spChg chg="mod">
          <ac:chgData name="" userId="1e653606c8d591b9" providerId="LiveId" clId="{692DC32F-0CC3-4ED2-B796-CA24E532C222}" dt="2025-08-13T07:11:59.105" v="4475" actId="20577"/>
          <ac:spMkLst>
            <pc:docMk/>
            <pc:sldMk cId="881082530" sldId="337"/>
            <ac:spMk id="21" creationId="{1054705D-A147-4057-BA8D-76283837820A}"/>
          </ac:spMkLst>
        </pc:spChg>
        <pc:spChg chg="del">
          <ac:chgData name="" userId="1e653606c8d591b9" providerId="LiveId" clId="{692DC32F-0CC3-4ED2-B796-CA24E532C222}" dt="2025-08-13T07:07:03.542" v="4272" actId="478"/>
          <ac:spMkLst>
            <pc:docMk/>
            <pc:sldMk cId="881082530" sldId="337"/>
            <ac:spMk id="26" creationId="{A8DC9BD1-C28A-44D8-8759-59BF3C1B02A7}"/>
          </ac:spMkLst>
        </pc:spChg>
        <pc:spChg chg="del">
          <ac:chgData name="" userId="1e653606c8d591b9" providerId="LiveId" clId="{692DC32F-0CC3-4ED2-B796-CA24E532C222}" dt="2025-08-13T07:07:04.404" v="4273" actId="478"/>
          <ac:spMkLst>
            <pc:docMk/>
            <pc:sldMk cId="881082530" sldId="337"/>
            <ac:spMk id="27" creationId="{508CEBEC-8262-4D8C-B285-8B06A860A0A0}"/>
          </ac:spMkLst>
        </pc:spChg>
        <pc:spChg chg="del">
          <ac:chgData name="" userId="1e653606c8d591b9" providerId="LiveId" clId="{692DC32F-0CC3-4ED2-B796-CA24E532C222}" dt="2025-08-13T07:07:06.633" v="4274" actId="478"/>
          <ac:spMkLst>
            <pc:docMk/>
            <pc:sldMk cId="881082530" sldId="337"/>
            <ac:spMk id="28" creationId="{3E222EC6-6BE6-43EE-B1FF-761BF81CED23}"/>
          </ac:spMkLst>
        </pc:spChg>
        <pc:spChg chg="del mod">
          <ac:chgData name="" userId="1e653606c8d591b9" providerId="LiveId" clId="{692DC32F-0CC3-4ED2-B796-CA24E532C222}" dt="2025-08-13T07:07:09.123" v="4276" actId="478"/>
          <ac:spMkLst>
            <pc:docMk/>
            <pc:sldMk cId="881082530" sldId="337"/>
            <ac:spMk id="29" creationId="{89D1E1A9-06E7-40DD-96DE-15D9235D5FBC}"/>
          </ac:spMkLst>
        </pc:spChg>
      </pc:sldChg>
      <pc:sldChg chg="addSp delSp modSp add">
        <pc:chgData name="" userId="1e653606c8d591b9" providerId="LiveId" clId="{692DC32F-0CC3-4ED2-B796-CA24E532C222}" dt="2025-08-14T01:40:37.389" v="6774" actId="14100"/>
        <pc:sldMkLst>
          <pc:docMk/>
          <pc:sldMk cId="4059949529" sldId="338"/>
        </pc:sldMkLst>
        <pc:spChg chg="add del mod">
          <ac:chgData name="" userId="1e653606c8d591b9" providerId="LiveId" clId="{692DC32F-0CC3-4ED2-B796-CA24E532C222}" dt="2025-08-13T07:09:20.760" v="4322" actId="1076"/>
          <ac:spMkLst>
            <pc:docMk/>
            <pc:sldMk cId="4059949529" sldId="338"/>
            <ac:spMk id="2" creationId="{8C167AB9-E4C5-4C39-B149-F9AC9CC619F1}"/>
          </ac:spMkLst>
        </pc:spChg>
        <pc:spChg chg="mod">
          <ac:chgData name="" userId="1e653606c8d591b9" providerId="LiveId" clId="{692DC32F-0CC3-4ED2-B796-CA24E532C222}" dt="2025-08-13T07:12:03.222" v="4480" actId="20577"/>
          <ac:spMkLst>
            <pc:docMk/>
            <pc:sldMk cId="4059949529" sldId="338"/>
            <ac:spMk id="17" creationId="{FCEAB2AD-5F34-45CE-8528-7FF1DEB3E8FC}"/>
          </ac:spMkLst>
        </pc:spChg>
        <pc:spChg chg="mod">
          <ac:chgData name="" userId="1e653606c8d591b9" providerId="LiveId" clId="{692DC32F-0CC3-4ED2-B796-CA24E532C222}" dt="2025-08-14T01:40:37.389" v="6774" actId="14100"/>
          <ac:spMkLst>
            <pc:docMk/>
            <pc:sldMk cId="4059949529" sldId="338"/>
            <ac:spMk id="20" creationId="{0AFD8E36-61E3-4459-BC06-A1EA80AAFC6E}"/>
          </ac:spMkLst>
        </pc:spChg>
        <pc:spChg chg="del mod">
          <ac:chgData name="" userId="1e653606c8d591b9" providerId="LiveId" clId="{692DC32F-0CC3-4ED2-B796-CA24E532C222}" dt="2025-08-13T07:08:01.745" v="4292"/>
          <ac:spMkLst>
            <pc:docMk/>
            <pc:sldMk cId="4059949529" sldId="338"/>
            <ac:spMk id="21" creationId="{1054705D-A147-4057-BA8D-76283837820A}"/>
          </ac:spMkLst>
        </pc:spChg>
        <pc:spChg chg="add mod">
          <ac:chgData name="" userId="1e653606c8d591b9" providerId="LiveId" clId="{692DC32F-0CC3-4ED2-B796-CA24E532C222}" dt="2025-08-13T07:09:45.592" v="4334" actId="207"/>
          <ac:spMkLst>
            <pc:docMk/>
            <pc:sldMk cId="4059949529" sldId="338"/>
            <ac:spMk id="22" creationId="{64D667D9-E9EA-40E6-A53E-E4E59DF3FFF5}"/>
          </ac:spMkLst>
        </pc:spChg>
        <pc:spChg chg="add mod">
          <ac:chgData name="" userId="1e653606c8d591b9" providerId="LiveId" clId="{692DC32F-0CC3-4ED2-B796-CA24E532C222}" dt="2025-08-13T07:09:45.592" v="4334" actId="207"/>
          <ac:spMkLst>
            <pc:docMk/>
            <pc:sldMk cId="4059949529" sldId="338"/>
            <ac:spMk id="23" creationId="{DD73C288-1D1F-456C-9FAF-559343E96748}"/>
          </ac:spMkLst>
        </pc:spChg>
        <pc:spChg chg="add mod">
          <ac:chgData name="" userId="1e653606c8d591b9" providerId="LiveId" clId="{692DC32F-0CC3-4ED2-B796-CA24E532C222}" dt="2025-08-13T08:57:35.667" v="6022"/>
          <ac:spMkLst>
            <pc:docMk/>
            <pc:sldMk cId="4059949529" sldId="338"/>
            <ac:spMk id="24" creationId="{03C92E32-A54F-413C-AE29-9F24F8E43EB3}"/>
          </ac:spMkLst>
        </pc:spChg>
        <pc:spChg chg="add mod">
          <ac:chgData name="" userId="1e653606c8d591b9" providerId="LiveId" clId="{692DC32F-0CC3-4ED2-B796-CA24E532C222}" dt="2025-08-13T07:09:45.592" v="4334" actId="207"/>
          <ac:spMkLst>
            <pc:docMk/>
            <pc:sldMk cId="4059949529" sldId="338"/>
            <ac:spMk id="25" creationId="{D8D12CE9-5F2C-400C-AB39-4BE660D7F609}"/>
          </ac:spMkLst>
        </pc:spChg>
      </pc:sldChg>
      <pc:sldChg chg="addSp delSp modSp add">
        <pc:chgData name="" userId="1e653606c8d591b9" providerId="LiveId" clId="{692DC32F-0CC3-4ED2-B796-CA24E532C222}" dt="2025-08-13T08:57:40.461" v="6023"/>
        <pc:sldMkLst>
          <pc:docMk/>
          <pc:sldMk cId="3880337209" sldId="339"/>
        </pc:sldMkLst>
        <pc:spChg chg="del">
          <ac:chgData name="" userId="1e653606c8d591b9" providerId="LiveId" clId="{692DC32F-0CC3-4ED2-B796-CA24E532C222}" dt="2025-08-13T07:10:58.750" v="4409" actId="478"/>
          <ac:spMkLst>
            <pc:docMk/>
            <pc:sldMk cId="3880337209" sldId="339"/>
            <ac:spMk id="2" creationId="{8C167AB9-E4C5-4C39-B149-F9AC9CC619F1}"/>
          </ac:spMkLst>
        </pc:spChg>
        <pc:spChg chg="mod">
          <ac:chgData name="" userId="1e653606c8d591b9" providerId="LiveId" clId="{692DC32F-0CC3-4ED2-B796-CA24E532C222}" dt="2025-08-13T07:12:07.044" v="4481"/>
          <ac:spMkLst>
            <pc:docMk/>
            <pc:sldMk cId="3880337209" sldId="339"/>
            <ac:spMk id="17" creationId="{FCEAB2AD-5F34-45CE-8528-7FF1DEB3E8FC}"/>
          </ac:spMkLst>
        </pc:spChg>
        <pc:spChg chg="mod">
          <ac:chgData name="" userId="1e653606c8d591b9" providerId="LiveId" clId="{692DC32F-0CC3-4ED2-B796-CA24E532C222}" dt="2025-08-13T07:12:28.698" v="4482" actId="20577"/>
          <ac:spMkLst>
            <pc:docMk/>
            <pc:sldMk cId="3880337209" sldId="339"/>
            <ac:spMk id="18" creationId="{EB4C1ADF-E85F-42F2-A645-5CC61DB96248}"/>
          </ac:spMkLst>
        </pc:spChg>
        <pc:spChg chg="mod">
          <ac:chgData name="" userId="1e653606c8d591b9" providerId="LiveId" clId="{692DC32F-0CC3-4ED2-B796-CA24E532C222}" dt="2025-08-13T07:21:48.338" v="4656" actId="1076"/>
          <ac:spMkLst>
            <pc:docMk/>
            <pc:sldMk cId="3880337209" sldId="339"/>
            <ac:spMk id="19" creationId="{7E2DCBAE-A8BE-4C8A-8EF2-DB5D07AFED0C}"/>
          </ac:spMkLst>
        </pc:spChg>
        <pc:spChg chg="del">
          <ac:chgData name="" userId="1e653606c8d591b9" providerId="LiveId" clId="{692DC32F-0CC3-4ED2-B796-CA24E532C222}" dt="2025-08-13T07:10:55.351" v="4406" actId="478"/>
          <ac:spMkLst>
            <pc:docMk/>
            <pc:sldMk cId="3880337209" sldId="339"/>
            <ac:spMk id="20" creationId="{0AFD8E36-61E3-4459-BC06-A1EA80AAFC6E}"/>
          </ac:spMkLst>
        </pc:spChg>
        <pc:spChg chg="add mod">
          <ac:chgData name="" userId="1e653606c8d591b9" providerId="LiveId" clId="{692DC32F-0CC3-4ED2-B796-CA24E532C222}" dt="2025-08-13T07:37:04.045" v="4877" actId="20577"/>
          <ac:spMkLst>
            <pc:docMk/>
            <pc:sldMk cId="3880337209" sldId="339"/>
            <ac:spMk id="21" creationId="{BB5A8F27-D26B-43E9-97BD-1F3BF1C27F1A}"/>
          </ac:spMkLst>
        </pc:spChg>
        <pc:spChg chg="del">
          <ac:chgData name="" userId="1e653606c8d591b9" providerId="LiveId" clId="{692DC32F-0CC3-4ED2-B796-CA24E532C222}" dt="2025-08-13T07:10:57.430" v="4407" actId="478"/>
          <ac:spMkLst>
            <pc:docMk/>
            <pc:sldMk cId="3880337209" sldId="339"/>
            <ac:spMk id="22" creationId="{64D667D9-E9EA-40E6-A53E-E4E59DF3FFF5}"/>
          </ac:spMkLst>
        </pc:spChg>
        <pc:spChg chg="del">
          <ac:chgData name="" userId="1e653606c8d591b9" providerId="LiveId" clId="{692DC32F-0CC3-4ED2-B796-CA24E532C222}" dt="2025-08-13T07:10:58.143" v="4408" actId="478"/>
          <ac:spMkLst>
            <pc:docMk/>
            <pc:sldMk cId="3880337209" sldId="339"/>
            <ac:spMk id="23" creationId="{DD73C288-1D1F-456C-9FAF-559343E96748}"/>
          </ac:spMkLst>
        </pc:spChg>
        <pc:spChg chg="mod">
          <ac:chgData name="" userId="1e653606c8d591b9" providerId="LiveId" clId="{692DC32F-0CC3-4ED2-B796-CA24E532C222}" dt="2025-08-13T08:57:40.461" v="6023"/>
          <ac:spMkLst>
            <pc:docMk/>
            <pc:sldMk cId="3880337209" sldId="339"/>
            <ac:spMk id="24" creationId="{03C92E32-A54F-413C-AE29-9F24F8E43EB3}"/>
          </ac:spMkLst>
        </pc:spChg>
        <pc:spChg chg="del mod">
          <ac:chgData name="" userId="1e653606c8d591b9" providerId="LiveId" clId="{692DC32F-0CC3-4ED2-B796-CA24E532C222}" dt="2025-08-13T07:10:59.519" v="4411" actId="478"/>
          <ac:spMkLst>
            <pc:docMk/>
            <pc:sldMk cId="3880337209" sldId="339"/>
            <ac:spMk id="25" creationId="{D8D12CE9-5F2C-400C-AB39-4BE660D7F609}"/>
          </ac:spMkLst>
        </pc:spChg>
      </pc:sldChg>
      <pc:sldChg chg="addSp delSp modSp add">
        <pc:chgData name="" userId="1e653606c8d591b9" providerId="LiveId" clId="{692DC32F-0CC3-4ED2-B796-CA24E532C222}" dt="2025-08-13T07:38:30.760" v="4959" actId="207"/>
        <pc:sldMkLst>
          <pc:docMk/>
          <pc:sldMk cId="1503160911" sldId="340"/>
        </pc:sldMkLst>
        <pc:spChg chg="mod">
          <ac:chgData name="" userId="1e653606c8d591b9" providerId="LiveId" clId="{692DC32F-0CC3-4ED2-B796-CA24E532C222}" dt="2025-08-13T07:37:21.718" v="4902" actId="20577"/>
          <ac:spMkLst>
            <pc:docMk/>
            <pc:sldMk cId="1503160911" sldId="340"/>
            <ac:spMk id="13" creationId="{6B0E00D2-E3F7-4626-9EEC-363F59D4B90F}"/>
          </ac:spMkLst>
        </pc:spChg>
        <pc:spChg chg="del">
          <ac:chgData name="" userId="1e653606c8d591b9" providerId="LiveId" clId="{692DC32F-0CC3-4ED2-B796-CA24E532C222}" dt="2025-08-13T07:33:37.574" v="4801" actId="478"/>
          <ac:spMkLst>
            <pc:docMk/>
            <pc:sldMk cId="1503160911" sldId="340"/>
            <ac:spMk id="17" creationId="{FCEAB2AD-5F34-45CE-8528-7FF1DEB3E8FC}"/>
          </ac:spMkLst>
        </pc:spChg>
        <pc:spChg chg="del">
          <ac:chgData name="" userId="1e653606c8d591b9" providerId="LiveId" clId="{692DC32F-0CC3-4ED2-B796-CA24E532C222}" dt="2025-08-13T07:33:35.742" v="4800" actId="478"/>
          <ac:spMkLst>
            <pc:docMk/>
            <pc:sldMk cId="1503160911" sldId="340"/>
            <ac:spMk id="18" creationId="{EB4C1ADF-E85F-42F2-A645-5CC61DB96248}"/>
          </ac:spMkLst>
        </pc:spChg>
        <pc:spChg chg="mod">
          <ac:chgData name="" userId="1e653606c8d591b9" providerId="LiveId" clId="{692DC32F-0CC3-4ED2-B796-CA24E532C222}" dt="2025-08-13T07:38:30.760" v="4959" actId="207"/>
          <ac:spMkLst>
            <pc:docMk/>
            <pc:sldMk cId="1503160911" sldId="340"/>
            <ac:spMk id="19" creationId="{7E2DCBAE-A8BE-4C8A-8EF2-DB5D07AFED0C}"/>
          </ac:spMkLst>
        </pc:spChg>
        <pc:spChg chg="del mod">
          <ac:chgData name="" userId="1e653606c8d591b9" providerId="LiveId" clId="{692DC32F-0CC3-4ED2-B796-CA24E532C222}" dt="2025-08-13T07:37:25.563" v="4905" actId="478"/>
          <ac:spMkLst>
            <pc:docMk/>
            <pc:sldMk cId="1503160911" sldId="340"/>
            <ac:spMk id="21" creationId="{BB5A8F27-D26B-43E9-97BD-1F3BF1C27F1A}"/>
          </ac:spMkLst>
        </pc:spChg>
        <pc:spChg chg="add del">
          <ac:chgData name="" userId="1e653606c8d591b9" providerId="LiveId" clId="{692DC32F-0CC3-4ED2-B796-CA24E532C222}" dt="2025-08-13T07:37:24.662" v="4904" actId="478"/>
          <ac:spMkLst>
            <pc:docMk/>
            <pc:sldMk cId="1503160911" sldId="340"/>
            <ac:spMk id="22" creationId="{0EC16F11-4B9A-44BC-9377-6A01CEBD7427}"/>
          </ac:spMkLst>
        </pc:spChg>
        <pc:spChg chg="del">
          <ac:chgData name="" userId="1e653606c8d591b9" providerId="LiveId" clId="{692DC32F-0CC3-4ED2-B796-CA24E532C222}" dt="2025-08-13T07:33:34.710" v="4799" actId="478"/>
          <ac:spMkLst>
            <pc:docMk/>
            <pc:sldMk cId="1503160911" sldId="340"/>
            <ac:spMk id="24" creationId="{03C92E32-A54F-413C-AE29-9F24F8E43EB3}"/>
          </ac:spMkLst>
        </pc:spChg>
        <pc:picChg chg="add del">
          <ac:chgData name="" userId="1e653606c8d591b9" providerId="LiveId" clId="{692DC32F-0CC3-4ED2-B796-CA24E532C222}" dt="2025-08-13T07:37:23.590" v="4903" actId="478"/>
          <ac:picMkLst>
            <pc:docMk/>
            <pc:sldMk cId="1503160911" sldId="340"/>
            <ac:picMk id="20" creationId="{80E43309-05FE-4D61-B1BF-A640A29004C9}"/>
          </ac:picMkLst>
        </pc:picChg>
      </pc:sldChg>
      <pc:sldChg chg="addSp modSp add">
        <pc:chgData name="" userId="1e653606c8d591b9" providerId="LiveId" clId="{692DC32F-0CC3-4ED2-B796-CA24E532C222}" dt="2025-08-13T08:59:46.783" v="6132" actId="1076"/>
        <pc:sldMkLst>
          <pc:docMk/>
          <pc:sldMk cId="4069515396" sldId="341"/>
        </pc:sldMkLst>
        <pc:spChg chg="add mod">
          <ac:chgData name="" userId="1e653606c8d591b9" providerId="LiveId" clId="{692DC32F-0CC3-4ED2-B796-CA24E532C222}" dt="2025-08-13T07:39:03.797" v="4964" actId="1076"/>
          <ac:spMkLst>
            <pc:docMk/>
            <pc:sldMk cId="4069515396" sldId="341"/>
            <ac:spMk id="17" creationId="{A6AD1CAF-4DEC-45DF-8088-CB3766BAECBC}"/>
          </ac:spMkLst>
        </pc:spChg>
        <pc:spChg chg="add mod">
          <ac:chgData name="" userId="1e653606c8d591b9" providerId="LiveId" clId="{692DC32F-0CC3-4ED2-B796-CA24E532C222}" dt="2025-08-13T07:40:00.760" v="4965" actId="1076"/>
          <ac:spMkLst>
            <pc:docMk/>
            <pc:sldMk cId="4069515396" sldId="341"/>
            <ac:spMk id="18" creationId="{ABA80EE8-26C0-4BED-AF6D-FCA622C0DA97}"/>
          </ac:spMkLst>
        </pc:spChg>
        <pc:spChg chg="mod">
          <ac:chgData name="" userId="1e653606c8d591b9" providerId="LiveId" clId="{692DC32F-0CC3-4ED2-B796-CA24E532C222}" dt="2025-08-13T07:38:40.122" v="4962" actId="1076"/>
          <ac:spMkLst>
            <pc:docMk/>
            <pc:sldMk cId="4069515396" sldId="341"/>
            <ac:spMk id="19" creationId="{7E2DCBAE-A8BE-4C8A-8EF2-DB5D07AFED0C}"/>
          </ac:spMkLst>
        </pc:spChg>
        <pc:spChg chg="add mod">
          <ac:chgData name="" userId="1e653606c8d591b9" providerId="LiveId" clId="{692DC32F-0CC3-4ED2-B796-CA24E532C222}" dt="2025-08-13T07:43:48.477" v="5161" actId="20577"/>
          <ac:spMkLst>
            <pc:docMk/>
            <pc:sldMk cId="4069515396" sldId="341"/>
            <ac:spMk id="20" creationId="{93F49304-28D4-4FDA-BB2A-EAB70A0C232C}"/>
          </ac:spMkLst>
        </pc:spChg>
        <pc:spChg chg="add mod">
          <ac:chgData name="" userId="1e653606c8d591b9" providerId="LiveId" clId="{692DC32F-0CC3-4ED2-B796-CA24E532C222}" dt="2025-08-13T08:59:46.783" v="6132" actId="1076"/>
          <ac:spMkLst>
            <pc:docMk/>
            <pc:sldMk cId="4069515396" sldId="341"/>
            <ac:spMk id="21" creationId="{3914B6D8-14D5-41D2-9CB9-2835CDC617CF}"/>
          </ac:spMkLst>
        </pc:spChg>
      </pc:sldChg>
      <pc:sldChg chg="addSp delSp modSp add">
        <pc:chgData name="" userId="1e653606c8d591b9" providerId="LiveId" clId="{692DC32F-0CC3-4ED2-B796-CA24E532C222}" dt="2025-08-13T07:50:26.515" v="5385" actId="1076"/>
        <pc:sldMkLst>
          <pc:docMk/>
          <pc:sldMk cId="909367714" sldId="342"/>
        </pc:sldMkLst>
        <pc:spChg chg="del mod">
          <ac:chgData name="" userId="1e653606c8d591b9" providerId="LiveId" clId="{692DC32F-0CC3-4ED2-B796-CA24E532C222}" dt="2025-08-13T07:44:08.868" v="5166" actId="478"/>
          <ac:spMkLst>
            <pc:docMk/>
            <pc:sldMk cId="909367714" sldId="342"/>
            <ac:spMk id="17" creationId="{A6AD1CAF-4DEC-45DF-8088-CB3766BAECBC}"/>
          </ac:spMkLst>
        </pc:spChg>
        <pc:spChg chg="del">
          <ac:chgData name="" userId="1e653606c8d591b9" providerId="LiveId" clId="{692DC32F-0CC3-4ED2-B796-CA24E532C222}" dt="2025-08-13T07:44:07.458" v="5164" actId="478"/>
          <ac:spMkLst>
            <pc:docMk/>
            <pc:sldMk cId="909367714" sldId="342"/>
            <ac:spMk id="18" creationId="{ABA80EE8-26C0-4BED-AF6D-FCA622C0DA97}"/>
          </ac:spMkLst>
        </pc:spChg>
        <pc:spChg chg="mod">
          <ac:chgData name="" userId="1e653606c8d591b9" providerId="LiveId" clId="{692DC32F-0CC3-4ED2-B796-CA24E532C222}" dt="2025-08-13T07:44:14.213" v="5168" actId="20577"/>
          <ac:spMkLst>
            <pc:docMk/>
            <pc:sldMk cId="909367714" sldId="342"/>
            <ac:spMk id="19" creationId="{7E2DCBAE-A8BE-4C8A-8EF2-DB5D07AFED0C}"/>
          </ac:spMkLst>
        </pc:spChg>
        <pc:spChg chg="mod">
          <ac:chgData name="" userId="1e653606c8d591b9" providerId="LiveId" clId="{692DC32F-0CC3-4ED2-B796-CA24E532C222}" dt="2025-08-13T07:50:26.515" v="5385" actId="1076"/>
          <ac:spMkLst>
            <pc:docMk/>
            <pc:sldMk cId="909367714" sldId="342"/>
            <ac:spMk id="20" creationId="{93F49304-28D4-4FDA-BB2A-EAB70A0C232C}"/>
          </ac:spMkLst>
        </pc:spChg>
        <pc:spChg chg="add mod">
          <ac:chgData name="" userId="1e653606c8d591b9" providerId="LiveId" clId="{692DC32F-0CC3-4ED2-B796-CA24E532C222}" dt="2025-08-13T07:50:26.515" v="5385" actId="1076"/>
          <ac:spMkLst>
            <pc:docMk/>
            <pc:sldMk cId="909367714" sldId="342"/>
            <ac:spMk id="22" creationId="{A1B850EF-66B7-49F5-95A8-D506ED118CC1}"/>
          </ac:spMkLst>
        </pc:spChg>
        <pc:picChg chg="add mod">
          <ac:chgData name="" userId="1e653606c8d591b9" providerId="LiveId" clId="{692DC32F-0CC3-4ED2-B796-CA24E532C222}" dt="2025-08-13T07:50:26.515" v="5385" actId="1076"/>
          <ac:picMkLst>
            <pc:docMk/>
            <pc:sldMk cId="909367714" sldId="342"/>
            <ac:picMk id="2" creationId="{EC4461E5-3BAD-49C4-ADF7-69D97F2F5350}"/>
          </ac:picMkLst>
        </pc:picChg>
        <pc:picChg chg="add del mod">
          <ac:chgData name="" userId="1e653606c8d591b9" providerId="LiveId" clId="{692DC32F-0CC3-4ED2-B796-CA24E532C222}" dt="2025-08-13T07:47:33.715" v="5190" actId="478"/>
          <ac:picMkLst>
            <pc:docMk/>
            <pc:sldMk cId="909367714" sldId="342"/>
            <ac:picMk id="21" creationId="{DDB36524-ED3F-413F-9B50-DFD33DCEFE24}"/>
          </ac:picMkLst>
        </pc:picChg>
      </pc:sldChg>
      <pc:sldChg chg="addSp delSp modSp add">
        <pc:chgData name="" userId="1e653606c8d591b9" providerId="LiveId" clId="{692DC32F-0CC3-4ED2-B796-CA24E532C222}" dt="2025-08-13T08:47:43.594" v="5585" actId="20577"/>
        <pc:sldMkLst>
          <pc:docMk/>
          <pc:sldMk cId="9292452" sldId="343"/>
        </pc:sldMkLst>
        <pc:spChg chg="add mod">
          <ac:chgData name="" userId="1e653606c8d591b9" providerId="LiveId" clId="{692DC32F-0CC3-4ED2-B796-CA24E532C222}" dt="2025-08-13T08:47:43.594" v="5585" actId="20577"/>
          <ac:spMkLst>
            <pc:docMk/>
            <pc:sldMk cId="9292452" sldId="343"/>
            <ac:spMk id="17" creationId="{F27547D2-0E91-42D4-A425-3B0042902FB9}"/>
          </ac:spMkLst>
        </pc:spChg>
        <pc:spChg chg="mod">
          <ac:chgData name="" userId="1e653606c8d591b9" providerId="LiveId" clId="{692DC32F-0CC3-4ED2-B796-CA24E532C222}" dt="2025-08-13T08:45:54.167" v="5414" actId="20577"/>
          <ac:spMkLst>
            <pc:docMk/>
            <pc:sldMk cId="9292452" sldId="343"/>
            <ac:spMk id="20" creationId="{93F49304-28D4-4FDA-BB2A-EAB70A0C232C}"/>
          </ac:spMkLst>
        </pc:spChg>
        <pc:spChg chg="del">
          <ac:chgData name="" userId="1e653606c8d591b9" providerId="LiveId" clId="{692DC32F-0CC3-4ED2-B796-CA24E532C222}" dt="2025-08-13T08:45:20.427" v="5396" actId="478"/>
          <ac:spMkLst>
            <pc:docMk/>
            <pc:sldMk cId="9292452" sldId="343"/>
            <ac:spMk id="22" creationId="{A1B850EF-66B7-49F5-95A8-D506ED118CC1}"/>
          </ac:spMkLst>
        </pc:spChg>
        <pc:picChg chg="del">
          <ac:chgData name="" userId="1e653606c8d591b9" providerId="LiveId" clId="{692DC32F-0CC3-4ED2-B796-CA24E532C222}" dt="2025-08-13T08:45:19.073" v="5395" actId="478"/>
          <ac:picMkLst>
            <pc:docMk/>
            <pc:sldMk cId="9292452" sldId="343"/>
            <ac:picMk id="2" creationId="{EC4461E5-3BAD-49C4-ADF7-69D97F2F5350}"/>
          </ac:picMkLst>
        </pc:picChg>
        <pc:picChg chg="add mod">
          <ac:chgData name="" userId="1e653606c8d591b9" providerId="LiveId" clId="{692DC32F-0CC3-4ED2-B796-CA24E532C222}" dt="2025-08-13T08:45:57.443" v="5415" actId="1076"/>
          <ac:picMkLst>
            <pc:docMk/>
            <pc:sldMk cId="9292452" sldId="343"/>
            <ac:picMk id="3" creationId="{DB8A3B57-133D-462E-ACC5-B123FB523FB0}"/>
          </ac:picMkLst>
        </pc:picChg>
      </pc:sldChg>
      <pc:sldChg chg="addSp delSp modSp add">
        <pc:chgData name="" userId="1e653606c8d591b9" providerId="LiveId" clId="{692DC32F-0CC3-4ED2-B796-CA24E532C222}" dt="2025-08-13T08:53:14.574" v="5944" actId="20577"/>
        <pc:sldMkLst>
          <pc:docMk/>
          <pc:sldMk cId="274380082" sldId="344"/>
        </pc:sldMkLst>
        <pc:spChg chg="del">
          <ac:chgData name="" userId="1e653606c8d591b9" providerId="LiveId" clId="{692DC32F-0CC3-4ED2-B796-CA24E532C222}" dt="2025-08-13T08:49:30.119" v="5703" actId="478"/>
          <ac:spMkLst>
            <pc:docMk/>
            <pc:sldMk cId="274380082" sldId="344"/>
            <ac:spMk id="17" creationId="{F27547D2-0E91-42D4-A425-3B0042902FB9}"/>
          </ac:spMkLst>
        </pc:spChg>
        <pc:spChg chg="add mod">
          <ac:chgData name="" userId="1e653606c8d591b9" providerId="LiveId" clId="{692DC32F-0CC3-4ED2-B796-CA24E532C222}" dt="2025-08-13T08:51:37.427" v="5726" actId="20577"/>
          <ac:spMkLst>
            <pc:docMk/>
            <pc:sldMk cId="274380082" sldId="344"/>
            <ac:spMk id="18" creationId="{D8747CFE-B6CA-4DE7-B32E-076A70A804B3}"/>
          </ac:spMkLst>
        </pc:spChg>
        <pc:spChg chg="mod">
          <ac:chgData name="" userId="1e653606c8d591b9" providerId="LiveId" clId="{692DC32F-0CC3-4ED2-B796-CA24E532C222}" dt="2025-08-13T08:48:09.129" v="5616" actId="20577"/>
          <ac:spMkLst>
            <pc:docMk/>
            <pc:sldMk cId="274380082" sldId="344"/>
            <ac:spMk id="19" creationId="{7E2DCBAE-A8BE-4C8A-8EF2-DB5D07AFED0C}"/>
          </ac:spMkLst>
        </pc:spChg>
        <pc:spChg chg="mod">
          <ac:chgData name="" userId="1e653606c8d591b9" providerId="LiveId" clId="{692DC32F-0CC3-4ED2-B796-CA24E532C222}" dt="2025-08-13T08:49:27.445" v="5701" actId="20577"/>
          <ac:spMkLst>
            <pc:docMk/>
            <pc:sldMk cId="274380082" sldId="344"/>
            <ac:spMk id="20" creationId="{93F49304-28D4-4FDA-BB2A-EAB70A0C232C}"/>
          </ac:spMkLst>
        </pc:spChg>
        <pc:spChg chg="add mod">
          <ac:chgData name="" userId="1e653606c8d591b9" providerId="LiveId" clId="{692DC32F-0CC3-4ED2-B796-CA24E532C222}" dt="2025-08-13T08:53:14.574" v="5944" actId="20577"/>
          <ac:spMkLst>
            <pc:docMk/>
            <pc:sldMk cId="274380082" sldId="344"/>
            <ac:spMk id="21" creationId="{656C0EAF-FAA4-4E91-8513-4EB01881B462}"/>
          </ac:spMkLst>
        </pc:spChg>
        <pc:picChg chg="add mod">
          <ac:chgData name="" userId="1e653606c8d591b9" providerId="LiveId" clId="{692DC32F-0CC3-4ED2-B796-CA24E532C222}" dt="2025-08-13T08:51:55.352" v="5734" actId="1076"/>
          <ac:picMkLst>
            <pc:docMk/>
            <pc:sldMk cId="274380082" sldId="344"/>
            <ac:picMk id="2" creationId="{43B835B3-C717-418C-B2DE-FE0C101EB5F0}"/>
          </ac:picMkLst>
        </pc:picChg>
        <pc:picChg chg="del">
          <ac:chgData name="" userId="1e653606c8d591b9" providerId="LiveId" clId="{692DC32F-0CC3-4ED2-B796-CA24E532C222}" dt="2025-08-13T08:49:28.999" v="5702" actId="478"/>
          <ac:picMkLst>
            <pc:docMk/>
            <pc:sldMk cId="274380082" sldId="344"/>
            <ac:picMk id="3" creationId="{DB8A3B57-133D-462E-ACC5-B123FB523FB0}"/>
          </ac:picMkLst>
        </pc:picChg>
        <pc:picChg chg="add mod">
          <ac:chgData name="" userId="1e653606c8d591b9" providerId="LiveId" clId="{692DC32F-0CC3-4ED2-B796-CA24E532C222}" dt="2025-08-13T08:51:53.889" v="5732" actId="1076"/>
          <ac:picMkLst>
            <pc:docMk/>
            <pc:sldMk cId="274380082" sldId="344"/>
            <ac:picMk id="4" creationId="{AC0BDF3A-945C-4FDF-A94D-71252AFD103F}"/>
          </ac:picMkLst>
        </pc:picChg>
      </pc:sldChg>
      <pc:sldChg chg="addSp delSp modSp add">
        <pc:chgData name="" userId="1e653606c8d591b9" providerId="LiveId" clId="{692DC32F-0CC3-4ED2-B796-CA24E532C222}" dt="2025-08-13T09:02:35.518" v="6236" actId="20577"/>
        <pc:sldMkLst>
          <pc:docMk/>
          <pc:sldMk cId="169133715" sldId="345"/>
        </pc:sldMkLst>
        <pc:spChg chg="add mod">
          <ac:chgData name="" userId="1e653606c8d591b9" providerId="LiveId" clId="{692DC32F-0CC3-4ED2-B796-CA24E532C222}" dt="2025-08-13T09:01:03.125" v="6172" actId="20577"/>
          <ac:spMkLst>
            <pc:docMk/>
            <pc:sldMk cId="169133715" sldId="345"/>
            <ac:spMk id="17" creationId="{29A624F0-DF43-4E6B-A1DA-E739584E8522}"/>
          </ac:spMkLst>
        </pc:spChg>
        <pc:spChg chg="del">
          <ac:chgData name="" userId="1e653606c8d591b9" providerId="LiveId" clId="{692DC32F-0CC3-4ED2-B796-CA24E532C222}" dt="2025-08-13T08:56:29.026" v="5989" actId="478"/>
          <ac:spMkLst>
            <pc:docMk/>
            <pc:sldMk cId="169133715" sldId="345"/>
            <ac:spMk id="18" creationId="{D8747CFE-B6CA-4DE7-B32E-076A70A804B3}"/>
          </ac:spMkLst>
        </pc:spChg>
        <pc:spChg chg="del mod">
          <ac:chgData name="" userId="1e653606c8d591b9" providerId="LiveId" clId="{692DC32F-0CC3-4ED2-B796-CA24E532C222}" dt="2025-08-13T08:54:00.186" v="5952" actId="478"/>
          <ac:spMkLst>
            <pc:docMk/>
            <pc:sldMk cId="169133715" sldId="345"/>
            <ac:spMk id="20" creationId="{93F49304-28D4-4FDA-BB2A-EAB70A0C232C}"/>
          </ac:spMkLst>
        </pc:spChg>
        <pc:spChg chg="del mod">
          <ac:chgData name="" userId="1e653606c8d591b9" providerId="LiveId" clId="{692DC32F-0CC3-4ED2-B796-CA24E532C222}" dt="2025-08-13T08:53:52.818" v="5947" actId="478"/>
          <ac:spMkLst>
            <pc:docMk/>
            <pc:sldMk cId="169133715" sldId="345"/>
            <ac:spMk id="21" creationId="{656C0EAF-FAA4-4E91-8513-4EB01881B462}"/>
          </ac:spMkLst>
        </pc:spChg>
        <pc:spChg chg="add mod">
          <ac:chgData name="" userId="1e653606c8d591b9" providerId="LiveId" clId="{692DC32F-0CC3-4ED2-B796-CA24E532C222}" dt="2025-08-13T09:00:55.907" v="6170" actId="20577"/>
          <ac:spMkLst>
            <pc:docMk/>
            <pc:sldMk cId="169133715" sldId="345"/>
            <ac:spMk id="22" creationId="{29E4EF06-FFEC-4FCD-B344-7A2B544BA8F5}"/>
          </ac:spMkLst>
        </pc:spChg>
        <pc:spChg chg="add mod">
          <ac:chgData name="" userId="1e653606c8d591b9" providerId="LiveId" clId="{692DC32F-0CC3-4ED2-B796-CA24E532C222}" dt="2025-08-13T09:02:35.518" v="6236" actId="20577"/>
          <ac:spMkLst>
            <pc:docMk/>
            <pc:sldMk cId="169133715" sldId="345"/>
            <ac:spMk id="23" creationId="{5B43B491-B00F-4AB9-8FED-0690204DE253}"/>
          </ac:spMkLst>
        </pc:spChg>
        <pc:spChg chg="add mod">
          <ac:chgData name="" userId="1e653606c8d591b9" providerId="LiveId" clId="{692DC32F-0CC3-4ED2-B796-CA24E532C222}" dt="2025-08-13T09:00:31.623" v="6161" actId="1076"/>
          <ac:spMkLst>
            <pc:docMk/>
            <pc:sldMk cId="169133715" sldId="345"/>
            <ac:spMk id="24" creationId="{34542F56-1419-4DE8-8C81-98A651B970AB}"/>
          </ac:spMkLst>
        </pc:spChg>
        <pc:spChg chg="add mod">
          <ac:chgData name="" userId="1e653606c8d591b9" providerId="LiveId" clId="{692DC32F-0CC3-4ED2-B796-CA24E532C222}" dt="2025-08-13T09:00:33.324" v="6162" actId="1076"/>
          <ac:spMkLst>
            <pc:docMk/>
            <pc:sldMk cId="169133715" sldId="345"/>
            <ac:spMk id="25" creationId="{9D1F7110-8888-40B4-9EEF-732CD40E8AB7}"/>
          </ac:spMkLst>
        </pc:spChg>
        <pc:spChg chg="add mod">
          <ac:chgData name="" userId="1e653606c8d591b9" providerId="LiveId" clId="{692DC32F-0CC3-4ED2-B796-CA24E532C222}" dt="2025-08-13T09:00:29.684" v="6160" actId="1076"/>
          <ac:spMkLst>
            <pc:docMk/>
            <pc:sldMk cId="169133715" sldId="345"/>
            <ac:spMk id="26" creationId="{DCFD6351-B6DB-4D44-A86D-1C555C18D3AB}"/>
          </ac:spMkLst>
        </pc:spChg>
        <pc:spChg chg="add mod">
          <ac:chgData name="" userId="1e653606c8d591b9" providerId="LiveId" clId="{692DC32F-0CC3-4ED2-B796-CA24E532C222}" dt="2025-08-13T09:01:32.090" v="6177" actId="1076"/>
          <ac:spMkLst>
            <pc:docMk/>
            <pc:sldMk cId="169133715" sldId="345"/>
            <ac:spMk id="27" creationId="{DEB3BBDD-626C-47A5-A06D-9BE715EF7111}"/>
          </ac:spMkLst>
        </pc:spChg>
        <pc:picChg chg="del">
          <ac:chgData name="" userId="1e653606c8d591b9" providerId="LiveId" clId="{692DC32F-0CC3-4ED2-B796-CA24E532C222}" dt="2025-08-13T08:56:04.811" v="5964" actId="478"/>
          <ac:picMkLst>
            <pc:docMk/>
            <pc:sldMk cId="169133715" sldId="345"/>
            <ac:picMk id="2" creationId="{43B835B3-C717-418C-B2DE-FE0C101EB5F0}"/>
          </ac:picMkLst>
        </pc:picChg>
        <pc:picChg chg="del">
          <ac:chgData name="" userId="1e653606c8d591b9" providerId="LiveId" clId="{692DC32F-0CC3-4ED2-B796-CA24E532C222}" dt="2025-08-13T08:53:55.059" v="5949" actId="478"/>
          <ac:picMkLst>
            <pc:docMk/>
            <pc:sldMk cId="169133715" sldId="345"/>
            <ac:picMk id="4" creationId="{AC0BDF3A-945C-4FDF-A94D-71252AFD103F}"/>
          </ac:picMkLst>
        </pc:picChg>
      </pc:sldChg>
      <pc:sldChg chg="addSp delSp modSp add">
        <pc:chgData name="" userId="1e653606c8d591b9" providerId="LiveId" clId="{692DC32F-0CC3-4ED2-B796-CA24E532C222}" dt="2025-08-13T09:13:46.162" v="6586" actId="207"/>
        <pc:sldMkLst>
          <pc:docMk/>
          <pc:sldMk cId="3750991705" sldId="346"/>
        </pc:sldMkLst>
        <pc:spChg chg="del">
          <ac:chgData name="" userId="1e653606c8d591b9" providerId="LiveId" clId="{692DC32F-0CC3-4ED2-B796-CA24E532C222}" dt="2025-08-13T09:03:21.609" v="6250" actId="478"/>
          <ac:spMkLst>
            <pc:docMk/>
            <pc:sldMk cId="3750991705" sldId="346"/>
            <ac:spMk id="17" creationId="{29A624F0-DF43-4E6B-A1DA-E739584E8522}"/>
          </ac:spMkLst>
        </pc:spChg>
        <pc:spChg chg="add mod">
          <ac:chgData name="" userId="1e653606c8d591b9" providerId="LiveId" clId="{692DC32F-0CC3-4ED2-B796-CA24E532C222}" dt="2025-08-13T09:06:44.501" v="6414"/>
          <ac:spMkLst>
            <pc:docMk/>
            <pc:sldMk cId="3750991705" sldId="346"/>
            <ac:spMk id="18" creationId="{91AC4202-F038-4771-A159-C616A76D8924}"/>
          </ac:spMkLst>
        </pc:spChg>
        <pc:spChg chg="mod">
          <ac:chgData name="" userId="1e653606c8d591b9" providerId="LiveId" clId="{692DC32F-0CC3-4ED2-B796-CA24E532C222}" dt="2025-08-13T09:03:18.230" v="6248" actId="20577"/>
          <ac:spMkLst>
            <pc:docMk/>
            <pc:sldMk cId="3750991705" sldId="346"/>
            <ac:spMk id="19" creationId="{7E2DCBAE-A8BE-4C8A-8EF2-DB5D07AFED0C}"/>
          </ac:spMkLst>
        </pc:spChg>
        <pc:spChg chg="add mod">
          <ac:chgData name="" userId="1e653606c8d591b9" providerId="LiveId" clId="{692DC32F-0CC3-4ED2-B796-CA24E532C222}" dt="2025-08-13T09:07:30.407" v="6470" actId="20577"/>
          <ac:spMkLst>
            <pc:docMk/>
            <pc:sldMk cId="3750991705" sldId="346"/>
            <ac:spMk id="20" creationId="{A18336C8-67F3-495B-9E10-118C4557C761}"/>
          </ac:spMkLst>
        </pc:spChg>
        <pc:spChg chg="add mod">
          <ac:chgData name="" userId="1e653606c8d591b9" providerId="LiveId" clId="{692DC32F-0CC3-4ED2-B796-CA24E532C222}" dt="2025-08-13T09:13:11.236" v="6565" actId="207"/>
          <ac:spMkLst>
            <pc:docMk/>
            <pc:sldMk cId="3750991705" sldId="346"/>
            <ac:spMk id="21" creationId="{54670FC8-C082-44B7-9998-F2C19676C1FE}"/>
          </ac:spMkLst>
        </pc:spChg>
        <pc:spChg chg="del">
          <ac:chgData name="" userId="1e653606c8d591b9" providerId="LiveId" clId="{692DC32F-0CC3-4ED2-B796-CA24E532C222}" dt="2025-08-13T09:03:20.605" v="6249" actId="478"/>
          <ac:spMkLst>
            <pc:docMk/>
            <pc:sldMk cId="3750991705" sldId="346"/>
            <ac:spMk id="22" creationId="{29E4EF06-FFEC-4FCD-B344-7A2B544BA8F5}"/>
          </ac:spMkLst>
        </pc:spChg>
        <pc:spChg chg="del mod">
          <ac:chgData name="" userId="1e653606c8d591b9" providerId="LiveId" clId="{692DC32F-0CC3-4ED2-B796-CA24E532C222}" dt="2025-08-13T09:03:23.844" v="6252" actId="478"/>
          <ac:spMkLst>
            <pc:docMk/>
            <pc:sldMk cId="3750991705" sldId="346"/>
            <ac:spMk id="23" creationId="{5B43B491-B00F-4AB9-8FED-0690204DE253}"/>
          </ac:spMkLst>
        </pc:spChg>
        <pc:spChg chg="del">
          <ac:chgData name="" userId="1e653606c8d591b9" providerId="LiveId" clId="{692DC32F-0CC3-4ED2-B796-CA24E532C222}" dt="2025-08-13T09:03:22.665" v="6251" actId="478"/>
          <ac:spMkLst>
            <pc:docMk/>
            <pc:sldMk cId="3750991705" sldId="346"/>
            <ac:spMk id="24" creationId="{34542F56-1419-4DE8-8C81-98A651B970AB}"/>
          </ac:spMkLst>
        </pc:spChg>
        <pc:spChg chg="del">
          <ac:chgData name="" userId="1e653606c8d591b9" providerId="LiveId" clId="{692DC32F-0CC3-4ED2-B796-CA24E532C222}" dt="2025-08-13T09:03:22.665" v="6251" actId="478"/>
          <ac:spMkLst>
            <pc:docMk/>
            <pc:sldMk cId="3750991705" sldId="346"/>
            <ac:spMk id="25" creationId="{9D1F7110-8888-40B4-9EEF-732CD40E8AB7}"/>
          </ac:spMkLst>
        </pc:spChg>
        <pc:spChg chg="del">
          <ac:chgData name="" userId="1e653606c8d591b9" providerId="LiveId" clId="{692DC32F-0CC3-4ED2-B796-CA24E532C222}" dt="2025-08-13T09:03:22.665" v="6251" actId="478"/>
          <ac:spMkLst>
            <pc:docMk/>
            <pc:sldMk cId="3750991705" sldId="346"/>
            <ac:spMk id="26" creationId="{DCFD6351-B6DB-4D44-A86D-1C555C18D3AB}"/>
          </ac:spMkLst>
        </pc:spChg>
        <pc:spChg chg="del">
          <ac:chgData name="" userId="1e653606c8d591b9" providerId="LiveId" clId="{692DC32F-0CC3-4ED2-B796-CA24E532C222}" dt="2025-08-13T09:03:22.665" v="6251" actId="478"/>
          <ac:spMkLst>
            <pc:docMk/>
            <pc:sldMk cId="3750991705" sldId="346"/>
            <ac:spMk id="27" creationId="{DEB3BBDD-626C-47A5-A06D-9BE715EF7111}"/>
          </ac:spMkLst>
        </pc:spChg>
        <pc:spChg chg="add mod ord">
          <ac:chgData name="" userId="1e653606c8d591b9" providerId="LiveId" clId="{692DC32F-0CC3-4ED2-B796-CA24E532C222}" dt="2025-08-13T09:13:07.534" v="6564" actId="167"/>
          <ac:spMkLst>
            <pc:docMk/>
            <pc:sldMk cId="3750991705" sldId="346"/>
            <ac:spMk id="28" creationId="{4994A15C-366B-4257-8929-BAF0F48208E7}"/>
          </ac:spMkLst>
        </pc:spChg>
        <pc:spChg chg="add mod">
          <ac:chgData name="" userId="1e653606c8d591b9" providerId="LiveId" clId="{692DC32F-0CC3-4ED2-B796-CA24E532C222}" dt="2025-08-13T09:12:13.220" v="6557" actId="14100"/>
          <ac:spMkLst>
            <pc:docMk/>
            <pc:sldMk cId="3750991705" sldId="346"/>
            <ac:spMk id="29" creationId="{38738036-0F9F-43E5-A6C3-49F287C6E9EB}"/>
          </ac:spMkLst>
        </pc:spChg>
        <pc:spChg chg="add mod">
          <ac:chgData name="" userId="1e653606c8d591b9" providerId="LiveId" clId="{692DC32F-0CC3-4ED2-B796-CA24E532C222}" dt="2025-08-13T09:13:46.162" v="6586" actId="207"/>
          <ac:spMkLst>
            <pc:docMk/>
            <pc:sldMk cId="3750991705" sldId="346"/>
            <ac:spMk id="30" creationId="{3A202175-1807-4DDD-9E4F-0CF8A3839286}"/>
          </ac:spMkLst>
        </pc:spChg>
      </pc:sldChg>
      <pc:sldChg chg="addSp modSp add">
        <pc:chgData name="" userId="1e653606c8d591b9" providerId="LiveId" clId="{692DC32F-0CC3-4ED2-B796-CA24E532C222}" dt="2025-08-14T01:41:07.409" v="6828" actId="20577"/>
        <pc:sldMkLst>
          <pc:docMk/>
          <pc:sldMk cId="92017703" sldId="347"/>
        </pc:sldMkLst>
        <pc:spChg chg="mod">
          <ac:chgData name="" userId="1e653606c8d591b9" providerId="LiveId" clId="{692DC32F-0CC3-4ED2-B796-CA24E532C222}" dt="2025-08-14T01:32:03.049" v="6632" actId="20577"/>
          <ac:spMkLst>
            <pc:docMk/>
            <pc:sldMk cId="92017703" sldId="347"/>
            <ac:spMk id="13" creationId="{6B0E00D2-E3F7-4626-9EEC-363F59D4B90F}"/>
          </ac:spMkLst>
        </pc:spChg>
        <pc:spChg chg="add mod">
          <ac:chgData name="" userId="1e653606c8d591b9" providerId="LiveId" clId="{692DC32F-0CC3-4ED2-B796-CA24E532C222}" dt="2025-08-14T01:41:07.409" v="6828" actId="20577"/>
          <ac:spMkLst>
            <pc:docMk/>
            <pc:sldMk cId="92017703" sldId="347"/>
            <ac:spMk id="18" creationId="{5FFD19FD-FE09-48DA-A041-C78E91B3958A}"/>
          </ac:spMkLst>
        </pc:spChg>
        <pc:picChg chg="add mod">
          <ac:chgData name="" userId="1e653606c8d591b9" providerId="LiveId" clId="{692DC32F-0CC3-4ED2-B796-CA24E532C222}" dt="2025-08-14T01:36:53.219" v="6635" actId="1076"/>
          <ac:picMkLst>
            <pc:docMk/>
            <pc:sldMk cId="92017703" sldId="347"/>
            <ac:picMk id="9" creationId="{56D03DA6-9005-421B-9CA8-C3317677826F}"/>
          </ac:picMkLst>
        </pc:picChg>
        <pc:picChg chg="add mod">
          <ac:chgData name="" userId="1e653606c8d591b9" providerId="LiveId" clId="{692DC32F-0CC3-4ED2-B796-CA24E532C222}" dt="2025-08-14T01:37:26.081" v="6639" actId="1076"/>
          <ac:picMkLst>
            <pc:docMk/>
            <pc:sldMk cId="92017703" sldId="347"/>
            <ac:picMk id="17" creationId="{712A4128-9F2B-4415-A729-B78E881EC316}"/>
          </ac:picMkLst>
        </pc:picChg>
      </pc:sldChg>
      <pc:sldChg chg="add">
        <pc:chgData name="" userId="1e653606c8d591b9" providerId="LiveId" clId="{692DC32F-0CC3-4ED2-B796-CA24E532C222}" dt="2025-08-14T01:37:10.170" v="6636"/>
        <pc:sldMkLst>
          <pc:docMk/>
          <pc:sldMk cId="2256755632" sldId="348"/>
        </pc:sldMkLst>
      </pc:sldChg>
    </pc:docChg>
  </pc:docChgLst>
  <pc:docChgLst>
    <pc:chgData userId="1e653606c8d591b9" providerId="LiveId" clId="{9D68CB40-A13C-47A7-90FA-766490D9218B}"/>
    <pc:docChg chg="modSld">
      <pc:chgData name="" userId="1e653606c8d591b9" providerId="LiveId" clId="{9D68CB40-A13C-47A7-90FA-766490D9218B}" dt="2025-08-11T01:49:48.157" v="61" actId="20577"/>
      <pc:docMkLst>
        <pc:docMk/>
      </pc:docMkLst>
      <pc:sldChg chg="modSp">
        <pc:chgData name="" userId="1e653606c8d591b9" providerId="LiveId" clId="{9D68CB40-A13C-47A7-90FA-766490D9218B}" dt="2025-08-11T01:49:48.157" v="61" actId="20577"/>
        <pc:sldMkLst>
          <pc:docMk/>
          <pc:sldMk cId="0" sldId="256"/>
        </pc:sldMkLst>
        <pc:spChg chg="mod">
          <ac:chgData name="" userId="1e653606c8d591b9" providerId="LiveId" clId="{9D68CB40-A13C-47A7-90FA-766490D9218B}" dt="2025-08-11T01:49:48.157" v="61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" userId="1e653606c8d591b9" providerId="LiveId" clId="{9D68CB40-A13C-47A7-90FA-766490D9218B}" dt="2025-08-11T01:49:31.408" v="4" actId="20577"/>
          <ac:spMkLst>
            <pc:docMk/>
            <pc:sldMk cId="0" sldId="256"/>
            <ac:spMk id="11" creationId="{00000000-0000-0000-0000-000000000000}"/>
          </ac:spMkLst>
        </pc:spChg>
      </pc:sldChg>
    </pc:docChg>
  </pc:docChgLst>
  <pc:docChgLst>
    <pc:chgData name="Jiaye Teng" userId="1e653606c8d591b9" providerId="LiveId" clId="{52C82AE7-C009-4965-B0B9-083566B53F25}"/>
    <pc:docChg chg="delSld">
      <pc:chgData name="Jiaye Teng" userId="1e653606c8d591b9" providerId="LiveId" clId="{52C82AE7-C009-4965-B0B9-083566B53F25}" dt="2025-10-06T08:22:44.684" v="3" actId="47"/>
      <pc:docMkLst>
        <pc:docMk/>
      </pc:docMkLst>
      <pc:sldChg chg="del">
        <pc:chgData name="Jiaye Teng" userId="1e653606c8d591b9" providerId="LiveId" clId="{52C82AE7-C009-4965-B0B9-083566B53F25}" dt="2025-10-06T08:22:44.373" v="2" actId="47"/>
        <pc:sldMkLst>
          <pc:docMk/>
          <pc:sldMk cId="676871805" sldId="298"/>
        </pc:sldMkLst>
      </pc:sldChg>
      <pc:sldChg chg="del">
        <pc:chgData name="Jiaye Teng" userId="1e653606c8d591b9" providerId="LiveId" clId="{52C82AE7-C009-4965-B0B9-083566B53F25}" dt="2025-10-06T08:22:44.143" v="1" actId="47"/>
        <pc:sldMkLst>
          <pc:docMk/>
          <pc:sldMk cId="3684048287" sldId="302"/>
        </pc:sldMkLst>
      </pc:sldChg>
      <pc:sldChg chg="del">
        <pc:chgData name="Jiaye Teng" userId="1e653606c8d591b9" providerId="LiveId" clId="{52C82AE7-C009-4965-B0B9-083566B53F25}" dt="2025-10-06T08:22:43.672" v="0" actId="47"/>
        <pc:sldMkLst>
          <pc:docMk/>
          <pc:sldMk cId="3154013984" sldId="306"/>
        </pc:sldMkLst>
      </pc:sldChg>
      <pc:sldChg chg="del">
        <pc:chgData name="Jiaye Teng" userId="1e653606c8d591b9" providerId="LiveId" clId="{52C82AE7-C009-4965-B0B9-083566B53F25}" dt="2025-10-06T08:22:44.684" v="3" actId="47"/>
        <pc:sldMkLst>
          <pc:docMk/>
          <pc:sldMk cId="2256755632" sldId="34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102497" y="1915886"/>
            <a:ext cx="7987004" cy="2038052"/>
          </a:xfrm>
          <a:prstGeom prst="roundRect">
            <a:avLst>
              <a:gd name="adj" fmla="val 5374"/>
            </a:avLst>
          </a:pr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</a:rPr>
              <a:t>Representation for Neural Networks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46375" y="489585"/>
            <a:ext cx="670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高等机器学习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Advanced Machine Learning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43854" y="2290227"/>
            <a:ext cx="8104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9FAFD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§1.2 </a:t>
            </a:r>
            <a:r>
              <a:rPr lang="zh-CN" altLang="en-US" sz="4000" b="1" dirty="0">
                <a:solidFill>
                  <a:srgbClr val="F9FAF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神经网络表示</a:t>
            </a:r>
            <a:endParaRPr lang="zh-CN" altLang="en-US" sz="4000" b="1" dirty="0">
              <a:solidFill>
                <a:srgbClr val="F9FAF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>
                <a:solidFill>
                  <a:srgbClr val="F9FA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58968" y="4712409"/>
            <a:ext cx="266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cs typeface="Arial" panose="020B0604020202020204" pitchFamily="34" charset="0"/>
              </a:rPr>
              <a:t>滕佳烨</a:t>
            </a:r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+mn-ea"/>
                <a:cs typeface="Arial" panose="020B0604020202020204" pitchFamily="34" charset="0"/>
              </a:rPr>
              <a:t>上海财经大学</a:t>
            </a:r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www.tengjiaye.com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052C7C-458A-45CF-BE8F-8E3DA61B6B67}"/>
                  </a:ext>
                </a:extLst>
              </p:cNvPr>
              <p:cNvSpPr txBox="1"/>
              <p:nvPr/>
            </p:nvSpPr>
            <p:spPr>
              <a:xfrm>
                <a:off x="204321" y="3098514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052C7C-458A-45CF-BE8F-8E3DA61B6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3098514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01B6062-8984-4CC7-B411-87E718E101C7}"/>
              </a:ext>
            </a:extLst>
          </p:cNvPr>
          <p:cNvSpPr txBox="1"/>
          <p:nvPr/>
        </p:nvSpPr>
        <p:spPr>
          <a:xfrm>
            <a:off x="9198032" y="3235282"/>
            <a:ext cx="278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Prove that this prob is small with limited Lipschitz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/>
              <p:nvPr/>
            </p:nvSpPr>
            <p:spPr>
              <a:xfrm>
                <a:off x="204321" y="4572379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4572379"/>
                <a:ext cx="11783358" cy="1337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309F4BB-E875-4016-9BC3-676E62D24A0E}"/>
                  </a:ext>
                </a:extLst>
              </p:cNvPr>
              <p:cNvSpPr txBox="1"/>
              <p:nvPr/>
            </p:nvSpPr>
            <p:spPr>
              <a:xfrm>
                <a:off x="1245625" y="5803645"/>
                <a:ext cx="9700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[1] Assume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pure bounded noise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to simplify the discussion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309F4BB-E875-4016-9BC3-676E62D24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25" y="5803645"/>
                <a:ext cx="9700749" cy="461665"/>
              </a:xfrm>
              <a:prstGeom prst="rect">
                <a:avLst/>
              </a:prstGeom>
              <a:blipFill>
                <a:blip r:embed="rId5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84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/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/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A0DA80-86B2-4D5A-9363-B5DB63410AA8}"/>
                  </a:ext>
                </a:extLst>
              </p:cNvPr>
              <p:cNvSpPr txBox="1"/>
              <p:nvPr/>
            </p:nvSpPr>
            <p:spPr>
              <a:xfrm>
                <a:off x="8657504" y="3038654"/>
                <a:ext cx="34323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 pure bounded noise</a:t>
                </a:r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Expectation = 0</a:t>
                </a:r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A0DA80-86B2-4D5A-9363-B5DB63410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04" y="3038654"/>
                <a:ext cx="3432336" cy="1200329"/>
              </a:xfrm>
              <a:prstGeom prst="rect">
                <a:avLst/>
              </a:prstGeom>
              <a:blipFill>
                <a:blip r:embed="rId5"/>
                <a:stretch>
                  <a:fillRect l="-2664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32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/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/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A0DA80-86B2-4D5A-9363-B5DB63410AA8}"/>
                  </a:ext>
                </a:extLst>
              </p:cNvPr>
              <p:cNvSpPr txBox="1"/>
              <p:nvPr/>
            </p:nvSpPr>
            <p:spPr>
              <a:xfrm>
                <a:off x="8657504" y="3038654"/>
                <a:ext cx="34323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 pure bounded noise</a:t>
                </a:r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Expectation = 0</a:t>
                </a:r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A0DA80-86B2-4D5A-9363-B5DB63410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04" y="3038654"/>
                <a:ext cx="3432336" cy="1200329"/>
              </a:xfrm>
              <a:prstGeom prst="rect">
                <a:avLst/>
              </a:prstGeom>
              <a:blipFill>
                <a:blip r:embed="rId5"/>
                <a:stretch>
                  <a:fillRect l="-2664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B81B00-6A0F-4C1D-9EF1-ACA98FFB6674}"/>
                  </a:ext>
                </a:extLst>
              </p:cNvPr>
              <p:cNvSpPr txBox="1"/>
              <p:nvPr/>
            </p:nvSpPr>
            <p:spPr>
              <a:xfrm>
                <a:off x="4336126" y="4192836"/>
                <a:ext cx="730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B81B00-6A0F-4C1D-9EF1-ACA98FFB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26" y="4192836"/>
                <a:ext cx="73035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71389DC8-8C3B-4824-9291-9208CD5E21DC}"/>
              </a:ext>
            </a:extLst>
          </p:cNvPr>
          <p:cNvSpPr txBox="1"/>
          <p:nvPr/>
        </p:nvSpPr>
        <p:spPr>
          <a:xfrm>
            <a:off x="3943462" y="4670434"/>
            <a:ext cx="18485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Hoeffding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Ineq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247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/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/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A0DA80-86B2-4D5A-9363-B5DB63410AA8}"/>
                  </a:ext>
                </a:extLst>
              </p:cNvPr>
              <p:cNvSpPr txBox="1"/>
              <p:nvPr/>
            </p:nvSpPr>
            <p:spPr>
              <a:xfrm>
                <a:off x="8657504" y="3038654"/>
                <a:ext cx="34323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 pure bounded noise</a:t>
                </a:r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Expectation = 0</a:t>
                </a:r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A0DA80-86B2-4D5A-9363-B5DB63410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04" y="3038654"/>
                <a:ext cx="3432336" cy="1200329"/>
              </a:xfrm>
              <a:prstGeom prst="rect">
                <a:avLst/>
              </a:prstGeom>
              <a:blipFill>
                <a:blip r:embed="rId5"/>
                <a:stretch>
                  <a:fillRect l="-2664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B81B00-6A0F-4C1D-9EF1-ACA98FFB6674}"/>
                  </a:ext>
                </a:extLst>
              </p:cNvPr>
              <p:cNvSpPr txBox="1"/>
              <p:nvPr/>
            </p:nvSpPr>
            <p:spPr>
              <a:xfrm>
                <a:off x="4336126" y="4192836"/>
                <a:ext cx="730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B81B00-6A0F-4C1D-9EF1-ACA98FFB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26" y="4192836"/>
                <a:ext cx="73035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AD0AB06-F4AF-4A6E-8789-562CEB526133}"/>
                  </a:ext>
                </a:extLst>
              </p:cNvPr>
              <p:cNvSpPr txBox="1"/>
              <p:nvPr/>
            </p:nvSpPr>
            <p:spPr>
              <a:xfrm>
                <a:off x="4176530" y="4606928"/>
                <a:ext cx="1990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AD0AB06-F4AF-4A6E-8789-562CEB526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530" y="4606928"/>
                <a:ext cx="199010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732D17-8096-4CBB-9823-DD89E93E9591}"/>
                  </a:ext>
                </a:extLst>
              </p:cNvPr>
              <p:cNvSpPr txBox="1"/>
              <p:nvPr/>
            </p:nvSpPr>
            <p:spPr>
              <a:xfrm>
                <a:off x="6095793" y="4636618"/>
                <a:ext cx="1990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732D17-8096-4CBB-9823-DD89E93E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3" y="4636618"/>
                <a:ext cx="199010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74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/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/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A0DA80-86B2-4D5A-9363-B5DB63410AA8}"/>
                  </a:ext>
                </a:extLst>
              </p:cNvPr>
              <p:cNvSpPr txBox="1"/>
              <p:nvPr/>
            </p:nvSpPr>
            <p:spPr>
              <a:xfrm>
                <a:off x="8657504" y="3038654"/>
                <a:ext cx="34323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 pure bounded noise</a:t>
                </a:r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Expectation = 0</a:t>
                </a:r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5A0DA80-86B2-4D5A-9363-B5DB63410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04" y="3038654"/>
                <a:ext cx="3432336" cy="1200329"/>
              </a:xfrm>
              <a:prstGeom prst="rect">
                <a:avLst/>
              </a:prstGeom>
              <a:blipFill>
                <a:blip r:embed="rId5"/>
                <a:stretch>
                  <a:fillRect l="-2664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B81B00-6A0F-4C1D-9EF1-ACA98FFB6674}"/>
                  </a:ext>
                </a:extLst>
              </p:cNvPr>
              <p:cNvSpPr txBox="1"/>
              <p:nvPr/>
            </p:nvSpPr>
            <p:spPr>
              <a:xfrm>
                <a:off x="4336126" y="4192836"/>
                <a:ext cx="730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B81B00-6A0F-4C1D-9EF1-ACA98FFB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26" y="4192836"/>
                <a:ext cx="73035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AD0AB06-F4AF-4A6E-8789-562CEB526133}"/>
                  </a:ext>
                </a:extLst>
              </p:cNvPr>
              <p:cNvSpPr txBox="1"/>
              <p:nvPr/>
            </p:nvSpPr>
            <p:spPr>
              <a:xfrm>
                <a:off x="4176530" y="4606928"/>
                <a:ext cx="1990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AD0AB06-F4AF-4A6E-8789-562CEB526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530" y="4606928"/>
                <a:ext cx="199010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732D17-8096-4CBB-9823-DD89E93E9591}"/>
                  </a:ext>
                </a:extLst>
              </p:cNvPr>
              <p:cNvSpPr txBox="1"/>
              <p:nvPr/>
            </p:nvSpPr>
            <p:spPr>
              <a:xfrm>
                <a:off x="6095793" y="4636618"/>
                <a:ext cx="1990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732D17-8096-4CBB-9823-DD89E93E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93" y="4636618"/>
                <a:ext cx="1990109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F73CF39-1549-4749-9216-5BA314962DE2}"/>
              </a:ext>
            </a:extLst>
          </p:cNvPr>
          <p:cNvSpPr txBox="1"/>
          <p:nvPr/>
        </p:nvSpPr>
        <p:spPr>
          <a:xfrm>
            <a:off x="204321" y="6164610"/>
            <a:ext cx="634560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Note: Constant is not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336582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/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3A2544-82AD-4F9B-B2E6-1EA36EFF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536985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/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53A6E8F-8D5A-47BD-A750-1E49CE011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3771166"/>
                <a:ext cx="11783358" cy="676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AD0AB06-F4AF-4A6E-8789-562CEB526133}"/>
                  </a:ext>
                </a:extLst>
              </p:cNvPr>
              <p:cNvSpPr txBox="1"/>
              <p:nvPr/>
            </p:nvSpPr>
            <p:spPr>
              <a:xfrm>
                <a:off x="4176737" y="4253738"/>
                <a:ext cx="1990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AD0AB06-F4AF-4A6E-8789-562CEB526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737" y="4253738"/>
                <a:ext cx="19901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732D17-8096-4CBB-9823-DD89E93E9591}"/>
                  </a:ext>
                </a:extLst>
              </p:cNvPr>
              <p:cNvSpPr txBox="1"/>
              <p:nvPr/>
            </p:nvSpPr>
            <p:spPr>
              <a:xfrm>
                <a:off x="6096000" y="4283428"/>
                <a:ext cx="1990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732D17-8096-4CBB-9823-DD89E93E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83428"/>
                <a:ext cx="199010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F73CF39-1549-4749-9216-5BA314962DE2}"/>
              </a:ext>
            </a:extLst>
          </p:cNvPr>
          <p:cNvSpPr txBox="1"/>
          <p:nvPr/>
        </p:nvSpPr>
        <p:spPr>
          <a:xfrm>
            <a:off x="204321" y="6164610"/>
            <a:ext cx="634560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Note: Constant is not important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996F3A-E087-4900-8F76-80B70C6336B1}"/>
                  </a:ext>
                </a:extLst>
              </p:cNvPr>
              <p:cNvSpPr txBox="1"/>
              <p:nvPr/>
            </p:nvSpPr>
            <p:spPr>
              <a:xfrm>
                <a:off x="7858074" y="3374902"/>
                <a:ext cx="4487815" cy="113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≲</m:t>
                      </m:r>
                      <m:r>
                        <a:rPr lang="en-US" altLang="zh-CN" sz="24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r>
                        <a:rPr lang="en-US" altLang="zh-CN" sz="2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∃</m:t>
                      </m:r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2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4)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996F3A-E087-4900-8F76-80B70C633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074" y="3374902"/>
                <a:ext cx="4487815" cy="11331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95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/>
              <p:nvPr/>
            </p:nvSpPr>
            <p:spPr>
              <a:xfrm>
                <a:off x="204321" y="2888522"/>
                <a:ext cx="11783358" cy="113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888522"/>
                <a:ext cx="11783358" cy="1133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/>
              <p:nvPr/>
            </p:nvSpPr>
            <p:spPr>
              <a:xfrm>
                <a:off x="0" y="6120780"/>
                <a:ext cx="9700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[1] Assume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pure bounded noise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to simplify the discussion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20780"/>
                <a:ext cx="97007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BA11CCD2-5D2E-4743-B208-E3C343A89298}"/>
              </a:ext>
            </a:extLst>
          </p:cNvPr>
          <p:cNvSpPr/>
          <p:nvPr/>
        </p:nvSpPr>
        <p:spPr>
          <a:xfrm>
            <a:off x="6000668" y="2632461"/>
            <a:ext cx="190663" cy="5806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/>
              <p:nvPr/>
            </p:nvSpPr>
            <p:spPr>
              <a:xfrm>
                <a:off x="204321" y="2888522"/>
                <a:ext cx="11783358" cy="113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888522"/>
                <a:ext cx="11783358" cy="1133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/>
              <p:nvPr/>
            </p:nvSpPr>
            <p:spPr>
              <a:xfrm>
                <a:off x="368899" y="4051466"/>
                <a:ext cx="9700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Step 1: for a fixed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the probability is small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Step 2: restricts the function class complexity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9" y="4051466"/>
                <a:ext cx="9700749" cy="830997"/>
              </a:xfrm>
              <a:prstGeom prst="rect">
                <a:avLst/>
              </a:prstGeom>
              <a:blipFill>
                <a:blip r:embed="rId4"/>
                <a:stretch>
                  <a:fillRect l="-1006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BA11CCD2-5D2E-4743-B208-E3C343A89298}"/>
              </a:ext>
            </a:extLst>
          </p:cNvPr>
          <p:cNvSpPr/>
          <p:nvPr/>
        </p:nvSpPr>
        <p:spPr>
          <a:xfrm>
            <a:off x="6000668" y="2632461"/>
            <a:ext cx="190663" cy="58063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3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/>
              <p:nvPr/>
            </p:nvSpPr>
            <p:spPr>
              <a:xfrm>
                <a:off x="204321" y="679883"/>
                <a:ext cx="11783358" cy="113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679883"/>
                <a:ext cx="11783358" cy="11331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/>
              <p:nvPr/>
            </p:nvSpPr>
            <p:spPr>
              <a:xfrm>
                <a:off x="419918" y="2407363"/>
                <a:ext cx="110228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Insight: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bounded,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isoperimetry,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subGaussian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[2]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2407363"/>
                <a:ext cx="11022888" cy="461665"/>
              </a:xfrm>
              <a:prstGeom prst="rect">
                <a:avLst/>
              </a:prstGeom>
              <a:blipFill>
                <a:blip r:embed="rId3"/>
                <a:stretch>
                  <a:fillRect l="-88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/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Step 1: for a fixed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the probability is small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blipFill>
                <a:blip r:embed="rId4"/>
                <a:stretch>
                  <a:fillRect l="-10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/>
              <p:nvPr/>
            </p:nvSpPr>
            <p:spPr>
              <a:xfrm>
                <a:off x="160903" y="6134795"/>
                <a:ext cx="12091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[2] High-dimensional Probability, Theorem 5.1.4.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on sphere for simplicity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" y="6134795"/>
                <a:ext cx="12091272" cy="461665"/>
              </a:xfrm>
              <a:prstGeom prst="rect">
                <a:avLst/>
              </a:prstGeom>
              <a:blipFill>
                <a:blip r:embed="rId5"/>
                <a:stretch>
                  <a:fillRect l="-756" t="-9211" r="-131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08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/>
              <p:nvPr/>
            </p:nvSpPr>
            <p:spPr>
              <a:xfrm>
                <a:off x="204321" y="679883"/>
                <a:ext cx="11783358" cy="113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679883"/>
                <a:ext cx="11783358" cy="11331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/>
              <p:nvPr/>
            </p:nvSpPr>
            <p:spPr>
              <a:xfrm>
                <a:off x="419918" y="2407363"/>
                <a:ext cx="11567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Insight: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bounded,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isoperimetry,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subGaussian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[2]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2407363"/>
                <a:ext cx="11567761" cy="461665"/>
              </a:xfrm>
              <a:prstGeom prst="rect">
                <a:avLst/>
              </a:prstGeom>
              <a:blipFill>
                <a:blip r:embed="rId3"/>
                <a:stretch>
                  <a:fillRect l="-84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/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Step 1: for a fixed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the probability is small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blipFill>
                <a:blip r:embed="rId4"/>
                <a:stretch>
                  <a:fillRect l="-10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/>
              <p:nvPr/>
            </p:nvSpPr>
            <p:spPr>
              <a:xfrm>
                <a:off x="160903" y="6134795"/>
                <a:ext cx="12091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[2] High-dimensional Probability, Theorem 5.1.4.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on sphere for simplicity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" y="6134795"/>
                <a:ext cx="12091272" cy="461665"/>
              </a:xfrm>
              <a:prstGeom prst="rect">
                <a:avLst/>
              </a:prstGeom>
              <a:blipFill>
                <a:blip r:embed="rId5"/>
                <a:stretch>
                  <a:fillRect l="-756" t="-9211" r="-131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8C167AB9-E4C5-4C39-B149-F9AC9CC619F1}"/>
              </a:ext>
            </a:extLst>
          </p:cNvPr>
          <p:cNvSpPr/>
          <p:nvPr/>
        </p:nvSpPr>
        <p:spPr>
          <a:xfrm>
            <a:off x="6298764" y="1707142"/>
            <a:ext cx="180525" cy="1675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054705D-A147-4057-BA8D-76283837820A}"/>
                  </a:ext>
                </a:extLst>
              </p:cNvPr>
              <p:cNvSpPr txBox="1"/>
              <p:nvPr/>
            </p:nvSpPr>
            <p:spPr>
              <a:xfrm>
                <a:off x="58867" y="3029631"/>
                <a:ext cx="11783358" cy="113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𝔼</m:t>
                          </m:r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sz="24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𝔼</m:t>
                      </m:r>
                      <m:r>
                        <a:rPr lang="en-US" altLang="zh-CN" sz="24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054705D-A147-4057-BA8D-76283837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" y="3029631"/>
                <a:ext cx="11783358" cy="11331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下 25">
            <a:extLst>
              <a:ext uri="{FF2B5EF4-FFF2-40B4-BE49-F238E27FC236}">
                <a16:creationId xmlns:a16="http://schemas.microsoft.com/office/drawing/2014/main" id="{A8DC9BD1-C28A-44D8-8759-59BF3C1B02A7}"/>
              </a:ext>
            </a:extLst>
          </p:cNvPr>
          <p:cNvSpPr/>
          <p:nvPr/>
        </p:nvSpPr>
        <p:spPr>
          <a:xfrm>
            <a:off x="7819095" y="3941891"/>
            <a:ext cx="180525" cy="56185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08CEBEC-8262-4D8C-B285-8B06A860A0A0}"/>
                  </a:ext>
                </a:extLst>
              </p:cNvPr>
              <p:cNvSpPr txBox="1"/>
              <p:nvPr/>
            </p:nvSpPr>
            <p:spPr>
              <a:xfrm>
                <a:off x="7148871" y="4512957"/>
                <a:ext cx="4303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bounded (</a:t>
                </a:r>
                <a:r>
                  <a:rPr lang="en-US" altLang="zh-CN" sz="2400" dirty="0" err="1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subGaussian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08CEBEC-8262-4D8C-B285-8B06A860A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871" y="4512957"/>
                <a:ext cx="4303955" cy="461665"/>
              </a:xfrm>
              <a:prstGeom prst="rect">
                <a:avLst/>
              </a:prstGeom>
              <a:blipFill>
                <a:blip r:embed="rId7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E222EC6-6BE6-43EE-B1FF-761BF81CED23}"/>
                  </a:ext>
                </a:extLst>
              </p:cNvPr>
              <p:cNvSpPr txBox="1"/>
              <p:nvPr/>
            </p:nvSpPr>
            <p:spPr>
              <a:xfrm>
                <a:off x="7734510" y="4825645"/>
                <a:ext cx="730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E222EC6-6BE6-43EE-B1FF-761BF81CE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510" y="4825645"/>
                <a:ext cx="73035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1E1A9-06E7-40DD-96DE-15D9235D5FBC}"/>
                  </a:ext>
                </a:extLst>
              </p:cNvPr>
              <p:cNvSpPr txBox="1"/>
              <p:nvPr/>
            </p:nvSpPr>
            <p:spPr>
              <a:xfrm>
                <a:off x="7665730" y="5174130"/>
                <a:ext cx="12132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/8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D1E1A9-06E7-40DD-96DE-15D9235D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30" y="5174130"/>
                <a:ext cx="1213267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41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Recall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</a:rPr>
              <a:t>Representation for Neural Networks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DE2151-3203-EFA2-085E-8CDEEB3AEE8F}"/>
              </a:ext>
            </a:extLst>
          </p:cNvPr>
          <p:cNvSpPr txBox="1"/>
          <p:nvPr/>
        </p:nvSpPr>
        <p:spPr>
          <a:xfrm>
            <a:off x="584719" y="964486"/>
            <a:ext cx="1117689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Universal approximation theory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Neural Networks with sufficiently large width approximates any function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Usually requires exponentially many neurons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Neural networks with different depth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Separation between two-layer and three-layer neural networks 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008E37-6686-4801-9E29-FCC567260169}"/>
              </a:ext>
            </a:extLst>
          </p:cNvPr>
          <p:cNvSpPr txBox="1"/>
          <p:nvPr/>
        </p:nvSpPr>
        <p:spPr>
          <a:xfrm>
            <a:off x="0" y="3876716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794B77-0573-462D-801B-61E59E6AC8AF}"/>
              </a:ext>
            </a:extLst>
          </p:cNvPr>
          <p:cNvSpPr txBox="1"/>
          <p:nvPr/>
        </p:nvSpPr>
        <p:spPr>
          <a:xfrm>
            <a:off x="584719" y="4584602"/>
            <a:ext cx="1117689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Representation and neural network properties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8764E3-8760-47E6-A6DE-3330142D453C}"/>
              </a:ext>
            </a:extLst>
          </p:cNvPr>
          <p:cNvSpPr/>
          <p:nvPr/>
        </p:nvSpPr>
        <p:spPr>
          <a:xfrm>
            <a:off x="173757" y="6195531"/>
            <a:ext cx="9184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 Universal Law of Robustness via Isoperimetry. Sébastien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Bubeck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, Mark 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Sellke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https://arxiv.org/abs/2105.12806</a:t>
            </a:r>
          </a:p>
        </p:txBody>
      </p:sp>
    </p:spTree>
    <p:extLst>
      <p:ext uri="{BB962C8B-B14F-4D97-AF65-F5344CB8AC3E}">
        <p14:creationId xmlns:p14="http://schemas.microsoft.com/office/powerpoint/2010/main" val="245024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/>
              <p:nvPr/>
            </p:nvSpPr>
            <p:spPr>
              <a:xfrm>
                <a:off x="204321" y="679883"/>
                <a:ext cx="11783358" cy="113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∃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4)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679883"/>
                <a:ext cx="11783358" cy="11331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/>
              <p:nvPr/>
            </p:nvSpPr>
            <p:spPr>
              <a:xfrm>
                <a:off x="419918" y="2407363"/>
                <a:ext cx="111023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Insight: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bounded,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isoperimetry,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subGaussian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[2]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2407363"/>
                <a:ext cx="11102307" cy="461665"/>
              </a:xfrm>
              <a:prstGeom prst="rect">
                <a:avLst/>
              </a:prstGeom>
              <a:blipFill>
                <a:blip r:embed="rId3"/>
                <a:stretch>
                  <a:fillRect l="-87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/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Step 1: for a fixed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the probability is small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blipFill>
                <a:blip r:embed="rId4"/>
                <a:stretch>
                  <a:fillRect l="-10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/>
              <p:nvPr/>
            </p:nvSpPr>
            <p:spPr>
              <a:xfrm>
                <a:off x="160903" y="6134795"/>
                <a:ext cx="12091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[2] High-dimensional Probability, Theorem 5.1.4.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on sphere for simplicity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" y="6134795"/>
                <a:ext cx="12091272" cy="461665"/>
              </a:xfrm>
              <a:prstGeom prst="rect">
                <a:avLst/>
              </a:prstGeom>
              <a:blipFill>
                <a:blip r:embed="rId5"/>
                <a:stretch>
                  <a:fillRect l="-756" t="-9211" r="-131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8C167AB9-E4C5-4C39-B149-F9AC9CC619F1}"/>
              </a:ext>
            </a:extLst>
          </p:cNvPr>
          <p:cNvSpPr/>
          <p:nvPr/>
        </p:nvSpPr>
        <p:spPr>
          <a:xfrm>
            <a:off x="6298764" y="1707142"/>
            <a:ext cx="180525" cy="1675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054705D-A147-4057-BA8D-76283837820A}"/>
                  </a:ext>
                </a:extLst>
              </p:cNvPr>
              <p:cNvSpPr txBox="1"/>
              <p:nvPr/>
            </p:nvSpPr>
            <p:spPr>
              <a:xfrm>
                <a:off x="58867" y="3029631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≥8/</m:t>
                          </m:r>
                          <m:r>
                            <a:rPr lang="en-US" altLang="zh-CN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054705D-A147-4057-BA8D-76283837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7" y="3029631"/>
                <a:ext cx="11783358" cy="13370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082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/>
              <p:nvPr/>
            </p:nvSpPr>
            <p:spPr>
              <a:xfrm>
                <a:off x="204321" y="679883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/8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679883"/>
                <a:ext cx="11783358" cy="1337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/>
              <p:nvPr/>
            </p:nvSpPr>
            <p:spPr>
              <a:xfrm>
                <a:off x="419918" y="2407363"/>
                <a:ext cx="111062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Insight: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bounded,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isoperimetry,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therefore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subGaussian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[2]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FD8E36-61E3-4459-BC06-A1EA80AAF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2407363"/>
                <a:ext cx="11106231" cy="461665"/>
              </a:xfrm>
              <a:prstGeom prst="rect">
                <a:avLst/>
              </a:prstGeom>
              <a:blipFill>
                <a:blip r:embed="rId3"/>
                <a:stretch>
                  <a:fillRect l="-87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/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Step 1: for a fixed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the probability is small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blipFill>
                <a:blip r:embed="rId4"/>
                <a:stretch>
                  <a:fillRect l="-10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/>
              <p:nvPr/>
            </p:nvSpPr>
            <p:spPr>
              <a:xfrm>
                <a:off x="160903" y="6134795"/>
                <a:ext cx="12091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[2] High-dimensional Probability, Theorem 5.1.4.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on sphere for simplicity 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" y="6134795"/>
                <a:ext cx="12091272" cy="461665"/>
              </a:xfrm>
              <a:prstGeom prst="rect">
                <a:avLst/>
              </a:prstGeom>
              <a:blipFill>
                <a:blip r:embed="rId5"/>
                <a:stretch>
                  <a:fillRect l="-756" t="-9211" r="-131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8C167AB9-E4C5-4C39-B149-F9AC9CC619F1}"/>
              </a:ext>
            </a:extLst>
          </p:cNvPr>
          <p:cNvSpPr/>
          <p:nvPr/>
        </p:nvSpPr>
        <p:spPr>
          <a:xfrm rot="16200000">
            <a:off x="5494250" y="2964851"/>
            <a:ext cx="180525" cy="167574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4D667D9-E9EA-40E6-A53E-E4E59DF3FFF5}"/>
                  </a:ext>
                </a:extLst>
              </p:cNvPr>
              <p:cNvSpPr txBox="1"/>
              <p:nvPr/>
            </p:nvSpPr>
            <p:spPr>
              <a:xfrm>
                <a:off x="481918" y="3382888"/>
                <a:ext cx="1939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bounded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4D667D9-E9EA-40E6-A53E-E4E59DF3F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8" y="3382888"/>
                <a:ext cx="1939338" cy="461665"/>
              </a:xfrm>
              <a:prstGeom prst="rect">
                <a:avLst/>
              </a:prstGeom>
              <a:blipFill>
                <a:blip r:embed="rId6"/>
                <a:stretch>
                  <a:fillRect t="-9211" r="-408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73C288-1D1F-456C-9FAF-559343E96748}"/>
                  </a:ext>
                </a:extLst>
              </p:cNvPr>
              <p:cNvSpPr txBox="1"/>
              <p:nvPr/>
            </p:nvSpPr>
            <p:spPr>
              <a:xfrm>
                <a:off x="419918" y="3778066"/>
                <a:ext cx="3691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subGaussian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D73C288-1D1F-456C-9FAF-559343E96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3778066"/>
                <a:ext cx="3691085" cy="461665"/>
              </a:xfrm>
              <a:prstGeom prst="rect">
                <a:avLst/>
              </a:prstGeom>
              <a:blipFill>
                <a:blip r:embed="rId7"/>
                <a:stretch>
                  <a:fillRect l="-1488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3C92E32-A54F-413C-AE29-9F24F8E43EB3}"/>
                  </a:ext>
                </a:extLst>
              </p:cNvPr>
              <p:cNvSpPr txBox="1"/>
              <p:nvPr/>
            </p:nvSpPr>
            <p:spPr>
              <a:xfrm>
                <a:off x="160903" y="4194558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/8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3C92E32-A54F-413C-AE29-9F24F8E43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" y="4194558"/>
                <a:ext cx="11783358" cy="1337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D12CE9-5F2C-400C-AB39-4BE660D7F609}"/>
                  </a:ext>
                </a:extLst>
              </p:cNvPr>
              <p:cNvSpPr txBox="1"/>
              <p:nvPr/>
            </p:nvSpPr>
            <p:spPr>
              <a:xfrm>
                <a:off x="7306698" y="3522020"/>
                <a:ext cx="47884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−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subGaussian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D12CE9-5F2C-400C-AB39-4BE660D7F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698" y="3522020"/>
                <a:ext cx="4788499" cy="461665"/>
              </a:xfrm>
              <a:prstGeom prst="rect">
                <a:avLst/>
              </a:prstGeom>
              <a:blipFill>
                <a:blip r:embed="rId9"/>
                <a:stretch>
                  <a:fillRect t="-9333" r="-1146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49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/>
              <p:nvPr/>
            </p:nvSpPr>
            <p:spPr>
              <a:xfrm>
                <a:off x="204321" y="679883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/8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EAB2AD-5F34-45CE-8528-7FF1DEB3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679883"/>
                <a:ext cx="11783358" cy="1337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/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Step 2: there exists a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ℱ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 Union bound with covering number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B4C1ADF-E85F-42F2-A645-5CC61DB96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1837829"/>
                <a:ext cx="9700749" cy="461665"/>
              </a:xfrm>
              <a:prstGeom prst="rect">
                <a:avLst/>
              </a:prstGeom>
              <a:blipFill>
                <a:blip r:embed="rId3"/>
                <a:stretch>
                  <a:fillRect l="-10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7E2DCBAE-A8BE-4C8A-8EF2-DB5D07AFED0C}"/>
              </a:ext>
            </a:extLst>
          </p:cNvPr>
          <p:cNvSpPr txBox="1"/>
          <p:nvPr/>
        </p:nvSpPr>
        <p:spPr>
          <a:xfrm>
            <a:off x="116208" y="6159480"/>
            <a:ext cx="120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[3] High-dimensional Probability, Corollary 4.2.13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3C92E32-A54F-413C-AE29-9F24F8E43EB3}"/>
                  </a:ext>
                </a:extLst>
              </p:cNvPr>
              <p:cNvSpPr txBox="1"/>
              <p:nvPr/>
            </p:nvSpPr>
            <p:spPr>
              <a:xfrm>
                <a:off x="160903" y="2478374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/8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≤|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3C92E32-A54F-413C-AE29-9F24F8E43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3" y="2478374"/>
                <a:ext cx="11783358" cy="1337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B5A8F27-D26B-43E9-97BD-1F3BF1C27F1A}"/>
                  </a:ext>
                </a:extLst>
              </p:cNvPr>
              <p:cNvSpPr txBox="1"/>
              <p:nvPr/>
            </p:nvSpPr>
            <p:spPr>
              <a:xfrm>
                <a:off x="419918" y="4231098"/>
                <a:ext cx="11471206" cy="1562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ℱ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infinite, therefore we use covering number.</a:t>
                </a:r>
              </a:p>
              <a:p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For Lipschitz, it (roughly) holds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[3]. Therefore,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the dominated term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𝑛𝑑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. Overall, the probability is small if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90142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400" i="1" smtClean="0">
                        <a:solidFill>
                          <a:srgbClr val="90142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400" b="0" i="1" smtClean="0">
                        <a:solidFill>
                          <a:srgbClr val="901423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90142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90142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𝑛𝑑</m:t>
                        </m:r>
                        <m:r>
                          <a:rPr lang="en-US" altLang="zh-CN" sz="2400" i="1">
                            <a:solidFill>
                              <a:srgbClr val="90142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altLang="zh-CN" sz="2400" i="1">
                            <a:solidFill>
                              <a:srgbClr val="90142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B5A8F27-D26B-43E9-97BD-1F3BF1C27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8" y="4231098"/>
                <a:ext cx="11471206" cy="1562031"/>
              </a:xfrm>
              <a:prstGeom prst="rect">
                <a:avLst/>
              </a:prstGeom>
              <a:blipFill>
                <a:blip r:embed="rId5"/>
                <a:stretch>
                  <a:fillRect l="-850" t="-2734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3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Remaining Parts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/>
              <p:nvPr/>
            </p:nvSpPr>
            <p:spPr>
              <a:xfrm>
                <a:off x="-1" y="743721"/>
                <a:ext cx="120912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[1] Assume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pure bounded noise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simplify the discussion 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[2] High-dimensional Probability, Theorem 5.1.4.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sphere for simplicity  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[3] High-dimensional Probability, Corollary 4.2.13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[4] Improved bounds for large dimension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43721"/>
                <a:ext cx="12091272" cy="1569660"/>
              </a:xfrm>
              <a:prstGeom prst="rect">
                <a:avLst/>
              </a:prstGeom>
              <a:blipFill>
                <a:blip r:embed="rId2"/>
                <a:stretch>
                  <a:fillRect l="-756" t="-2724" r="-1311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6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Remaining Parts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/>
              <p:nvPr/>
            </p:nvSpPr>
            <p:spPr>
              <a:xfrm>
                <a:off x="0" y="771193"/>
                <a:ext cx="12091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[1] Assume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pure bounded noise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simplify the discussion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1193"/>
                <a:ext cx="12091272" cy="461665"/>
              </a:xfrm>
              <a:prstGeom prst="rect">
                <a:avLst/>
              </a:prstGeom>
              <a:blipFill>
                <a:blip r:embed="rId2"/>
                <a:stretch>
                  <a:fillRect l="-75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6AD1CAF-4DEC-45DF-8088-CB3766BAECBC}"/>
                  </a:ext>
                </a:extLst>
              </p:cNvPr>
              <p:cNvSpPr txBox="1"/>
              <p:nvPr/>
            </p:nvSpPr>
            <p:spPr>
              <a:xfrm>
                <a:off x="204321" y="1184424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6AD1CAF-4DEC-45DF-8088-CB3766BA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1184424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A80EE8-26C0-4BED-AF6D-FCA622C0DA97}"/>
                  </a:ext>
                </a:extLst>
              </p:cNvPr>
              <p:cNvSpPr txBox="1"/>
              <p:nvPr/>
            </p:nvSpPr>
            <p:spPr>
              <a:xfrm>
                <a:off x="204321" y="2132411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BA80EE8-26C0-4BED-AF6D-FCA622C0D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132411"/>
                <a:ext cx="11783358" cy="1337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F49304-28D4-4FDA-BB2A-EAB70A0C232C}"/>
                  </a:ext>
                </a:extLst>
              </p:cNvPr>
              <p:cNvSpPr txBox="1"/>
              <p:nvPr/>
            </p:nvSpPr>
            <p:spPr>
              <a:xfrm>
                <a:off x="-1" y="3629325"/>
                <a:ext cx="12091272" cy="1685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the residual. 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the remaining derivations follow. 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F49304-28D4-4FDA-BB2A-EAB70A0C2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629325"/>
                <a:ext cx="12091272" cy="1685846"/>
              </a:xfrm>
              <a:prstGeom prst="rect">
                <a:avLst/>
              </a:prstGeom>
              <a:blipFill>
                <a:blip r:embed="rId5"/>
                <a:stretch>
                  <a:fillRect l="-756" b="-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14B6D8-14D5-41D2-9CB9-2835CDC617CF}"/>
                  </a:ext>
                </a:extLst>
              </p:cNvPr>
              <p:cNvSpPr txBox="1"/>
              <p:nvPr/>
            </p:nvSpPr>
            <p:spPr>
              <a:xfrm>
                <a:off x="-1" y="5932148"/>
                <a:ext cx="12091272" cy="57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Besides,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bounded since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bounded.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914B6D8-14D5-41D2-9CB9-2835CDC6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932148"/>
                <a:ext cx="12091272" cy="577850"/>
              </a:xfrm>
              <a:prstGeom prst="rect">
                <a:avLst/>
              </a:prstGeom>
              <a:blipFill>
                <a:blip r:embed="rId6"/>
                <a:stretch>
                  <a:fillRect l="-756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515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Remaining Parts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/>
              <p:nvPr/>
            </p:nvSpPr>
            <p:spPr>
              <a:xfrm>
                <a:off x="0" y="771193"/>
                <a:ext cx="12091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[2]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High-dimensional Probability, Theorem 5.1.4.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sphere for simplicity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1193"/>
                <a:ext cx="12091272" cy="461665"/>
              </a:xfrm>
              <a:prstGeom prst="rect">
                <a:avLst/>
              </a:prstGeom>
              <a:blipFill>
                <a:blip r:embed="rId2"/>
                <a:stretch>
                  <a:fillRect l="-75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F49304-28D4-4FDA-BB2A-EAB70A0C232C}"/>
                  </a:ext>
                </a:extLst>
              </p:cNvPr>
              <p:cNvSpPr txBox="1"/>
              <p:nvPr/>
            </p:nvSpPr>
            <p:spPr>
              <a:xfrm>
                <a:off x="-2243" y="1746963"/>
                <a:ext cx="12091272" cy="57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Isoperimetry: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isoperimetry,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subGaussian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Lipschitz.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3F49304-28D4-4FDA-BB2A-EAB70A0C2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3" y="1746963"/>
                <a:ext cx="12091272" cy="577850"/>
              </a:xfrm>
              <a:prstGeom prst="rect">
                <a:avLst/>
              </a:prstGeom>
              <a:blipFill>
                <a:blip r:embed="rId3"/>
                <a:stretch>
                  <a:fillRect l="-807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C4461E5-3BAD-49C4-ADF7-69D97F2F5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49497"/>
            <a:ext cx="12192000" cy="11780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1B850EF-66B7-49F5-95A8-D506ED118CC1}"/>
              </a:ext>
            </a:extLst>
          </p:cNvPr>
          <p:cNvSpPr txBox="1"/>
          <p:nvPr/>
        </p:nvSpPr>
        <p:spPr>
          <a:xfrm>
            <a:off x="-2243" y="3574966"/>
            <a:ext cx="1209127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 distribution over spher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 satisfies i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soperimetry</a:t>
            </a:r>
          </a:p>
        </p:txBody>
      </p:sp>
    </p:spTree>
    <p:extLst>
      <p:ext uri="{BB962C8B-B14F-4D97-AF65-F5344CB8AC3E}">
        <p14:creationId xmlns:p14="http://schemas.microsoft.com/office/powerpoint/2010/main" val="90936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Remaining Parts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/>
              <p:nvPr/>
            </p:nvSpPr>
            <p:spPr>
              <a:xfrm>
                <a:off x="0" y="771193"/>
                <a:ext cx="12091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[2]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High-dimensional Probability, Theorem 5.1.4.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sphere for simplicity</a:t>
                </a:r>
                <a:endParaRPr lang="en-US" altLang="zh-CN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E2DCBAE-A8BE-4C8A-8EF2-DB5D07AF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1193"/>
                <a:ext cx="12091272" cy="461665"/>
              </a:xfrm>
              <a:prstGeom prst="rect">
                <a:avLst/>
              </a:prstGeom>
              <a:blipFill>
                <a:blip r:embed="rId2"/>
                <a:stretch>
                  <a:fillRect l="-756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93F49304-28D4-4FDA-BB2A-EAB70A0C232C}"/>
              </a:ext>
            </a:extLst>
          </p:cNvPr>
          <p:cNvSpPr txBox="1"/>
          <p:nvPr/>
        </p:nvSpPr>
        <p:spPr>
          <a:xfrm>
            <a:off x="-2243" y="1746963"/>
            <a:ext cx="1209127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 isoperimetry (assumption 1)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8A3B57-133D-462E-ACC5-B123FB52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4751"/>
            <a:ext cx="12192000" cy="7924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27547D2-0E91-42D4-A425-3B0042902FB9}"/>
              </a:ext>
            </a:extLst>
          </p:cNvPr>
          <p:cNvSpPr txBox="1"/>
          <p:nvPr/>
        </p:nvSpPr>
        <p:spPr>
          <a:xfrm>
            <a:off x="0" y="3550811"/>
            <a:ext cx="12091272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trivial extension. Since conditional on each k, the 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Hoeffding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inequality still hold.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Analysis within each group, and then combine them (Page 7-8)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Remaining Parts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2DCBAE-A8BE-4C8A-8EF2-DB5D07AFED0C}"/>
              </a:ext>
            </a:extLst>
          </p:cNvPr>
          <p:cNvSpPr txBox="1"/>
          <p:nvPr/>
        </p:nvSpPr>
        <p:spPr>
          <a:xfrm>
            <a:off x="0" y="771193"/>
            <a:ext cx="120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[3] High-dimensional Probability, Corollary 4.2.13  Covering Number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F49304-28D4-4FDA-BB2A-EAB70A0C232C}"/>
              </a:ext>
            </a:extLst>
          </p:cNvPr>
          <p:cNvSpPr txBox="1"/>
          <p:nvPr/>
        </p:nvSpPr>
        <p:spPr>
          <a:xfrm>
            <a:off x="0" y="1232858"/>
            <a:ext cx="12091272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Covering Number: a popular technique from infinite class to finite class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747CFE-B6CA-4DE7-B32E-076A70A804B3}"/>
              </a:ext>
            </a:extLst>
          </p:cNvPr>
          <p:cNvSpPr txBox="1"/>
          <p:nvPr/>
        </p:nvSpPr>
        <p:spPr>
          <a:xfrm>
            <a:off x="0" y="6127431"/>
            <a:ext cx="120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[ref] High-dimensional Probability. Figure 4.1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B835B3-C717-418C-B2DE-FE0C101E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278" y="3535660"/>
            <a:ext cx="3770265" cy="27150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0BDF3A-945C-4FDF-A94D-71252AFD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49" y="1843392"/>
            <a:ext cx="9128302" cy="1396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56C0EAF-FAA4-4E91-8513-4EB01881B462}"/>
                  </a:ext>
                </a:extLst>
              </p:cNvPr>
              <p:cNvSpPr txBox="1"/>
              <p:nvPr/>
            </p:nvSpPr>
            <p:spPr>
              <a:xfrm>
                <a:off x="-1" y="3452077"/>
                <a:ext cx="7703723" cy="113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the (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infinite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space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lls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points within each ball performs similarly (e.g.,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56C0EAF-FAA4-4E91-8513-4EB01881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452077"/>
                <a:ext cx="7703723" cy="1131848"/>
              </a:xfrm>
              <a:prstGeom prst="rect">
                <a:avLst/>
              </a:prstGeom>
              <a:blipFill>
                <a:blip r:embed="rId4"/>
                <a:stretch>
                  <a:fillRect l="-1187" r="-554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80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Remaining Parts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2DCBAE-A8BE-4C8A-8EF2-DB5D07AFED0C}"/>
              </a:ext>
            </a:extLst>
          </p:cNvPr>
          <p:cNvSpPr txBox="1"/>
          <p:nvPr/>
        </p:nvSpPr>
        <p:spPr>
          <a:xfrm>
            <a:off x="0" y="771193"/>
            <a:ext cx="120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[3] High-dimensional Probability, Corollary 4.2.13  Covering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9A624F0-DF43-4E6B-A1DA-E739584E8522}"/>
                  </a:ext>
                </a:extLst>
              </p:cNvPr>
              <p:cNvSpPr txBox="1"/>
              <p:nvPr/>
            </p:nvSpPr>
            <p:spPr>
              <a:xfrm>
                <a:off x="204321" y="1190738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/64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/16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/64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9A624F0-DF43-4E6B-A1DA-E739584E8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1190738"/>
                <a:ext cx="11783358" cy="1337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E4EF06-FFEC-4FCD-B344-7A2B544BA8F5}"/>
                  </a:ext>
                </a:extLst>
              </p:cNvPr>
              <p:cNvSpPr txBox="1"/>
              <p:nvPr/>
            </p:nvSpPr>
            <p:spPr>
              <a:xfrm>
                <a:off x="204321" y="2418441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/8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E4EF06-FFEC-4FCD-B344-7A2B544BA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2418441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B43B491-B00F-4AB9-8FED-0690204DE253}"/>
                  </a:ext>
                </a:extLst>
              </p:cNvPr>
              <p:cNvSpPr txBox="1"/>
              <p:nvPr/>
            </p:nvSpPr>
            <p:spPr>
              <a:xfrm>
                <a:off x="204321" y="5045085"/>
                <a:ext cx="7224688" cy="74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/64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Covering Sets, with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ℱ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B43B491-B00F-4AB9-8FED-0690204DE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5045085"/>
                <a:ext cx="7224688" cy="749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542F56-1419-4DE8-8C81-98A651B970AB}"/>
                  </a:ext>
                </a:extLst>
              </p:cNvPr>
              <p:cNvSpPr txBox="1"/>
              <p:nvPr/>
            </p:nvSpPr>
            <p:spPr>
              <a:xfrm>
                <a:off x="2409216" y="3460938"/>
                <a:ext cx="154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/64</m:t>
                      </m:r>
                    </m:oMath>
                  </m:oMathPara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4542F56-1419-4DE8-8C81-98A651B9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16" y="3460938"/>
                <a:ext cx="154927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D1F7110-8888-40B4-9EEF-732CD40E8AB7}"/>
                  </a:ext>
                </a:extLst>
              </p:cNvPr>
              <p:cNvSpPr txBox="1"/>
              <p:nvPr/>
            </p:nvSpPr>
            <p:spPr>
              <a:xfrm>
                <a:off x="3485089" y="3460938"/>
                <a:ext cx="154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/64</m:t>
                      </m:r>
                    </m:oMath>
                  </m:oMathPara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D1F7110-8888-40B4-9EEF-732CD40E8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089" y="3460938"/>
                <a:ext cx="1549271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FD6351-B6DB-4D44-A86D-1C555C18D3AB}"/>
                  </a:ext>
                </a:extLst>
              </p:cNvPr>
              <p:cNvSpPr txBox="1"/>
              <p:nvPr/>
            </p:nvSpPr>
            <p:spPr>
              <a:xfrm>
                <a:off x="1718427" y="3499290"/>
                <a:ext cx="154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FD6351-B6DB-4D44-A86D-1C555C18D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27" y="3499290"/>
                <a:ext cx="15492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B3BBDD-626C-47A5-A06D-9BE715EF7111}"/>
                  </a:ext>
                </a:extLst>
              </p:cNvPr>
              <p:cNvSpPr txBox="1"/>
              <p:nvPr/>
            </p:nvSpPr>
            <p:spPr>
              <a:xfrm>
                <a:off x="2409215" y="4169479"/>
                <a:ext cx="154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𝜖</m:t>
                      </m:r>
                      <m:r>
                        <a:rPr lang="en-US" altLang="zh-CN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/16</m:t>
                      </m:r>
                    </m:oMath>
                  </m:oMathPara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EB3BBDD-626C-47A5-A06D-9BE715EF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15" y="4169479"/>
                <a:ext cx="1549271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33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994A15C-366B-4257-8929-BAF0F48208E7}"/>
              </a:ext>
            </a:extLst>
          </p:cNvPr>
          <p:cNvSpPr txBox="1"/>
          <p:nvPr/>
        </p:nvSpPr>
        <p:spPr>
          <a:xfrm>
            <a:off x="5787523" y="3744267"/>
            <a:ext cx="3850959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Sub-exponential RV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Remaining Parts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2DCBAE-A8BE-4C8A-8EF2-DB5D07AFED0C}"/>
              </a:ext>
            </a:extLst>
          </p:cNvPr>
          <p:cNvSpPr txBox="1"/>
          <p:nvPr/>
        </p:nvSpPr>
        <p:spPr>
          <a:xfrm>
            <a:off x="0" y="771193"/>
            <a:ext cx="1209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[4] Improved bounds for large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1AC4202-F038-4771-A159-C616A76D8924}"/>
                  </a:ext>
                </a:extLst>
              </p:cNvPr>
              <p:cNvSpPr txBox="1"/>
              <p:nvPr/>
            </p:nvSpPr>
            <p:spPr>
              <a:xfrm>
                <a:off x="204321" y="1184495"/>
                <a:ext cx="11783358" cy="134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𝔼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/8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𝑤h𝑒𝑛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1AC4202-F038-4771-A159-C616A76D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1184495"/>
                <a:ext cx="11783358" cy="1348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18336C8-67F3-495B-9E10-118C4557C761}"/>
                  </a:ext>
                </a:extLst>
              </p:cNvPr>
              <p:cNvSpPr txBox="1"/>
              <p:nvPr/>
            </p:nvSpPr>
            <p:spPr>
              <a:xfrm>
                <a:off x="-1" y="2693864"/>
                <a:ext cx="12091272" cy="1213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Key insight: Previously we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a whole, now we separate them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𝔼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18336C8-67F3-495B-9E10-118C4557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693864"/>
                <a:ext cx="12091272" cy="1213217"/>
              </a:xfrm>
              <a:prstGeom prst="rect">
                <a:avLst/>
              </a:prstGeom>
              <a:blipFill>
                <a:blip r:embed="rId3"/>
                <a:stretch>
                  <a:fillRect l="-756" t="-3518" r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670FC8-C082-44B7-9998-F2C19676C1FE}"/>
                  </a:ext>
                </a:extLst>
              </p:cNvPr>
              <p:cNvSpPr txBox="1"/>
              <p:nvPr/>
            </p:nvSpPr>
            <p:spPr>
              <a:xfrm>
                <a:off x="8558849" y="3744902"/>
                <a:ext cx="730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670FC8-C082-44B7-9998-F2C19676C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849" y="3744902"/>
                <a:ext cx="730355" cy="646331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38738036-0F9F-43E5-A6C3-49F287C6E9EB}"/>
              </a:ext>
            </a:extLst>
          </p:cNvPr>
          <p:cNvSpPr txBox="1"/>
          <p:nvPr/>
        </p:nvSpPr>
        <p:spPr>
          <a:xfrm>
            <a:off x="5721403" y="4293038"/>
            <a:ext cx="4493976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Again, concentration leads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A202175-1807-4DDD-9E4F-0CF8A3839286}"/>
                  </a:ext>
                </a:extLst>
              </p:cNvPr>
              <p:cNvSpPr txBox="1"/>
              <p:nvPr/>
            </p:nvSpPr>
            <p:spPr>
              <a:xfrm>
                <a:off x="204321" y="4829559"/>
                <a:ext cx="11783358" cy="134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𝔼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𝑤h𝑒𝑛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A202175-1807-4DDD-9E4F-0CF8A383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4829559"/>
                <a:ext cx="11783358" cy="1348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99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Overparameterization in Neural Networks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</a:rPr>
              <a:t>Representation for Neural Networks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BE823BE-B326-4250-A377-761DB706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56" y="1698486"/>
            <a:ext cx="5618487" cy="393206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7B2271B-DFA9-4C09-B53C-5E1AF0FFFF63}"/>
              </a:ext>
            </a:extLst>
          </p:cNvPr>
          <p:cNvSpPr txBox="1"/>
          <p:nvPr/>
        </p:nvSpPr>
        <p:spPr>
          <a:xfrm>
            <a:off x="507551" y="831394"/>
            <a:ext cx="1117689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neural networks,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# training samples &lt;&lt; # parameters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6660C9-E2D4-445F-A6BC-049CCA3C9C7D}"/>
              </a:ext>
            </a:extLst>
          </p:cNvPr>
          <p:cNvSpPr txBox="1"/>
          <p:nvPr/>
        </p:nvSpPr>
        <p:spPr>
          <a:xfrm>
            <a:off x="1299000" y="5864236"/>
            <a:ext cx="959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+mj-ea"/>
                <a:cs typeface="Arial" panose="020B0604020202020204" pitchFamily="34" charset="0"/>
              </a:rPr>
              <a:t>For size of neural network, bigger is better, generally speaking :)</a:t>
            </a:r>
          </a:p>
        </p:txBody>
      </p:sp>
    </p:spTree>
    <p:extLst>
      <p:ext uri="{BB962C8B-B14F-4D97-AF65-F5344CB8AC3E}">
        <p14:creationId xmlns:p14="http://schemas.microsoft.com/office/powerpoint/2010/main" val="1948903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Arial" panose="020B0604020202020204" pitchFamily="34" charset="0"/>
              </a:rPr>
              <a:t>Law of robustness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85D51E-CEEC-49AA-A5FF-41B0CAAAAB47}"/>
                  </a:ext>
                </a:extLst>
              </p:cNvPr>
              <p:cNvSpPr txBox="1"/>
              <p:nvPr/>
            </p:nvSpPr>
            <p:spPr>
              <a:xfrm>
                <a:off x="420696" y="2123316"/>
                <a:ext cx="1135060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The law of robustness suggests that for datasets with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 points each of size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𝒅</m:t>
                    </m:r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 dimension, if you wish the neural network to have </a:t>
                </a:r>
                <a:r>
                  <a:rPr lang="en-US" altLang="zh-CN" sz="2800" b="1" dirty="0">
                    <a:ea typeface="+mj-ea"/>
                    <a:cs typeface="Arial" panose="020B0604020202020204" pitchFamily="34" charset="0"/>
                  </a:rPr>
                  <a:t>robustness</a:t>
                </a: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 against label noise. It is necessary to have training parameters of size: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𝑷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800" b="1" i="1" dirty="0" err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𝒏𝒅</m:t>
                      </m:r>
                    </m:oMath>
                  </m:oMathPara>
                </a14:m>
                <a:endParaRPr lang="en-US" altLang="zh-CN" sz="2800" b="1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In short, overparameterization is NECESSARY for robust memorization.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85D51E-CEEC-49AA-A5FF-41B0CAAAA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6" y="2123316"/>
                <a:ext cx="11350608" cy="3539430"/>
              </a:xfrm>
              <a:prstGeom prst="rect">
                <a:avLst/>
              </a:prstGeom>
              <a:blipFill>
                <a:blip r:embed="rId2"/>
                <a:stretch>
                  <a:fillRect l="-1074" t="-1549" b="-3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4D98F72B-9F76-4B01-B785-52793B43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20752"/>
            <a:ext cx="12192000" cy="13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5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67DA4-0136-8090-965D-1705E3AA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4F4C474-BB0D-E3AB-2CB7-DD78583F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05" r="4018"/>
          <a:stretch>
            <a:fillRect/>
          </a:stretch>
        </p:blipFill>
        <p:spPr>
          <a:xfrm>
            <a:off x="9698293" y="3772986"/>
            <a:ext cx="2231017" cy="19386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A79433F-908A-C18A-9BF5-7ECF2BEFD422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Law of robustness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6AB14B-C1CA-2DDD-FEA5-8DB7A779ABC6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D0464C-289B-7A89-1169-012B355B4A21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DB5499-15F4-FA3D-B658-BD40FDE59CEF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0ECDCD-1DCF-F7CE-688D-7E2611297EF5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07FF58-C675-2724-DCF3-E3C36A721C5F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13153F-87A1-3ADD-95F9-6C417E69D73E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972031-6609-DFE1-17D4-E793E0E4890A}"/>
                  </a:ext>
                </a:extLst>
              </p:cNvPr>
              <p:cNvSpPr txBox="1"/>
              <p:nvPr/>
            </p:nvSpPr>
            <p:spPr>
              <a:xfrm>
                <a:off x="262690" y="920414"/>
                <a:ext cx="11350608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A Lipschitz condition implies robustness against input perturbations, and we define robustness in this way.</a:t>
                </a: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 are on the unit sphere and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[−1,1]</m:t>
                    </m:r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. We can hope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 meaning it is dimension independent.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A seemingly native construction would be sum of bump functions: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Σ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(||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||)</m:t>
                      </m:r>
                    </m:oMath>
                  </m:oMathPara>
                </a14:m>
                <a:endParaRPr lang="en-US" altLang="zh-CN" sz="2800" b="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Which is defined as a smooth bump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. As in high dimension</a:t>
                </a: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 can be extremely low. 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8972031-6609-DFE1-17D4-E793E0E48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0" y="920414"/>
                <a:ext cx="11350608" cy="6555641"/>
              </a:xfrm>
              <a:prstGeom prst="rect">
                <a:avLst/>
              </a:prstGeom>
              <a:blipFill>
                <a:blip r:embed="rId3"/>
                <a:stretch>
                  <a:fillRect l="-1074" t="-930" r="-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257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22788-FD3B-B447-EAD1-52FB0286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5AECE61-8C18-431D-4888-548CF3B8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05" r="4018"/>
          <a:stretch>
            <a:fillRect/>
          </a:stretch>
        </p:blipFill>
        <p:spPr>
          <a:xfrm>
            <a:off x="4822484" y="707886"/>
            <a:ext cx="2231017" cy="19386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6D9F6A-1437-16DD-D75F-EE7C2F43186B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Law of robustness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02CF7C-483D-2190-D131-0FD0D3DFEBED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FE27AEA-8762-3989-F85C-D6305E5AAE38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1286F4-4B55-331D-1DFC-F003C4BA07CD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CCBAA8-3EF6-8676-6F78-732C4638B8AC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3A748F-6F20-8DE9-9553-FCD004011446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286798-D64A-393A-9137-0A8593B4FB6C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19B23C-926F-8FB7-A778-0F5CE96330F8}"/>
                  </a:ext>
                </a:extLst>
              </p:cNvPr>
              <p:cNvSpPr txBox="1"/>
              <p:nvPr/>
            </p:nvSpPr>
            <p:spPr>
              <a:xfrm>
                <a:off x="262688" y="2826474"/>
                <a:ext cx="11350608" cy="354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Such definition sounds naïve and not exactly parameter-efficient. As the sum-of-bump construction takes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CN" sz="2800" i="1" dirty="0" err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𝑛𝑑</m:t>
                    </m:r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 parameters(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).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However this somehow arbitrary construction is already </a:t>
                </a:r>
                <a:r>
                  <a:rPr lang="en-US" altLang="zh-CN" sz="2800" b="1" dirty="0">
                    <a:ea typeface="+mj-ea"/>
                    <a:cs typeface="Arial" panose="020B0604020202020204" pitchFamily="34" charset="0"/>
                  </a:rPr>
                  <a:t>parameter-efficient </a:t>
                </a: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enough, i.e. no other construction can be more efficient.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19B23C-926F-8FB7-A778-0F5CE9633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8" y="2826474"/>
                <a:ext cx="11350608" cy="3547125"/>
              </a:xfrm>
              <a:prstGeom prst="rect">
                <a:avLst/>
              </a:prstGeom>
              <a:blipFill>
                <a:blip r:embed="rId3"/>
                <a:stretch>
                  <a:fillRect l="-1074" t="-1718" r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444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59F97-7E8A-7073-9716-D34C0E94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CC95FF2-C1A5-0B0B-C876-A0EF943CA09F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MNIST and </a:t>
            </a:r>
            <a:r>
              <a:rPr lang="en-US" altLang="zh-CN" sz="4000" dirty="0" err="1">
                <a:latin typeface="+mj-lt"/>
                <a:ea typeface="+mj-ea"/>
                <a:cs typeface="Arial" panose="020B0604020202020204" pitchFamily="34" charset="0"/>
              </a:rPr>
              <a:t>ImageNET</a:t>
            </a:r>
            <a:endParaRPr lang="en-US" altLang="zh-CN" sz="4000" dirty="0"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753876-BFF0-F1C0-BEE0-C454A3400B1C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E99D94-D471-48DC-BD1E-857E11257F63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71212E-A708-E702-0A41-9B601FF192D9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C7AE5B-1621-60EE-86A3-AB634CD1AEAE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E532C2-8C72-F590-549F-02EB76D3FFD8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55CF16-E94C-5858-B2B0-532929258C2F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ECBD02A-F83F-3775-FB82-11725A603FA5}"/>
                  </a:ext>
                </a:extLst>
              </p:cNvPr>
              <p:cNvSpPr txBox="1"/>
              <p:nvPr/>
            </p:nvSpPr>
            <p:spPr>
              <a:xfrm>
                <a:off x="420696" y="902841"/>
                <a:ext cx="11350608" cy="5221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MNIST result from[MMSTV 18]:</a:t>
                </a: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1.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2.A good robustness is achieved 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 parameters</a:t>
                </a: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3.The law of robustness predicts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𝑑</m:t>
                        </m:r>
                      </m:e>
                    </m:acc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=10=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den>
                    </m:f>
                  </m:oMath>
                </a14:m>
                <a:endParaRPr lang="en-US" altLang="zh-CN" sz="28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(this implies only 1 out of 100 of the dimensions in MNIST is effective)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800" dirty="0" err="1">
                    <a:ea typeface="+mj-ea"/>
                    <a:cs typeface="Arial" panose="020B0604020202020204" pitchFamily="34" charset="0"/>
                  </a:rPr>
                  <a:t>ImageNET</a:t>
                </a: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1.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7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2.Prediction: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𝐼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100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3.In real world, typically,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ECBD02A-F83F-3775-FB82-11725A60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6" y="902841"/>
                <a:ext cx="11350608" cy="5221942"/>
              </a:xfrm>
              <a:prstGeom prst="rect">
                <a:avLst/>
              </a:prstGeom>
              <a:blipFill>
                <a:blip r:embed="rId2"/>
                <a:stretch>
                  <a:fillRect l="-1074" t="-1050" b="-2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14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cs typeface="Arial" panose="020B0604020202020204" pitchFamily="34" charset="0"/>
              </a:rPr>
              <a:t>Take-away Messages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D03DA6-9005-421B-9CA8-C3317677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804645"/>
            <a:ext cx="12192000" cy="170363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12A4128-9F2B-4415-A729-B78E881E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08280"/>
            <a:ext cx="12192000" cy="130256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FFD19FD-FE09-48DA-A041-C78E91B3958A}"/>
              </a:ext>
            </a:extLst>
          </p:cNvPr>
          <p:cNvSpPr txBox="1"/>
          <p:nvPr/>
        </p:nvSpPr>
        <p:spPr>
          <a:xfrm>
            <a:off x="420696" y="3933331"/>
            <a:ext cx="11350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Robustness (Lipschitz) requires overparameterization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ea typeface="+mj-ea"/>
                <a:cs typeface="Arial" panose="020B0604020202020204" pitchFamily="34" charset="0"/>
              </a:rPr>
              <a:t>Hoeffding</a:t>
            </a:r>
            <a:r>
              <a:rPr lang="en-US" altLang="zh-CN" sz="2800" dirty="0"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2800" dirty="0" err="1">
                <a:ea typeface="+mj-ea"/>
                <a:cs typeface="Arial" panose="020B0604020202020204" pitchFamily="34" charset="0"/>
              </a:rPr>
              <a:t>ineq</a:t>
            </a:r>
            <a:r>
              <a:rPr lang="en-US" altLang="zh-CN" sz="2800" dirty="0">
                <a:ea typeface="+mj-ea"/>
                <a:cs typeface="Arial" panose="020B0604020202020204" pitchFamily="34" charset="0"/>
              </a:rPr>
              <a:t>, covering number, isoperimetry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Relates the theoretical results to </a:t>
            </a:r>
            <a:r>
              <a:rPr lang="en-US" altLang="zh-CN" sz="2800">
                <a:ea typeface="+mj-ea"/>
                <a:cs typeface="Arial" panose="020B0604020202020204" pitchFamily="34" charset="0"/>
              </a:rPr>
              <a:t>the reality</a:t>
            </a:r>
            <a:endParaRPr lang="en-US" altLang="zh-CN" sz="2800" dirty="0"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Overparameterization in Neural Networks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</a:rPr>
              <a:t>Representation for Neural Networks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B2271B-DFA9-4C09-B53C-5E1AF0FFFF63}"/>
              </a:ext>
            </a:extLst>
          </p:cNvPr>
          <p:cNvSpPr txBox="1"/>
          <p:nvPr/>
        </p:nvSpPr>
        <p:spPr>
          <a:xfrm>
            <a:off x="507551" y="831394"/>
            <a:ext cx="1117689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neural networks,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# training samples &lt;&lt; #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D1C6D6-EF28-4A8F-B9BE-2CFD0F81A931}"/>
                  </a:ext>
                </a:extLst>
              </p:cNvPr>
              <p:cNvSpPr txBox="1"/>
              <p:nvPr/>
            </p:nvSpPr>
            <p:spPr>
              <a:xfrm>
                <a:off x="507551" y="1572778"/>
                <a:ext cx="113506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Take the example of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MNIST</a:t>
                </a:r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=6×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images. However in real world, typical model trains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p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parameters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D1C6D6-EF28-4A8F-B9BE-2CFD0F81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1" y="1572778"/>
                <a:ext cx="11350608" cy="830997"/>
              </a:xfrm>
              <a:prstGeom prst="rect">
                <a:avLst/>
              </a:prstGeom>
              <a:blipFill>
                <a:blip r:embed="rId2"/>
                <a:stretch>
                  <a:fillRect l="-806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2FACD53C-0CB7-45EB-889D-597F9388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44" y="2977153"/>
            <a:ext cx="5877948" cy="29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Overparameterization in Neural Networks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</a:rPr>
              <a:t>Representation for Neural Networks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B2271B-DFA9-4C09-B53C-5E1AF0FFFF63}"/>
              </a:ext>
            </a:extLst>
          </p:cNvPr>
          <p:cNvSpPr txBox="1"/>
          <p:nvPr/>
        </p:nvSpPr>
        <p:spPr>
          <a:xfrm>
            <a:off x="507551" y="831394"/>
            <a:ext cx="1117689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neural networks,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# training samples &lt;&lt; # 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D1C6D6-EF28-4A8F-B9BE-2CFD0F81A931}"/>
                  </a:ext>
                </a:extLst>
              </p:cNvPr>
              <p:cNvSpPr txBox="1"/>
              <p:nvPr/>
            </p:nvSpPr>
            <p:spPr>
              <a:xfrm>
                <a:off x="507551" y="1572778"/>
                <a:ext cx="11350608" cy="83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Take the example of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ImageNet</a:t>
                </a:r>
                <a:r>
                  <a:rPr lang="en-US" altLang="zh-CN" sz="2400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=6×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Arial" panose="020B0604020202020204" pitchFamily="34" charset="0"/>
                  </a:rPr>
                  <a:t> images. Each of them have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Arial" panose="020B0604020202020204" pitchFamily="34" charset="0"/>
                  </a:rPr>
                  <a:t>pixels. And a typical model trains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Arial" panose="020B0604020202020204" pitchFamily="34" charset="0"/>
                  </a:rPr>
                  <a:t>parameters</a:t>
                </a:r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4D1C6D6-EF28-4A8F-B9BE-2CFD0F81A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1" y="1572778"/>
                <a:ext cx="11350608" cy="835165"/>
              </a:xfrm>
              <a:prstGeom prst="rect">
                <a:avLst/>
              </a:prstGeom>
              <a:blipFill>
                <a:blip r:embed="rId2"/>
                <a:stretch>
                  <a:fillRect l="-806" t="-656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4ABB2A7E-CAA8-4A21-9EA9-ADDF7BD7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184" y="2914896"/>
            <a:ext cx="6123632" cy="278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1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Overparameterization in Neural Networks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</a:rPr>
              <a:t>Representation for Neural Networks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B2271B-DFA9-4C09-B53C-5E1AF0FFFF63}"/>
              </a:ext>
            </a:extLst>
          </p:cNvPr>
          <p:cNvSpPr txBox="1"/>
          <p:nvPr/>
        </p:nvSpPr>
        <p:spPr>
          <a:xfrm>
            <a:off x="507551" y="831394"/>
            <a:ext cx="1117689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neural networks, # training samples &lt;&lt; # parameters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6660C9-E2D4-445F-A6BC-049CCA3C9C7D}"/>
              </a:ext>
            </a:extLst>
          </p:cNvPr>
          <p:cNvSpPr txBox="1"/>
          <p:nvPr/>
        </p:nvSpPr>
        <p:spPr>
          <a:xfrm>
            <a:off x="1299001" y="2627143"/>
            <a:ext cx="959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Question: why we need so many parameters?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A64988-CE49-4B3A-ADBE-0EE107A6E891}"/>
              </a:ext>
            </a:extLst>
          </p:cNvPr>
          <p:cNvSpPr txBox="1"/>
          <p:nvPr/>
        </p:nvSpPr>
        <p:spPr>
          <a:xfrm>
            <a:off x="507551" y="4619051"/>
            <a:ext cx="1051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Note: the representation power (zero training loss) could be usually achieved when # training samples = # parameters </a:t>
            </a:r>
          </a:p>
        </p:txBody>
      </p:sp>
    </p:spTree>
    <p:extLst>
      <p:ext uri="{BB962C8B-B14F-4D97-AF65-F5344CB8AC3E}">
        <p14:creationId xmlns:p14="http://schemas.microsoft.com/office/powerpoint/2010/main" val="98166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Robustness in Neural Networks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4E861B-C7E8-4EA6-BBF3-03D8892D8B11}"/>
              </a:ext>
            </a:extLst>
          </p:cNvPr>
          <p:cNvSpPr txBox="1"/>
          <p:nvPr/>
        </p:nvSpPr>
        <p:spPr>
          <a:xfrm>
            <a:off x="578702" y="938461"/>
            <a:ext cx="1178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Robustness represents model performance when adding small perturbation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3F8452B-B3EC-4B7E-BC04-52CF15AB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96" y="1759319"/>
            <a:ext cx="4377159" cy="16934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F6506FD-D3EC-40DD-8C93-F8519AC93E42}"/>
              </a:ext>
            </a:extLst>
          </p:cNvPr>
          <p:cNvSpPr txBox="1"/>
          <p:nvPr/>
        </p:nvSpPr>
        <p:spPr>
          <a:xfrm>
            <a:off x="578702" y="3940022"/>
            <a:ext cx="1178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Lipschitz neural networks could guarantee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BD1B2C3-31A5-452E-90DD-9631596815A1}"/>
                  </a:ext>
                </a:extLst>
              </p:cNvPr>
              <p:cNvSpPr txBox="1"/>
              <p:nvPr/>
            </p:nvSpPr>
            <p:spPr>
              <a:xfrm>
                <a:off x="420696" y="4576839"/>
                <a:ext cx="117833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‖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BD1B2C3-31A5-452E-90DD-963159681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96" y="4576839"/>
                <a:ext cx="117833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E6335D45-73AE-4ED5-9906-246D3A16A0DB}"/>
              </a:ext>
            </a:extLst>
          </p:cNvPr>
          <p:cNvSpPr txBox="1"/>
          <p:nvPr/>
        </p:nvSpPr>
        <p:spPr>
          <a:xfrm>
            <a:off x="4196934" y="5152716"/>
            <a:ext cx="137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Original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Image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32BC16-455F-4DCB-A245-42FB01610969}"/>
              </a:ext>
            </a:extLst>
          </p:cNvPr>
          <p:cNvSpPr txBox="1"/>
          <p:nvPr/>
        </p:nvSpPr>
        <p:spPr>
          <a:xfrm>
            <a:off x="5530902" y="5152716"/>
            <a:ext cx="166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Perturbated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Image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37CA4B-910A-49B8-9F01-8D571D20EEC6}"/>
              </a:ext>
            </a:extLst>
          </p:cNvPr>
          <p:cNvSpPr txBox="1"/>
          <p:nvPr/>
        </p:nvSpPr>
        <p:spPr>
          <a:xfrm>
            <a:off x="7437365" y="5152716"/>
            <a:ext cx="1669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Small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742DDAD-ACBB-4311-A6C4-6AD6BC88DD33}"/>
                  </a:ext>
                </a:extLst>
              </p:cNvPr>
              <p:cNvSpPr txBox="1"/>
              <p:nvPr/>
            </p:nvSpPr>
            <p:spPr>
              <a:xfrm>
                <a:off x="9312731" y="4638394"/>
                <a:ext cx="2849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 Lipschitz Constant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742DDAD-ACBB-4311-A6C4-6AD6BC88D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31" y="4638394"/>
                <a:ext cx="2849636" cy="400110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95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689FA5-2B9B-4C55-867F-2552FB64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257"/>
            <a:ext cx="12192000" cy="17036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151892"/>
            <a:ext cx="12192000" cy="130256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FE88C54-3842-4F2F-911E-E54C8AB93ACD}"/>
              </a:ext>
            </a:extLst>
          </p:cNvPr>
          <p:cNvSpPr/>
          <p:nvPr/>
        </p:nvSpPr>
        <p:spPr>
          <a:xfrm>
            <a:off x="5627681" y="2011337"/>
            <a:ext cx="1495221" cy="31395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3692534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616140B-F65E-4F1D-A0B5-CC01E50C793F}"/>
              </a:ext>
            </a:extLst>
          </p:cNvPr>
          <p:cNvSpPr txBox="1"/>
          <p:nvPr/>
        </p:nvSpPr>
        <p:spPr>
          <a:xfrm>
            <a:off x="204321" y="4593299"/>
            <a:ext cx="1178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Noise Fitting leads to a large Lipschitz 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2FC08D4-1D2E-45B5-B3F8-E3B4A42D1300}"/>
              </a:ext>
            </a:extLst>
          </p:cNvPr>
          <p:cNvCxnSpPr/>
          <p:nvPr/>
        </p:nvCxnSpPr>
        <p:spPr>
          <a:xfrm>
            <a:off x="9563919" y="2458035"/>
            <a:ext cx="329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9359876-3F57-4FAE-A43C-DB18628AE46C}"/>
                  </a:ext>
                </a:extLst>
              </p:cNvPr>
              <p:cNvSpPr txBox="1"/>
              <p:nvPr/>
            </p:nvSpPr>
            <p:spPr>
              <a:xfrm>
                <a:off x="10247421" y="1973967"/>
                <a:ext cx="20433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not degenerated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9359876-3F57-4FAE-A43C-DB18628A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421" y="1973967"/>
                <a:ext cx="2043363" cy="830997"/>
              </a:xfrm>
              <a:prstGeom prst="rect">
                <a:avLst/>
              </a:prstGeom>
              <a:blipFill>
                <a:blip r:embed="rId4"/>
                <a:stretch>
                  <a:fillRect l="-1194" t="-5147" r="-1493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347128FF-F2F6-4338-A911-C2C22559E795}"/>
              </a:ext>
            </a:extLst>
          </p:cNvPr>
          <p:cNvSpPr txBox="1"/>
          <p:nvPr/>
        </p:nvSpPr>
        <p:spPr>
          <a:xfrm>
            <a:off x="6263444" y="5050221"/>
            <a:ext cx="3156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(Bad Robustness)</a:t>
            </a:r>
          </a:p>
        </p:txBody>
      </p:sp>
    </p:spTree>
    <p:extLst>
      <p:ext uri="{BB962C8B-B14F-4D97-AF65-F5344CB8AC3E}">
        <p14:creationId xmlns:p14="http://schemas.microsoft.com/office/powerpoint/2010/main" val="362965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6B0E00D2-E3F7-4626-9EEC-363F59D4B90F}"/>
              </a:ext>
            </a:extLst>
          </p:cNvPr>
          <p:cNvSpPr txBox="1"/>
          <p:nvPr/>
        </p:nvSpPr>
        <p:spPr>
          <a:xfrm>
            <a:off x="0" y="0"/>
            <a:ext cx="1144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Main Results in this paper (proof)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9F41FA-1DD6-48DC-9573-504C76536672}"/>
              </a:ext>
            </a:extLst>
          </p:cNvPr>
          <p:cNvSpPr/>
          <p:nvPr/>
        </p:nvSpPr>
        <p:spPr>
          <a:xfrm>
            <a:off x="8148955" y="6622415"/>
            <a:ext cx="4198507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4D2466-0604-4DB9-AD87-AFB185CEDB1A}"/>
              </a:ext>
            </a:extLst>
          </p:cNvPr>
          <p:cNvSpPr/>
          <p:nvPr/>
        </p:nvSpPr>
        <p:spPr>
          <a:xfrm>
            <a:off x="4013429" y="6622415"/>
            <a:ext cx="4296831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1767D-D08F-431E-A8A5-0E07F3D5937F}"/>
              </a:ext>
            </a:extLst>
          </p:cNvPr>
          <p:cNvSpPr txBox="1"/>
          <p:nvPr/>
        </p:nvSpPr>
        <p:spPr>
          <a:xfrm>
            <a:off x="8148954" y="6622415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滕佳烨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E961A-6A01-496F-9AA1-9F21064F1E70}"/>
              </a:ext>
            </a:extLst>
          </p:cNvPr>
          <p:cNvSpPr/>
          <p:nvPr/>
        </p:nvSpPr>
        <p:spPr>
          <a:xfrm>
            <a:off x="-1" y="6622415"/>
            <a:ext cx="4196935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9C94C-B127-44B8-B71B-6D56FBEFBB90}"/>
              </a:ext>
            </a:extLst>
          </p:cNvPr>
          <p:cNvSpPr txBox="1"/>
          <p:nvPr/>
        </p:nvSpPr>
        <p:spPr>
          <a:xfrm>
            <a:off x="0" y="6622415"/>
            <a:ext cx="4197189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403D7-CA89-437D-9D74-2BF1D268DBE9}"/>
              </a:ext>
            </a:extLst>
          </p:cNvPr>
          <p:cNvSpPr txBox="1"/>
          <p:nvPr/>
        </p:nvSpPr>
        <p:spPr>
          <a:xfrm>
            <a:off x="4075429" y="6621780"/>
            <a:ext cx="4196935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神经网络表示 </a:t>
            </a:r>
            <a:r>
              <a:rPr lang="en-US" altLang="zh-CN" sz="1000" dirty="0">
                <a:solidFill>
                  <a:srgbClr val="FFD1D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for Neural Networks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1F9D99-7F62-476F-9CC7-CBED2C8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62328"/>
            <a:ext cx="12192000" cy="1302564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80CF386-65AA-46A5-AB4D-0692C8CA9978}"/>
              </a:ext>
            </a:extLst>
          </p:cNvPr>
          <p:cNvSpPr/>
          <p:nvPr/>
        </p:nvSpPr>
        <p:spPr>
          <a:xfrm>
            <a:off x="3590230" y="1902970"/>
            <a:ext cx="4886612" cy="7219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052C7C-458A-45CF-BE8F-8E3DA61B6B67}"/>
                  </a:ext>
                </a:extLst>
              </p:cNvPr>
              <p:cNvSpPr txBox="1"/>
              <p:nvPr/>
            </p:nvSpPr>
            <p:spPr>
              <a:xfrm>
                <a:off x="204321" y="3098514"/>
                <a:ext cx="11783358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052C7C-458A-45CF-BE8F-8E3DA61B6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1" y="3098514"/>
                <a:ext cx="11783358" cy="1337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01B6062-8984-4CC7-B411-87E718E101C7}"/>
              </a:ext>
            </a:extLst>
          </p:cNvPr>
          <p:cNvSpPr txBox="1"/>
          <p:nvPr/>
        </p:nvSpPr>
        <p:spPr>
          <a:xfrm>
            <a:off x="9198032" y="3235282"/>
            <a:ext cx="2789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Prove that this prob is small with limited Lipschitz</a:t>
            </a:r>
          </a:p>
        </p:txBody>
      </p:sp>
    </p:spTree>
    <p:extLst>
      <p:ext uri="{BB962C8B-B14F-4D97-AF65-F5344CB8AC3E}">
        <p14:creationId xmlns:p14="http://schemas.microsoft.com/office/powerpoint/2010/main" val="130836260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0 - Neural Network Basis</Template>
  <TotalTime>2764</TotalTime>
  <Words>2431</Words>
  <Application>Microsoft Office PowerPoint</Application>
  <PresentationFormat>宽屏</PresentationFormat>
  <Paragraphs>322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黑体</vt:lpstr>
      <vt:lpstr>微软雅黑</vt:lpstr>
      <vt:lpstr>Arial</vt:lpstr>
      <vt:lpstr>Calibri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Canyu Zhang</dc:creator>
  <cp:lastModifiedBy>Jiaye Teng</cp:lastModifiedBy>
  <cp:revision>28</cp:revision>
  <dcterms:created xsi:type="dcterms:W3CDTF">2025-06-20T06:50:28Z</dcterms:created>
  <dcterms:modified xsi:type="dcterms:W3CDTF">2025-10-06T08:22:53Z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