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88"/>
    <p:restoredTop sz="86395"/>
  </p:normalViewPr>
  <p:slideViewPr>
    <p:cSldViewPr snapToGrid="0" snapToObjects="1">
      <p:cViewPr>
        <p:scale>
          <a:sx n="94" d="100"/>
          <a:sy n="94" d="100"/>
        </p:scale>
        <p:origin x="2160" y="5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2F9FC-FC2A-7D48-80D9-C0266D212198}" type="datetimeFigureOut">
              <a:rPr lang="en-US" smtClean="0"/>
              <a:t>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896D2-B3A8-5943-AD6F-2F0117BFC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74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896D2-B3A8-5943-AD6F-2F0117BFCC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83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19707-9C76-4244-8787-2E89E0B2A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184F0-C1A5-254C-9B48-96CA41D8A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45822-D835-3645-9925-ACD8F8F4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FB96-488B-724B-A118-69D67714AC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0C913-09E5-8945-A494-7E5507DD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6D541-FEEC-A64C-BA43-7D153C76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6D38-A19B-7B4E-A72B-016216152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5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9E5C4-A8B5-F444-AE9D-65FD73594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06127-2B6E-B249-AAFD-EF6D0FD19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C151E-B41C-7B4D-871A-E97090929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FB96-488B-724B-A118-69D67714AC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60912-BA9C-F64F-B411-B859B7EC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DD222-EEDA-AC42-84D1-C4167DC9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6D38-A19B-7B4E-A72B-016216152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20812F-A06C-2B4E-85C8-B562DDE98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5BC04-A6C9-6C4C-A86E-79D668555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3123B-6A5A-284D-A6DB-BB96BBEC3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FB96-488B-724B-A118-69D67714AC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D4D25-2C41-2048-BC15-1909BD4A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D1F00-ECFD-B543-93E2-4E7B549D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6D38-A19B-7B4E-A72B-016216152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2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C8C5-6DCE-EC4D-9CAA-0DA82861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40CE3-21B3-F745-BF77-D153F78C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1DF5C-F5D7-1E46-9214-513E3AAF7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FB96-488B-724B-A118-69D67714AC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C4DBF-CF8A-6F4F-8AC1-9C4638D9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B9A79-E0FC-BF4F-B50F-0B0DC425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6D38-A19B-7B4E-A72B-016216152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9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704B5-3DB6-8C48-B46B-EB1521A27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4A2DD-0224-8444-A6EA-49B77A89F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BD2E9-CBA0-6F4A-8D55-8E08CE511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FB96-488B-724B-A118-69D67714AC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72709-D20F-D147-A7DB-0FF9F52F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3523E-1FFD-E244-A1F4-85E71CC4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6D38-A19B-7B4E-A72B-016216152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2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765B-117D-A048-B89B-42BD2352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624D9-CEF2-6845-AF95-2139102F9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24DA7-837A-F141-A7D2-984A13AB9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3F5BE-9EC8-A542-8FBA-B48B10097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FB96-488B-724B-A118-69D67714AC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CEC5F-2568-7E46-B6D2-27BD5E79E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07F40-2568-AF43-B06E-F250FA30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6D38-A19B-7B4E-A72B-016216152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0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B969-5730-764C-8FC3-34F7B756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EE982-6659-8341-8E7B-755C55B8D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BD2D3-EA01-F643-8FE7-908223403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D8997-5BFE-2743-8742-EB723A821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51531F-EDEF-744D-BC9C-86A6A0590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FA6988-F3AD-6D44-9C15-8CF6C58CB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FB96-488B-724B-A118-69D67714AC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26785C-A299-2F4E-B27C-A14D1DB7C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7AA7DA-5C55-9649-AA5B-1D552DB3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6D38-A19B-7B4E-A72B-016216152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7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C9784-0DB0-0649-920F-B1928F94A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A54BF-012C-DA40-BE4E-5A6702E6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FB96-488B-724B-A118-69D67714AC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62A0E-89C3-894C-82BC-580EA0899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E43F3-531F-6E48-8FC4-CD164520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6D38-A19B-7B4E-A72B-016216152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9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73ACA2-57C7-5A41-894E-FF15BA80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FB96-488B-724B-A118-69D67714AC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053201-C4B6-C94A-B9B2-09C223066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85F88-E57F-6D4C-81CB-94644767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6D38-A19B-7B4E-A72B-016216152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7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9EDF-70F4-0549-AF4C-F180C7EDF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81819-4107-C741-B64D-2D9E5F28C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B05E5-1A6B-D245-AA79-580DE82BC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AFAFF-7213-C04D-9E33-60562BA3A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FB96-488B-724B-A118-69D67714AC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58B20-1A9F-174F-8F13-0F9B720A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C1F54-00B8-074A-855C-EA8735C8F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6D38-A19B-7B4E-A72B-016216152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4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154B6-0A68-D444-9A56-4FBC66AA3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F9CEFC-06C8-154D-9F4A-FDCC2CEA3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A14F1-B567-0548-844D-D994A3EC4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75A25-CE0A-6040-B246-A315556E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FB96-488B-724B-A118-69D67714AC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85FA2-6F20-3F42-8463-D95C8127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86C85-5ABA-434F-BB3E-382699412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6D38-A19B-7B4E-A72B-016216152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7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6D352-E00A-664C-858D-FAD48C08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CFBE1-7F4A-D04D-BC43-77066290E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B79FC-FD9F-1744-B00D-6F1585A6C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0FB96-488B-724B-A118-69D67714AC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D868C-8DD5-1348-AB4D-A2B536875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B3ACB-E0EF-2F43-B611-7C641D95E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66D38-A19B-7B4E-A72B-016216152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5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5779DCC-90C0-7C4D-90FA-13CAD4E92ABB}"/>
              </a:ext>
            </a:extLst>
          </p:cNvPr>
          <p:cNvSpPr/>
          <p:nvPr/>
        </p:nvSpPr>
        <p:spPr>
          <a:xfrm>
            <a:off x="1618396" y="1228299"/>
            <a:ext cx="1255594" cy="85980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7197F6A-9105-8349-AE24-11D0362D2CD0}"/>
              </a:ext>
            </a:extLst>
          </p:cNvPr>
          <p:cNvSpPr/>
          <p:nvPr/>
        </p:nvSpPr>
        <p:spPr>
          <a:xfrm>
            <a:off x="1618396" y="2596486"/>
            <a:ext cx="1255594" cy="85980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23F305C-335E-DC42-A12F-23D5B5358F02}"/>
              </a:ext>
            </a:extLst>
          </p:cNvPr>
          <p:cNvSpPr/>
          <p:nvPr/>
        </p:nvSpPr>
        <p:spPr>
          <a:xfrm>
            <a:off x="3823648" y="2999095"/>
            <a:ext cx="1255594" cy="85980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8E9045C-75A0-C849-859C-D6747F8F4BF3}"/>
              </a:ext>
            </a:extLst>
          </p:cNvPr>
          <p:cNvSpPr/>
          <p:nvPr/>
        </p:nvSpPr>
        <p:spPr>
          <a:xfrm>
            <a:off x="3823648" y="5175913"/>
            <a:ext cx="1255594" cy="85980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DN4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B8C4C2A-BBCF-DC47-9A11-AE32EEDF5241}"/>
              </a:ext>
            </a:extLst>
          </p:cNvPr>
          <p:cNvSpPr/>
          <p:nvPr/>
        </p:nvSpPr>
        <p:spPr>
          <a:xfrm>
            <a:off x="3775881" y="1910686"/>
            <a:ext cx="1255594" cy="85980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68C91CA-EA00-CA4D-816C-7B15515868C0}"/>
              </a:ext>
            </a:extLst>
          </p:cNvPr>
          <p:cNvSpPr/>
          <p:nvPr/>
        </p:nvSpPr>
        <p:spPr>
          <a:xfrm>
            <a:off x="3823648" y="4087504"/>
            <a:ext cx="1255594" cy="85980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DN3</a:t>
            </a:r>
          </a:p>
        </p:txBody>
      </p:sp>
      <p:pic>
        <p:nvPicPr>
          <p:cNvPr id="9" name="Picture 8" descr="A picture containing drawing, mug, table, cup&#10;&#10;Description automatically generated">
            <a:extLst>
              <a:ext uri="{FF2B5EF4-FFF2-40B4-BE49-F238E27FC236}">
                <a16:creationId xmlns:a16="http://schemas.microsoft.com/office/drawing/2014/main" id="{37CDBF37-D29A-084B-9DC7-EF503DBBD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677" y="1902440"/>
            <a:ext cx="901700" cy="876300"/>
          </a:xfrm>
          <a:prstGeom prst="rect">
            <a:avLst/>
          </a:prstGeom>
        </p:spPr>
      </p:pic>
      <p:pic>
        <p:nvPicPr>
          <p:cNvPr id="10" name="Picture 9" descr="A picture containing drawing, mug, table, cup&#10;&#10;Description automatically generated">
            <a:extLst>
              <a:ext uri="{FF2B5EF4-FFF2-40B4-BE49-F238E27FC236}">
                <a16:creationId xmlns:a16="http://schemas.microsoft.com/office/drawing/2014/main" id="{51A4446F-914C-1140-8ABF-C7A516C51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677" y="2982604"/>
            <a:ext cx="901700" cy="876300"/>
          </a:xfrm>
          <a:prstGeom prst="rect">
            <a:avLst/>
          </a:prstGeom>
        </p:spPr>
      </p:pic>
      <p:pic>
        <p:nvPicPr>
          <p:cNvPr id="11" name="Picture 10" descr="A picture containing drawing, mug, table, cup&#10;&#10;Description automatically generated">
            <a:extLst>
              <a:ext uri="{FF2B5EF4-FFF2-40B4-BE49-F238E27FC236}">
                <a16:creationId xmlns:a16="http://schemas.microsoft.com/office/drawing/2014/main" id="{0D85547C-081C-D34C-A68D-B5B368B8A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677" y="4087504"/>
            <a:ext cx="901700" cy="876300"/>
          </a:xfrm>
          <a:prstGeom prst="rect">
            <a:avLst/>
          </a:prstGeom>
        </p:spPr>
      </p:pic>
      <p:pic>
        <p:nvPicPr>
          <p:cNvPr id="12" name="Picture 11" descr="A picture containing drawing, mug, table, cup&#10;&#10;Description automatically generated">
            <a:extLst>
              <a:ext uri="{FF2B5EF4-FFF2-40B4-BE49-F238E27FC236}">
                <a16:creationId xmlns:a16="http://schemas.microsoft.com/office/drawing/2014/main" id="{87B6573A-CC54-D04A-90D5-9BE20A24D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677" y="5192404"/>
            <a:ext cx="901700" cy="8763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13F3C0-13D6-AB4C-9219-1FBAC07A8E79}"/>
              </a:ext>
            </a:extLst>
          </p:cNvPr>
          <p:cNvCxnSpPr/>
          <p:nvPr/>
        </p:nvCxnSpPr>
        <p:spPr>
          <a:xfrm>
            <a:off x="2219467" y="2122222"/>
            <a:ext cx="8528" cy="5117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9028D9-7D87-8441-99D5-A5F6B9D00A09}"/>
              </a:ext>
            </a:extLst>
          </p:cNvPr>
          <p:cNvCxnSpPr/>
          <p:nvPr/>
        </p:nvCxnSpPr>
        <p:spPr>
          <a:xfrm flipH="1">
            <a:off x="2903253" y="2303055"/>
            <a:ext cx="860969" cy="4299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FA40DE-DCB1-2A43-A20C-6C3CA7E3FEF5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2902136" y="2925731"/>
            <a:ext cx="921512" cy="5032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F97ADC-EAE0-FE47-8D28-CE3B7AB9C981}"/>
              </a:ext>
            </a:extLst>
          </p:cNvPr>
          <p:cNvCxnSpPr>
            <a:stCxn id="7" idx="1"/>
            <a:endCxn id="3" idx="3"/>
          </p:cNvCxnSpPr>
          <p:nvPr/>
        </p:nvCxnSpPr>
        <p:spPr>
          <a:xfrm flipH="1" flipV="1">
            <a:off x="2873990" y="3026391"/>
            <a:ext cx="949658" cy="1491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2D7962-4C15-EA42-954B-383E294EE340}"/>
              </a:ext>
            </a:extLst>
          </p:cNvPr>
          <p:cNvCxnSpPr/>
          <p:nvPr/>
        </p:nvCxnSpPr>
        <p:spPr>
          <a:xfrm flipH="1" flipV="1">
            <a:off x="2903253" y="3357353"/>
            <a:ext cx="892249" cy="22314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445CD82-02DD-1F4F-838B-51381C239960}"/>
              </a:ext>
            </a:extLst>
          </p:cNvPr>
          <p:cNvCxnSpPr/>
          <p:nvPr/>
        </p:nvCxnSpPr>
        <p:spPr>
          <a:xfrm flipH="1">
            <a:off x="5072399" y="2378117"/>
            <a:ext cx="15069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BE258E0-13A0-1D44-AEA1-2BEE850E0350}"/>
              </a:ext>
            </a:extLst>
          </p:cNvPr>
          <p:cNvCxnSpPr/>
          <p:nvPr/>
        </p:nvCxnSpPr>
        <p:spPr>
          <a:xfrm flipH="1">
            <a:off x="5072399" y="3448328"/>
            <a:ext cx="15069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89B64E-C417-E044-B957-7E65544A03EB}"/>
              </a:ext>
            </a:extLst>
          </p:cNvPr>
          <p:cNvCxnSpPr/>
          <p:nvPr/>
        </p:nvCxnSpPr>
        <p:spPr>
          <a:xfrm flipH="1">
            <a:off x="5086607" y="4473057"/>
            <a:ext cx="15069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12A8B3D-1564-3641-BF29-04CB3DEF444F}"/>
              </a:ext>
            </a:extLst>
          </p:cNvPr>
          <p:cNvCxnSpPr/>
          <p:nvPr/>
        </p:nvCxnSpPr>
        <p:spPr>
          <a:xfrm flipH="1">
            <a:off x="5101376" y="5628570"/>
            <a:ext cx="15069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092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7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Readey</dc:creator>
  <cp:lastModifiedBy>John Readey</cp:lastModifiedBy>
  <cp:revision>4</cp:revision>
  <dcterms:created xsi:type="dcterms:W3CDTF">2020-01-24T00:53:13Z</dcterms:created>
  <dcterms:modified xsi:type="dcterms:W3CDTF">2020-01-24T05:45:40Z</dcterms:modified>
</cp:coreProperties>
</file>