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4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1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3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3A19-D982-C84D-B4F8-BB7185A50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CB63F-E5DF-584F-AA29-B0B79BBE6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0902B-C6D9-0649-9642-F8246B728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EA3F-733D-AF40-94E3-36B8F42F4F8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6A550-FF35-E841-A8B5-788E64567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B11FB-CB9B-D64D-A452-2E8F1F5B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AB38-6BE9-2041-ADD2-5FFA3BAD3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7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6EC1-DF01-2746-A2CB-1CB04E4F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D31DC-747E-D64F-9FBC-FF561F388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1CDA9-B604-374F-B859-53CC7B29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EA3F-733D-AF40-94E3-36B8F42F4F8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633EB-24C3-B943-9087-47C0B3CA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9E96D-A000-EE4C-B1AE-4214ECE8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AB38-6BE9-2041-ADD2-5FFA3BAD3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8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1DDF53-25D3-924E-83AA-8BEE5333B2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3DEFF-EA90-FD43-911C-315E48505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FBA95-C56E-8E41-B6F0-3DFD89BDF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EA3F-733D-AF40-94E3-36B8F42F4F8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78F82-3C1B-5C41-85CD-D97EB370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7EFBC-2331-7F4E-8D86-29120284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AB38-6BE9-2041-ADD2-5FFA3BAD3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5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BCCF-7733-E640-8A6F-7717222BE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5B430-132D-4F49-B6CE-7C0938F39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86550-37B0-4042-89AF-3BD19A82D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EA3F-733D-AF40-94E3-36B8F42F4F8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113DB-DB17-534E-BA45-578D61D9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48818-4ADD-7B44-B059-D20E88DF7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AB38-6BE9-2041-ADD2-5FFA3BAD3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C478-7AFA-6347-9972-058C40AD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767F1-E204-A543-B62D-5F828612D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2CDE2-11C2-3F43-BD6F-CEA3BC5E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EA3F-733D-AF40-94E3-36B8F42F4F8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EC3B3-FCE2-4942-B204-063EC1B71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EB149-B989-C447-9B55-936D8C89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AB38-6BE9-2041-ADD2-5FFA3BAD3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2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5F14-02C7-6D4D-9759-C6FBFC412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782BD-D493-F64F-A1B1-B4DB26220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D1431-A095-0B49-A550-9FE8118B3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380C6-9E77-3840-9CEE-2B67D392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EA3F-733D-AF40-94E3-36B8F42F4F8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8CC87-1A0A-D141-B107-C4BCDD2C8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41B8F-03D3-D145-B1E9-92D25239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AB38-6BE9-2041-ADD2-5FFA3BAD3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3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393B-CF53-2B4D-89F8-DFE4D403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4250F-F218-3548-A9DA-4B8CE9AF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66490-EB2C-2840-86A1-4EE623ED0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9A4797-453B-1A4E-BB72-A8D829B33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86D793-2E94-8D44-8DD6-1D7CC7CCE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867C5E-AA20-394D-BD14-EA7FA772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EA3F-733D-AF40-94E3-36B8F42F4F8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9578DA-545D-B340-9D27-F29E3849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BFB63-1979-E548-A9CE-70B0DD61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AB38-6BE9-2041-ADD2-5FFA3BAD3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1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7FA3-AD1F-414E-8BF2-D9E86A37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548454-CFC2-1A4B-85CE-DD0AD26C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EA3F-733D-AF40-94E3-36B8F42F4F8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FA388-3211-9B4E-BE8B-7D7B39E4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946BC-62E0-DB49-91AD-517E01F1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AB38-6BE9-2041-ADD2-5FFA3BAD3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6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F1DD3A-A08A-944F-B919-A8978525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EA3F-733D-AF40-94E3-36B8F42F4F8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D2ED9E-10A2-BA44-A234-AFA17377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C5F8C-D90F-A143-8FC5-93B97155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AB38-6BE9-2041-ADD2-5FFA3BAD3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4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3A990-02B2-3D46-9187-61A966497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A6520-2949-524E-9C52-77C74B51D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8A889-76FD-F141-9C88-02FBB3A3F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9CA4A-78CC-9E42-9E5F-76DE1F5B3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EA3F-733D-AF40-94E3-36B8F42F4F8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FCE07-AB6A-1F4E-9C41-AED5F129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9A433-DA70-AE43-A11C-BCC33BD2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AB38-6BE9-2041-ADD2-5FFA3BAD3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7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587BD-D4BB-3649-9F4E-B6CE10C77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70A27-E12D-B54F-BD17-019284F3C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376A7-2ACB-914B-A0A7-B47640930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28117-428F-0F46-AF9E-051B5AE43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EA3F-733D-AF40-94E3-36B8F42F4F8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45D81-A503-EA48-AD24-A1978BEE7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99F38-E362-D74C-8E4C-7751DE91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AB38-6BE9-2041-ADD2-5FFA3BAD3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5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1B9B4D-6BF4-7C4C-B99D-25EF6540A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FECE5-5E1C-CC4A-BCE7-096D88715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1402C-588F-4B46-B565-DB1675970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8EA3F-733D-AF40-94E3-36B8F42F4F8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9590D-9477-A445-B441-403EAC22B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AAEE4-8C99-3248-B669-537E0C3F2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9AB38-6BE9-2041-ADD2-5FFA3BAD3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5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E80BAC-48C3-8C4F-9861-2E9AAEEA89B7}"/>
              </a:ext>
            </a:extLst>
          </p:cNvPr>
          <p:cNvSpPr txBox="1"/>
          <p:nvPr/>
        </p:nvSpPr>
        <p:spPr>
          <a:xfrm>
            <a:off x="8213210" y="318407"/>
            <a:ext cx="3118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GeneDetector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15CFD4D-856A-BB45-9174-AA240FF88F31}"/>
              </a:ext>
            </a:extLst>
          </p:cNvPr>
          <p:cNvSpPr/>
          <p:nvPr/>
        </p:nvSpPr>
        <p:spPr>
          <a:xfrm>
            <a:off x="219856" y="272205"/>
            <a:ext cx="3615874" cy="2538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First Search Page</a:t>
            </a:r>
          </a:p>
          <a:p>
            <a:pPr algn="ctr"/>
            <a:r>
              <a:rPr lang="en-US" dirty="0"/>
              <a:t>Set target URL</a:t>
            </a:r>
          </a:p>
          <a:p>
            <a:pPr algn="ctr"/>
            <a:r>
              <a:rPr lang="en-US" dirty="0"/>
              <a:t>Create client</a:t>
            </a:r>
          </a:p>
          <a:p>
            <a:pPr algn="ctr"/>
            <a:r>
              <a:rPr lang="en-US" dirty="0"/>
              <a:t>Set header</a:t>
            </a:r>
          </a:p>
          <a:p>
            <a:pPr algn="ctr"/>
            <a:r>
              <a:rPr lang="en-US" dirty="0"/>
              <a:t>Get/Post request</a:t>
            </a:r>
          </a:p>
          <a:p>
            <a:pPr algn="ctr"/>
            <a:r>
              <a:rPr lang="en-US" dirty="0"/>
              <a:t>Receive response</a:t>
            </a:r>
          </a:p>
          <a:p>
            <a:pPr algn="ctr"/>
            <a:r>
              <a:rPr lang="en-US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CsrfToken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Total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</a:p>
          <a:p>
            <a:pPr algn="ctr"/>
            <a:r>
              <a:rPr lang="en-US" dirty="0"/>
              <a:t>Get cookies</a:t>
            </a:r>
          </a:p>
          <a:p>
            <a:pPr algn="ctr"/>
            <a:r>
              <a:rPr lang="en-US" dirty="0"/>
              <a:t>Download data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4872958-B78A-A345-9F71-3CFD62E70B05}"/>
              </a:ext>
            </a:extLst>
          </p:cNvPr>
          <p:cNvSpPr/>
          <p:nvPr/>
        </p:nvSpPr>
        <p:spPr>
          <a:xfrm>
            <a:off x="8510318" y="4693549"/>
            <a:ext cx="3348842" cy="184604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WEB SCRAPING STEPS</a:t>
            </a:r>
          </a:p>
          <a:p>
            <a:pPr algn="ctr"/>
            <a:r>
              <a:rPr lang="en-US" dirty="0"/>
              <a:t>Request-Response</a:t>
            </a:r>
          </a:p>
          <a:p>
            <a:pPr algn="ctr"/>
            <a:r>
              <a:rPr lang="en-US" dirty="0"/>
              <a:t>Parse and Extract</a:t>
            </a:r>
          </a:p>
          <a:p>
            <a:pPr algn="ctr"/>
            <a:r>
              <a:rPr lang="en-US" dirty="0"/>
              <a:t>Download Data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4D10928-F59E-194E-8399-C50E69975A75}"/>
              </a:ext>
            </a:extLst>
          </p:cNvPr>
          <p:cNvSpPr/>
          <p:nvPr/>
        </p:nvSpPr>
        <p:spPr>
          <a:xfrm>
            <a:off x="209303" y="4047445"/>
            <a:ext cx="3615874" cy="2386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Following Search Page</a:t>
            </a:r>
          </a:p>
          <a:p>
            <a:pPr algn="ctr"/>
            <a:r>
              <a:rPr lang="en-US" dirty="0"/>
              <a:t>Set target URL</a:t>
            </a:r>
          </a:p>
          <a:p>
            <a:pPr algn="ctr"/>
            <a:r>
              <a:rPr lang="en-US" dirty="0"/>
              <a:t>Create client</a:t>
            </a:r>
          </a:p>
          <a:p>
            <a:pPr algn="ctr"/>
            <a:r>
              <a:rPr lang="en-US" dirty="0"/>
              <a:t>Set header</a:t>
            </a:r>
          </a:p>
          <a:p>
            <a:pPr algn="ctr"/>
            <a:r>
              <a:rPr lang="en-US" dirty="0"/>
              <a:t>Get/Post request</a:t>
            </a:r>
          </a:p>
          <a:p>
            <a:pPr algn="ctr"/>
            <a:r>
              <a:rPr lang="en-US" dirty="0"/>
              <a:t>Receive Response</a:t>
            </a:r>
          </a:p>
          <a:p>
            <a:pPr algn="ctr"/>
            <a:r>
              <a:rPr lang="en-US" dirty="0"/>
              <a:t>Download data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281DC2E2-0F63-E849-9568-17B457CBB99C}"/>
              </a:ext>
            </a:extLst>
          </p:cNvPr>
          <p:cNvSpPr/>
          <p:nvPr/>
        </p:nvSpPr>
        <p:spPr>
          <a:xfrm>
            <a:off x="1797546" y="3170317"/>
            <a:ext cx="439387" cy="6531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87219A7-0791-304F-904A-73F3C5483552}"/>
              </a:ext>
            </a:extLst>
          </p:cNvPr>
          <p:cNvSpPr/>
          <p:nvPr/>
        </p:nvSpPr>
        <p:spPr>
          <a:xfrm>
            <a:off x="4457890" y="2561112"/>
            <a:ext cx="2648197" cy="1495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 data</a:t>
            </a:r>
          </a:p>
          <a:p>
            <a:pPr algn="ctr"/>
            <a:r>
              <a:rPr lang="en-US" dirty="0"/>
              <a:t>Write into CSV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E4F9453-4E5A-0749-896C-AD222A0F62FF}"/>
              </a:ext>
            </a:extLst>
          </p:cNvPr>
          <p:cNvSpPr/>
          <p:nvPr/>
        </p:nvSpPr>
        <p:spPr>
          <a:xfrm>
            <a:off x="4920686" y="239820"/>
            <a:ext cx="2921330" cy="13894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Strategy:</a:t>
            </a:r>
          </a:p>
          <a:p>
            <a:pPr algn="ctr"/>
            <a:r>
              <a:rPr lang="en-US" dirty="0"/>
              <a:t>Use Regular Expression</a:t>
            </a:r>
            <a:r>
              <a:rPr lang="zh-CN" altLang="en-US" dirty="0"/>
              <a:t> </a:t>
            </a:r>
            <a:r>
              <a:rPr lang="en-US" altLang="zh-CN" dirty="0"/>
              <a:t>to match the gene name</a:t>
            </a:r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A67FC4A-0D95-E843-B81E-1F6947F28EE4}"/>
              </a:ext>
            </a:extLst>
          </p:cNvPr>
          <p:cNvSpPr/>
          <p:nvPr/>
        </p:nvSpPr>
        <p:spPr>
          <a:xfrm>
            <a:off x="5541262" y="4614961"/>
            <a:ext cx="2671948" cy="2003219"/>
          </a:xfrm>
          <a:prstGeom prst="roundRect">
            <a:avLst/>
          </a:prstGeom>
          <a:solidFill>
            <a:srgbClr val="A846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CSV file header includes:</a:t>
            </a:r>
          </a:p>
          <a:p>
            <a:pPr algn="ctr"/>
            <a:r>
              <a:rPr lang="en-US" dirty="0"/>
              <a:t>Paper title, url, abstract content, gene name, pmid, doi, keyword(disease name)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D810946-A19A-EC41-A22A-55578B125FD0}"/>
              </a:ext>
            </a:extLst>
          </p:cNvPr>
          <p:cNvSpPr/>
          <p:nvPr/>
        </p:nvSpPr>
        <p:spPr>
          <a:xfrm>
            <a:off x="490450" y="3170317"/>
            <a:ext cx="1232146" cy="30523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CsrfToken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B19038D-6D9F-2049-AAA6-1B47B93F352E}"/>
              </a:ext>
            </a:extLst>
          </p:cNvPr>
          <p:cNvSpPr/>
          <p:nvPr/>
        </p:nvSpPr>
        <p:spPr>
          <a:xfrm>
            <a:off x="498445" y="3572011"/>
            <a:ext cx="1232146" cy="30523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Cookies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C4711E61-ABEB-914B-A903-1D648C975159}"/>
              </a:ext>
            </a:extLst>
          </p:cNvPr>
          <p:cNvSpPr/>
          <p:nvPr/>
        </p:nvSpPr>
        <p:spPr>
          <a:xfrm rot="1660117">
            <a:off x="3823565" y="2635732"/>
            <a:ext cx="600075" cy="471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07CA2A-28CE-BC4A-991B-424F31972D0E}"/>
              </a:ext>
            </a:extLst>
          </p:cNvPr>
          <p:cNvCxnSpPr>
            <a:cxnSpLocks/>
          </p:cNvCxnSpPr>
          <p:nvPr/>
        </p:nvCxnSpPr>
        <p:spPr>
          <a:xfrm>
            <a:off x="4948973" y="4274323"/>
            <a:ext cx="383258" cy="1483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DE64E7C-0500-444E-9178-EA75CBDF1A42}"/>
              </a:ext>
            </a:extLst>
          </p:cNvPr>
          <p:cNvCxnSpPr>
            <a:cxnSpLocks/>
          </p:cNvCxnSpPr>
          <p:nvPr/>
        </p:nvCxnSpPr>
        <p:spPr>
          <a:xfrm flipV="1">
            <a:off x="5332231" y="1780120"/>
            <a:ext cx="947871" cy="562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ight Arrow 40">
            <a:extLst>
              <a:ext uri="{FF2B5EF4-FFF2-40B4-BE49-F238E27FC236}">
                <a16:creationId xmlns:a16="http://schemas.microsoft.com/office/drawing/2014/main" id="{273BFC2A-0D09-6A42-87B7-ECEC2BE0BA73}"/>
              </a:ext>
            </a:extLst>
          </p:cNvPr>
          <p:cNvSpPr/>
          <p:nvPr/>
        </p:nvSpPr>
        <p:spPr>
          <a:xfrm rot="19582751">
            <a:off x="3823565" y="3675971"/>
            <a:ext cx="600075" cy="471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D1F5421C-F799-784A-B4AB-2F98A4D25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247" y="1771503"/>
            <a:ext cx="4233441" cy="2701188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1884187-A5DF-B142-BD51-EED1944C352F}"/>
              </a:ext>
            </a:extLst>
          </p:cNvPr>
          <p:cNvSpPr txBox="1"/>
          <p:nvPr/>
        </p:nvSpPr>
        <p:spPr>
          <a:xfrm>
            <a:off x="7966643" y="1006325"/>
            <a:ext cx="389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 the gene name that related to your interested disease from PubMed Abstract.</a:t>
            </a:r>
          </a:p>
        </p:txBody>
      </p:sp>
    </p:spTree>
    <p:extLst>
      <p:ext uri="{BB962C8B-B14F-4D97-AF65-F5344CB8AC3E}">
        <p14:creationId xmlns:p14="http://schemas.microsoft.com/office/powerpoint/2010/main" val="1056384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110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jiayi</dc:creator>
  <cp:lastModifiedBy>li jiayi</cp:lastModifiedBy>
  <cp:revision>4</cp:revision>
  <dcterms:created xsi:type="dcterms:W3CDTF">2021-12-06T23:29:06Z</dcterms:created>
  <dcterms:modified xsi:type="dcterms:W3CDTF">2021-12-07T02:39:03Z</dcterms:modified>
</cp:coreProperties>
</file>