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9" r:id="rId5"/>
    <p:sldId id="272" r:id="rId6"/>
    <p:sldId id="261" r:id="rId7"/>
    <p:sldId id="262" r:id="rId8"/>
    <p:sldId id="263" r:id="rId9"/>
    <p:sldId id="258" r:id="rId10"/>
    <p:sldId id="264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5"/>
    <p:restoredTop sz="94609"/>
  </p:normalViewPr>
  <p:slideViewPr>
    <p:cSldViewPr snapToGrid="0" snapToObjects="1">
      <p:cViewPr varScale="1">
        <p:scale>
          <a:sx n="108" d="100"/>
          <a:sy n="108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65FF-5606-8645-842D-A6F3B0FA7699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227A3-6CA4-E14C-9BAB-5947C752D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227A3-6CA4-E14C-9BAB-5947C752DD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9F7-45DE-524D-A036-AE88F7EE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E35B5-E688-7948-B96F-8A9655E6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8182-839B-6845-A436-234EA066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D499-8190-954E-8929-7DB2CDB2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8F03-EB0D-C942-A1E0-809027F5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0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7AD5-BFE7-6147-83EA-AB497F32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B308B-0934-B543-A39B-3DE3BD9FE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F99F-9FB6-DF4B-A6F8-EA1D4008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A4B9-6C8E-D44A-9DD2-17EB4856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DD57-7134-9640-B062-7B828185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38CA3-89A9-C943-9FBF-B7F3249F9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6C170-21A4-B240-BC77-E5800B92F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3663-1F38-E944-A4CB-576B4A27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24D0-577A-A84F-95FE-33E11819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602A-0CFA-1A4F-B9AC-9D11262A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C6F-C8B5-D143-AB05-190E231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D0B7A-9510-4B46-B3AF-A9FCD1F3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B76B-50CA-2849-BB64-AD938557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0C28-3755-7F4C-B5B9-2A8D6A9F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0073-4E81-2A4C-8E84-F9E172F0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5760-04CD-FD41-8098-ECC3A2F5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060A-A566-4044-958C-BDC18077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E52EB-C56C-D344-B1CC-E03B2DFB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E5EA-6593-AB4E-B704-D8303953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895A-85E2-A148-B9BA-0E9099E9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26F7-1566-E749-8079-19900252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4B4A-6DCA-9740-9FE7-D119D42CF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FB019-52AC-DF49-BF0B-BAE5959F4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213D1-9EE7-4B4B-96C8-6CCCBC8F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63DDD-E897-6B4E-B968-9B2DDFC6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F8C31-DB49-9447-991F-EF917E45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AFC9-DF2E-8442-A28A-9D51BF06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BB18-731C-FF49-9682-55110788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BD8C5-EF69-2940-8B8C-9AA98108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D0150-E7F9-4144-A4E1-977A5362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61D6A-39A4-AF45-8FDC-B619E4317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F1C6D-874C-2B4D-87B2-4AC7BBED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8CFCE-62B8-784E-A4B9-9AF75BC5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97C5A-F5C4-5E4F-BD3E-F4CAB4BD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A5DD-2640-C248-8B1C-64B83CF7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B40AF-25F0-A246-B45A-F543C413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9D68E-4ACF-8644-AFE6-57300D5E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E9D25-C998-5043-B0B0-268C0C8E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767B0-7C4A-AB4E-8024-7A6D3D04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45794-4B3F-C341-A7CC-D31D7BF8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61BFC-1629-DC44-9100-D9A1A63A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16E-F99A-4E48-B628-004D2E95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6115-DE39-524E-9747-661227DF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A8E8A-D56F-5A48-BCD2-86CE1CB8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77F1-8D4E-214C-B45F-31F1B29E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3131A-D7A5-4846-8045-6021493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33C8-4F85-A14A-8E8B-A76BEF3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CB18-712E-0544-A133-CD7AB037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120D8-C6C5-C340-8A3D-98975B277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26523-5690-CB42-ACD4-3B8973FD3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F322B-AC62-6241-9AEC-51EBB4DC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4F58C-82B7-2740-B6E3-0BC5E7EB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28E0A-650E-704F-9DDB-C58425E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C3CAE-748E-3946-882E-F1312384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A5CB-9FBB-4B4E-8207-501EF817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CA84-C09A-A541-AC30-5D38FD087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8098-7933-0144-B4E0-FCA1ABCF92CF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42B7-0254-5041-8EBE-546E2187B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932D-5082-A145-A52F-E740A7B62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BC70-CD34-084D-8B36-287C10F5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ohdsi.org/t/3d-rendering-prior-to-an-arthroplasty-procedure/6920" TargetMode="External"/><Relationship Id="rId2" Type="http://schemas.openxmlformats.org/officeDocument/2006/relationships/hyperlink" Target="https://forums.ohdsi.org/t/potential-network-study-inpatient-sedation-characterization-study/797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8kizSxfKgBQU-BYDVNqDgolBBPK57kRKcONudXjTBzo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andlab/SeaWAS/" TargetMode="External"/><Relationship Id="rId2" Type="http://schemas.openxmlformats.org/officeDocument/2006/relationships/hyperlink" Target="http://www.ohdsi.org/web/atlas/#/estimation/cca/8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hdsi.org/web/wiki/doku.php?id=research:protocols_in_develop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E439-02DC-9343-A406-0BD79D718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PDA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Exploration:</a:t>
            </a:r>
            <a:br>
              <a:rPr lang="en-US" altLang="zh-CN" dirty="0"/>
            </a:br>
            <a:r>
              <a:rPr lang="en-US" dirty="0"/>
              <a:t>OHDSI Forum Pipeline</a:t>
            </a:r>
          </a:p>
        </p:txBody>
      </p:sp>
    </p:spTree>
    <p:extLst>
      <p:ext uri="{BB962C8B-B14F-4D97-AF65-F5344CB8AC3E}">
        <p14:creationId xmlns:p14="http://schemas.microsoft.com/office/powerpoint/2010/main" val="350688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089D49-604C-2946-825B-A452F4DC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18" y="0"/>
            <a:ext cx="869896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D3AE46-4276-8C4D-B695-D914BF37AB61}"/>
              </a:ext>
            </a:extLst>
          </p:cNvPr>
          <p:cNvSpPr/>
          <p:nvPr/>
        </p:nvSpPr>
        <p:spPr>
          <a:xfrm>
            <a:off x="3626921" y="5722777"/>
            <a:ext cx="2013858" cy="357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8B0DD-6DD5-524A-9D95-F90339288EDE}"/>
              </a:ext>
            </a:extLst>
          </p:cNvPr>
          <p:cNvSpPr txBox="1"/>
          <p:nvPr/>
        </p:nvSpPr>
        <p:spPr>
          <a:xfrm>
            <a:off x="1807189" y="5247620"/>
            <a:ext cx="194709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0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494B0E-5EC5-8C49-9512-0A06FAB6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613" y="0"/>
            <a:ext cx="761527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F333CE-7791-A94F-ABC1-03BB320B9695}"/>
              </a:ext>
            </a:extLst>
          </p:cNvPr>
          <p:cNvSpPr/>
          <p:nvPr/>
        </p:nvSpPr>
        <p:spPr>
          <a:xfrm>
            <a:off x="4082140" y="3333433"/>
            <a:ext cx="3054929" cy="324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1D751-DBA3-B74B-94B0-5CE3D97DAE54}"/>
              </a:ext>
            </a:extLst>
          </p:cNvPr>
          <p:cNvSpPr txBox="1"/>
          <p:nvPr/>
        </p:nvSpPr>
        <p:spPr>
          <a:xfrm>
            <a:off x="1828800" y="3057435"/>
            <a:ext cx="1246909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prepared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7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20A0FD-AFF8-3646-AB0C-C02175F9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82" y="0"/>
            <a:ext cx="7139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9ECC-9BFD-254D-942B-E9FD1775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Six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25D6-108A-064A-9E1F-185A4793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OHDSI</a:t>
            </a:r>
            <a:r>
              <a:rPr lang="zh-CN" altLang="en-US" dirty="0"/>
              <a:t> </a:t>
            </a:r>
            <a:r>
              <a:rPr lang="en-US" altLang="zh-CN" dirty="0"/>
              <a:t>forum</a:t>
            </a:r>
          </a:p>
          <a:p>
            <a:endParaRPr lang="en-US" dirty="0"/>
          </a:p>
          <a:p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Mary</a:t>
            </a:r>
          </a:p>
          <a:p>
            <a:pPr lvl="1"/>
            <a:r>
              <a:rPr lang="en-US" u="sng" dirty="0">
                <a:hlinkClick r:id="rId2"/>
              </a:rPr>
              <a:t>https://forums.ohdsi.org/t/potential-network-study-inpatient-sedation-characterization-study/7973</a:t>
            </a:r>
            <a:endParaRPr lang="en-US" dirty="0"/>
          </a:p>
          <a:p>
            <a:pPr lvl="1"/>
            <a:r>
              <a:rPr lang="en-US" u="sng" dirty="0">
                <a:hlinkClick r:id="rId3"/>
              </a:rPr>
              <a:t>https://forums.ohdsi.org/t/3d-rendering-prior-to-an-arthroplasty-procedure/6920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8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4CC-356F-0240-BE32-6893AA35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9198-83A6-034E-B252-0ECDB96D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r>
              <a:rPr lang="en-US" altLang="zh-CN" dirty="0"/>
              <a:t>Sign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OHDSI</a:t>
            </a:r>
            <a:r>
              <a:rPr lang="zh-CN" altLang="en-US" dirty="0"/>
              <a:t> </a:t>
            </a:r>
            <a:r>
              <a:rPr lang="en-US" altLang="zh-CN" dirty="0"/>
              <a:t>forum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</a:p>
          <a:p>
            <a:pPr lvl="1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login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0BF6A-4CC4-C248-9E03-FA10EAA3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48" y="2376603"/>
            <a:ext cx="7821274" cy="44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8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7171-ECF7-ED42-B38A-C0C8B20E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987C-0943-D84D-A2DA-D303B59A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PennCIL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</a:p>
          <a:p>
            <a:endParaRPr lang="en-US" altLang="zh-CN" dirty="0"/>
          </a:p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met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login: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dirty="0"/>
              <a:t>Self-Registration is currently disabled or 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users.auth.php</a:t>
            </a:r>
            <a:r>
              <a:rPr lang="en-US" dirty="0"/>
              <a:t> is not writable. Please ask your </a:t>
            </a:r>
            <a:r>
              <a:rPr lang="en-US" dirty="0" err="1"/>
              <a:t>DokuWiki</a:t>
            </a:r>
            <a:r>
              <a:rPr lang="en-US" dirty="0"/>
              <a:t> administrator to create your account manually.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Jessie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contact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administrator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470D-F077-DC4D-AD7C-1BECC95F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2D9B-BE63-5043-BD1B-2B27407D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32" y="1825624"/>
            <a:ext cx="4268190" cy="4704671"/>
          </a:xfrm>
        </p:spPr>
        <p:txBody>
          <a:bodyPr>
            <a:normAutofit/>
          </a:bodyPr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drive.</a:t>
            </a:r>
          </a:p>
          <a:p>
            <a:pPr lvl="2"/>
            <a:r>
              <a:rPr lang="en-US" dirty="0">
                <a:hlinkClick r:id="rId3"/>
              </a:rPr>
              <a:t>https://docs.google.com/document/d/18kizSxfKgBQU-BYDVNqDgolBBPK57kRKcONudXjTBzo/edit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470D6-F0A1-264F-BD33-8B04A243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751" y="386333"/>
            <a:ext cx="7030192" cy="61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0221-2890-194F-93B3-AE188F1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8AEE-8EEF-714E-9C16-92F4E119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section.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Cohort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Atlas</a:t>
            </a:r>
          </a:p>
          <a:p>
            <a:pPr lvl="2"/>
            <a:r>
              <a:rPr lang="en-US" u="sng" dirty="0">
                <a:hlinkClick r:id="rId2"/>
              </a:rPr>
              <a:t>http://www.ohdsi.org/web/atlas/#/estimation/cca/81</a:t>
            </a:r>
            <a:endParaRPr lang="en-US" u="sng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Mary</a:t>
            </a:r>
          </a:p>
          <a:p>
            <a:pPr lvl="2"/>
            <a:r>
              <a:rPr lang="en-US" dirty="0">
                <a:hlinkClick r:id="rId3"/>
              </a:rPr>
              <a:t>https://github.com/bolandlab/SeaWAS/</a:t>
            </a:r>
            <a:endParaRPr 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 err="1"/>
              <a:t>Martijn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site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0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EF66-C9B8-904C-96DE-90D21234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1846-DE4E-C34D-94BB-A3D9F450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25625"/>
            <a:ext cx="2933205" cy="4351338"/>
          </a:xfrm>
        </p:spPr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on the</a:t>
            </a:r>
            <a:r>
              <a:rPr lang="zh-CN" altLang="en-US" dirty="0"/>
              <a:t> </a:t>
            </a:r>
            <a:r>
              <a:rPr lang="en-US" altLang="zh-CN" dirty="0"/>
              <a:t>right,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“Protocols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Development”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04AA1-9D85-B349-BD8A-3A100567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14" y="643063"/>
            <a:ext cx="8599658" cy="57221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C10E99-EDDA-1641-AA79-29EF5D26FF21}"/>
              </a:ext>
            </a:extLst>
          </p:cNvPr>
          <p:cNvSpPr/>
          <p:nvPr/>
        </p:nvSpPr>
        <p:spPr>
          <a:xfrm>
            <a:off x="5740729" y="4536373"/>
            <a:ext cx="1757548" cy="213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8099-19FB-684B-B13D-9CADA514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595B-F00C-7844-A1E7-7F81C4AD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41" y="1690688"/>
            <a:ext cx="3077162" cy="4351338"/>
          </a:xfrm>
        </p:spPr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E6A71-93D4-864D-90B1-E1759B8D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8" y="1385270"/>
            <a:ext cx="8307251" cy="52850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20E037-C2E0-0C4D-BD4D-E843032D48AA}"/>
              </a:ext>
            </a:extLst>
          </p:cNvPr>
          <p:cNvSpPr/>
          <p:nvPr/>
        </p:nvSpPr>
        <p:spPr>
          <a:xfrm>
            <a:off x="5669476" y="4227616"/>
            <a:ext cx="707573" cy="213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09E44-03AD-3D4E-9408-63168FBE4801}"/>
              </a:ext>
            </a:extLst>
          </p:cNvPr>
          <p:cNvSpPr txBox="1"/>
          <p:nvPr/>
        </p:nvSpPr>
        <p:spPr>
          <a:xfrm>
            <a:off x="3408218" y="3595829"/>
            <a:ext cx="1947094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Mary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“Test”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Rui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Jessie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CBD49-E697-ED4C-9D7C-948808DDD7CA}"/>
              </a:ext>
            </a:extLst>
          </p:cNvPr>
          <p:cNvSpPr/>
          <p:nvPr/>
        </p:nvSpPr>
        <p:spPr>
          <a:xfrm>
            <a:off x="11055927" y="2852274"/>
            <a:ext cx="568037" cy="342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F9B04-8ECB-8643-A70E-BE5B89937233}"/>
              </a:ext>
            </a:extLst>
          </p:cNvPr>
          <p:cNvSpPr txBox="1"/>
          <p:nvPr/>
        </p:nvSpPr>
        <p:spPr>
          <a:xfrm>
            <a:off x="9676870" y="2068907"/>
            <a:ext cx="19470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1AE5-AFCD-7D45-8BA5-D0891E1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Five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4B4E-59FC-924F-B18E-6B7EFB0F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0688" cy="4351338"/>
          </a:xfrm>
        </p:spPr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wiki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62C05-518F-B540-8787-5F5EE697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3" y="2347266"/>
            <a:ext cx="10495193" cy="3829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E20868-27D4-624C-B6E6-02299F9316C3}"/>
              </a:ext>
            </a:extLst>
          </p:cNvPr>
          <p:cNvSpPr/>
          <p:nvPr/>
        </p:nvSpPr>
        <p:spPr>
          <a:xfrm>
            <a:off x="8733310" y="4131484"/>
            <a:ext cx="2013858" cy="357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F2B5A-1CBF-CF41-A31A-66579FD72B15}"/>
              </a:ext>
            </a:extLst>
          </p:cNvPr>
          <p:cNvSpPr txBox="1"/>
          <p:nvPr/>
        </p:nvSpPr>
        <p:spPr>
          <a:xfrm>
            <a:off x="10119916" y="3181313"/>
            <a:ext cx="19470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logged-in,</a:t>
            </a:r>
            <a:r>
              <a:rPr lang="zh-CN" altLang="en-US" dirty="0"/>
              <a:t> </a:t>
            </a:r>
            <a:r>
              <a:rPr lang="en-US" altLang="zh-CN" dirty="0"/>
              <a:t>“Create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page”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15C4-AF84-3046-B348-99E7EB9A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Five</a:t>
            </a:r>
            <a:r>
              <a:rPr lang="zh-CN" altLang="en-US" dirty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9E92-EB62-374B-8198-5BC34BCE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</a:p>
          <a:p>
            <a:pPr lvl="1"/>
            <a:r>
              <a:rPr lang="en-US" dirty="0">
                <a:hlinkClick r:id="rId2"/>
              </a:rPr>
              <a:t>https://www.ohdsi.org/web/wiki/doku.php?id=research:protocols_in_development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6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321</Words>
  <Application>Microsoft Macintosh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Theme</vt:lpstr>
      <vt:lpstr>PDA Use Case Exploration: OHDSI Forum Pipeline</vt:lpstr>
      <vt:lpstr>Step One</vt:lpstr>
      <vt:lpstr>Step One</vt:lpstr>
      <vt:lpstr>Step Two </vt:lpstr>
      <vt:lpstr>Step Two (Cont.)</vt:lpstr>
      <vt:lpstr>Step Three</vt:lpstr>
      <vt:lpstr>Step Four</vt:lpstr>
      <vt:lpstr>Step Five</vt:lpstr>
      <vt:lpstr>Step Five (Cont.)</vt:lpstr>
      <vt:lpstr>PowerPoint Presentation</vt:lpstr>
      <vt:lpstr>PowerPoint Presentation</vt:lpstr>
      <vt:lpstr>PowerPoint Presentation</vt:lpstr>
      <vt:lpstr>Step Six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Tong, Jiayi</dc:creator>
  <cp:lastModifiedBy>Tong, Jiayi</cp:lastModifiedBy>
  <cp:revision>6</cp:revision>
  <dcterms:created xsi:type="dcterms:W3CDTF">2019-10-18T00:04:13Z</dcterms:created>
  <dcterms:modified xsi:type="dcterms:W3CDTF">2019-10-18T00:43:44Z</dcterms:modified>
</cp:coreProperties>
</file>