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4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18F5-7256-074D-88F8-8E42FCE16A7A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D5F9-9D33-DC45-9E5C-F7FE00B5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7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18F5-7256-074D-88F8-8E42FCE16A7A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D5F9-9D33-DC45-9E5C-F7FE00B5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2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18F5-7256-074D-88F8-8E42FCE16A7A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D5F9-9D33-DC45-9E5C-F7FE00B5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3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18F5-7256-074D-88F8-8E42FCE16A7A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D5F9-9D33-DC45-9E5C-F7FE00B5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18F5-7256-074D-88F8-8E42FCE16A7A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D5F9-9D33-DC45-9E5C-F7FE00B5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18F5-7256-074D-88F8-8E42FCE16A7A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D5F9-9D33-DC45-9E5C-F7FE00B5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4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18F5-7256-074D-88F8-8E42FCE16A7A}" type="datetimeFigureOut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D5F9-9D33-DC45-9E5C-F7FE00B5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18F5-7256-074D-88F8-8E42FCE16A7A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D5F9-9D33-DC45-9E5C-F7FE00B5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0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18F5-7256-074D-88F8-8E42FCE16A7A}" type="datetimeFigureOut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D5F9-9D33-DC45-9E5C-F7FE00B5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2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18F5-7256-074D-88F8-8E42FCE16A7A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D5F9-9D33-DC45-9E5C-F7FE00B5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1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18F5-7256-074D-88F8-8E42FCE16A7A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D5F9-9D33-DC45-9E5C-F7FE00B5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1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118F5-7256-074D-88F8-8E42FCE16A7A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7D5F9-9D33-DC45-9E5C-F7FE00B5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0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entation_Slides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9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</dc:creator>
  <cp:lastModifiedBy>Simon</cp:lastModifiedBy>
  <cp:revision>1</cp:revision>
  <dcterms:created xsi:type="dcterms:W3CDTF">2018-05-10T16:47:37Z</dcterms:created>
  <dcterms:modified xsi:type="dcterms:W3CDTF">2018-05-10T16:48:01Z</dcterms:modified>
</cp:coreProperties>
</file>