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AB4C-79EE-4618-B342-6F6148EE2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1A73B-EBDE-4426-AEBB-FB21526D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EF22-BAA7-415D-8BCB-9A42D127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0F1-4655-47A0-BAF6-6485579A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27E7-0880-4171-AA1F-3F5F1F77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C196-EAED-44ED-B7AE-9C1590D6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B6A01-6C3D-4CBB-9897-AF245613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541A-3BFE-4340-A450-C0A29FD6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700B-AAC5-4E61-9849-15873D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96D7-EE78-41E8-A8A2-5ED945F7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BE42F-6A2D-40DE-BD7F-AADDD3409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1AF53-27B4-44DC-9BF1-4348B05A3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E7B3-2CE8-4D98-88E8-07753FC3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44C9-AACD-47A3-8C87-DB6A65BD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5161-902F-4F3D-9069-1F210277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9971-CE45-4899-8380-E738B6FA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7FCB-E989-407B-9442-10180E0E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E519-9792-4814-86FD-1D3C317E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EC1F-CF12-414C-95BB-4C763B22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17C8-E0E1-4CD4-8D95-DC4BBD8F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DC8D-8317-49AE-9594-E09B0C01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7F747-30E9-44CF-B484-281EED46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A995-3413-4660-9AC0-11D7A486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EE15-7F6C-475E-B5FD-B78B01C3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C447-D8BF-40CF-AA87-27E24524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9520-4694-4FA4-AB4E-81EFE712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1FC4-88BA-4108-A7C5-0A688119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E7DA-E51C-41B8-834B-7950B0BFE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D7120-0D39-4606-A243-91752E9E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53B4D-BE62-4C99-98BB-ADE5550F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919AC-3321-4972-B709-575F274F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E2A8-D96F-471D-9049-575BA6D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44DD0-8B65-4850-9B29-F94BAD98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258E4-70B2-445D-A5A6-4A11E564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D34EF-D1FA-4A81-A484-7B05B950D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C4A56-0E50-4D30-922A-7FB2F791A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45358-7336-4032-B36D-5B3655E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B4E36-E1D8-4443-8455-D0F1A23D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460D6-CECF-45DE-A9E9-83CC332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9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1D6-0CE5-459B-8F6D-F4919624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24678-42E1-49B1-AF23-ED53F215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C12A5-1331-4ADE-9F54-7FCBB0C5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DCF22-62DC-47E1-977B-52772A93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A426-46F3-4C88-8704-2661CC24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837E1-2D4B-464E-8BBD-AB1CB7DE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6E54-C3BC-45A3-800D-B1CA089E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A533-FF1B-44F6-89EC-4CC0038D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EF55-66A1-4073-862D-F77B1DB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3227A-2E55-4A3C-9A5C-1C81FC4C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FB5FD-F646-4AD6-B03E-6C0B787E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C4D9-419D-43E2-A499-E2F3ED30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82FB-C733-473A-B7B4-275D673D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01B-0117-40F3-BFD3-349F7964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43609-CC08-40E6-87E7-B0417D013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F173D-A43C-48B7-ADA5-DF93A6819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204E-04D4-4AEF-A968-8A085A3B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39E6-67AC-4551-878C-AFE58251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16FF-8883-4AC3-AB45-E3EF498C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E6D75-C72F-4491-B5CC-9823C629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41AB-EC14-4830-812C-DA2A6BFFD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492C-AEFE-4FD4-9030-5E9D73E1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9FFC-82F1-48B7-94D9-D19304B7F31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438A-DA4D-4985-9862-527DCE0F3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21D4-5D5E-440E-9E55-1FA39994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212D-EB4F-477E-9AD9-5A061B79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7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D0B7-A4CB-49E8-ADE4-A0DAB722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228" y="1473200"/>
            <a:ext cx="9144000" cy="2387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err="1"/>
              <a:t>FilmStar</a:t>
            </a:r>
            <a:r>
              <a:rPr lang="en-US" dirty="0"/>
              <a:t> </a:t>
            </a:r>
            <a:r>
              <a:rPr lang="zh-CN" altLang="en-US" dirty="0"/>
              <a:t>二次开发用户需求</a:t>
            </a:r>
            <a:br>
              <a:rPr lang="en-US" altLang="zh-CN" dirty="0"/>
            </a:br>
            <a:r>
              <a:rPr lang="en-US" altLang="zh-CN" sz="3200" dirty="0"/>
              <a:t>(102521)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E8F1-338C-4F77-A1DC-91CFCB6DE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330"/>
            <a:ext cx="9144000" cy="576470"/>
          </a:xfrm>
        </p:spPr>
        <p:txBody>
          <a:bodyPr/>
          <a:lstStyle/>
          <a:p>
            <a:r>
              <a:rPr lang="zh-CN" altLang="en-US" dirty="0"/>
              <a:t>老鹰半导体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5C017-AE02-4B8B-B1E3-7BF256C7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78" y="2667000"/>
            <a:ext cx="628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154-3293-46E4-B974-BDEE5CBB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Programing Next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A3C0-A10D-4D3F-A8C4-0371F416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" y="1620982"/>
            <a:ext cx="11155680" cy="45559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wavelength: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Our default value = 940nm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850nm was added back in April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Now we need to add 905nm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F, B and T design generation: A new situation of multiple {QW}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 and P profile: a default value of 1e17 is to be assigned when it’s left ‘blank’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Summary Data Table: all data to be normalized and combined to together into one single data file template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4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8225-36FC-4C2F-B0E3-0A10B24B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4" y="113532"/>
            <a:ext cx="10515600" cy="757093"/>
          </a:xfrm>
        </p:spPr>
        <p:txBody>
          <a:bodyPr/>
          <a:lstStyle/>
          <a:p>
            <a:r>
              <a:rPr lang="en-US" dirty="0"/>
              <a:t>1. Design wavelength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1B37-D6A5-4857-AE9A-8507D762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5636029"/>
            <a:ext cx="5278582" cy="1099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Dataprocessing.py is supposed to get input design wavelength. For example, we need 905nm this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EE251-F3C4-42E2-BB7D-769761E4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1058342"/>
            <a:ext cx="7423265" cy="44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41246-97B6-467A-9978-1B1850E3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15" y="-48380"/>
            <a:ext cx="6541683" cy="70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2249-DB04-4C1A-B5DF-3E525B22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365125"/>
            <a:ext cx="11887200" cy="665653"/>
          </a:xfrm>
        </p:spPr>
        <p:txBody>
          <a:bodyPr>
            <a:normAutofit/>
          </a:bodyPr>
          <a:lstStyle/>
          <a:p>
            <a:r>
              <a:rPr lang="en-US" sz="3100" dirty="0"/>
              <a:t>F, B and T design generation: A new situation of multiple {QW} structures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BE973-8656-4681-9750-502C9EC3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43" y="1228513"/>
            <a:ext cx="3838179" cy="4839142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8AC4304E-F91E-4B26-9221-F27DDD24FA0E}"/>
              </a:ext>
            </a:extLst>
          </p:cNvPr>
          <p:cNvSpPr/>
          <p:nvPr/>
        </p:nvSpPr>
        <p:spPr>
          <a:xfrm>
            <a:off x="3557846" y="971454"/>
            <a:ext cx="1407620" cy="11637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17CFEF-C3F4-4993-A701-9F3C2DBB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94" y="4062075"/>
            <a:ext cx="4781884" cy="2430800"/>
          </a:xfrm>
          <a:ln w="2540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Our new design will have multiple {QWs}. </a:t>
            </a:r>
          </a:p>
          <a:p>
            <a:r>
              <a:rPr lang="en-US" dirty="0"/>
              <a:t>The F and B designs stay unchanged. </a:t>
            </a:r>
          </a:p>
          <a:p>
            <a:r>
              <a:rPr lang="en-US" dirty="0"/>
              <a:t>But we need a new algorism to generate the T (top) designs as shown above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7FBF138-01C8-4CD7-861E-100E05310B1B}"/>
              </a:ext>
            </a:extLst>
          </p:cNvPr>
          <p:cNvSpPr/>
          <p:nvPr/>
        </p:nvSpPr>
        <p:spPr>
          <a:xfrm>
            <a:off x="3543990" y="2316345"/>
            <a:ext cx="1421476" cy="113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F08D0A-6D89-408E-811D-3CA9D704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0" y="1521441"/>
            <a:ext cx="3319534" cy="1926840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1DE3013A-0DF9-4440-BB82-163887C139D3}"/>
              </a:ext>
            </a:extLst>
          </p:cNvPr>
          <p:cNvSpPr/>
          <p:nvPr/>
        </p:nvSpPr>
        <p:spPr>
          <a:xfrm>
            <a:off x="10430605" y="971454"/>
            <a:ext cx="1407620" cy="11637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 Design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BCACCE-5171-4157-B113-F89C9134FF66}"/>
              </a:ext>
            </a:extLst>
          </p:cNvPr>
          <p:cNvSpPr/>
          <p:nvPr/>
        </p:nvSpPr>
        <p:spPr>
          <a:xfrm>
            <a:off x="10416749" y="5616295"/>
            <a:ext cx="1421476" cy="113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 design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880379-4578-43B3-B838-FA1669C198AB}"/>
              </a:ext>
            </a:extLst>
          </p:cNvPr>
          <p:cNvSpPr/>
          <p:nvPr/>
        </p:nvSpPr>
        <p:spPr>
          <a:xfrm>
            <a:off x="4896197" y="3241963"/>
            <a:ext cx="1679171" cy="2701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934C3-CDE5-40A8-92F7-B8586EC3EEC0}"/>
              </a:ext>
            </a:extLst>
          </p:cNvPr>
          <p:cNvSpPr txBox="1"/>
          <p:nvPr/>
        </p:nvSpPr>
        <p:spPr>
          <a:xfrm>
            <a:off x="4807878" y="2930139"/>
            <a:ext cx="1925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FBT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Design Generation</a:t>
            </a:r>
          </a:p>
        </p:txBody>
      </p:sp>
    </p:spTree>
    <p:extLst>
      <p:ext uri="{BB962C8B-B14F-4D97-AF65-F5344CB8AC3E}">
        <p14:creationId xmlns:p14="http://schemas.microsoft.com/office/powerpoint/2010/main" val="251359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FilmStar 二次开发用户需求 (102521)</vt:lpstr>
      <vt:lpstr>Python Programing Next Step </vt:lpstr>
      <vt:lpstr>1. Design wavelength</vt:lpstr>
      <vt:lpstr>F, B and T design generation: A new situation of multiple {QW}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FilmStar 二次开发用户需求 (102521)</dc:title>
  <dc:creator>Henry Chen</dc:creator>
  <cp:lastModifiedBy>Henry Chen</cp:lastModifiedBy>
  <cp:revision>1</cp:revision>
  <dcterms:created xsi:type="dcterms:W3CDTF">2021-10-24T05:13:43Z</dcterms:created>
  <dcterms:modified xsi:type="dcterms:W3CDTF">2021-10-24T05:15:32Z</dcterms:modified>
</cp:coreProperties>
</file>