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380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nt Saylor" userId="687d9d7a484f41fc" providerId="LiveId" clId="{83D2792B-E754-4A2A-BD99-F690827696F8}"/>
    <pc:docChg chg="modSld">
      <pc:chgData name="Grant Saylor" userId="687d9d7a484f41fc" providerId="LiveId" clId="{83D2792B-E754-4A2A-BD99-F690827696F8}" dt="2020-11-21T00:00:32.906" v="0" actId="1076"/>
      <pc:docMkLst>
        <pc:docMk/>
      </pc:docMkLst>
      <pc:sldChg chg="modSp">
        <pc:chgData name="Grant Saylor" userId="687d9d7a484f41fc" providerId="LiveId" clId="{83D2792B-E754-4A2A-BD99-F690827696F8}" dt="2020-11-21T00:00:32.906" v="0" actId="1076"/>
        <pc:sldMkLst>
          <pc:docMk/>
          <pc:sldMk cId="1575367350" sldId="258"/>
        </pc:sldMkLst>
        <pc:picChg chg="mod">
          <ac:chgData name="Grant Saylor" userId="687d9d7a484f41fc" providerId="LiveId" clId="{83D2792B-E754-4A2A-BD99-F690827696F8}" dt="2020-11-21T00:00:32.906" v="0" actId="1076"/>
          <ac:picMkLst>
            <pc:docMk/>
            <pc:sldMk cId="1575367350" sldId="258"/>
            <ac:picMk id="16" creationId="{C4C45C69-45F3-485C-9342-452868B3C3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E1E3-8D72-4D6C-948B-44DDE4199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77353-15AA-41AC-81DA-E7293D107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17D9B-A1E7-40C1-A8C9-3E0DCD62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606-FC15-44DB-83C6-E51B22AE579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D143C-B303-4DC5-AB04-432DB00F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DCE4B-6DDB-4F83-B380-29DDA443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165-C83C-4041-918B-40C01884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0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5F09-6F65-46ED-951A-3AB58213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48EC8-EFC2-413F-88AA-75F322ED0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20E4F-566D-444B-B0F2-62BD57DA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606-FC15-44DB-83C6-E51B22AE579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6B22D-C7DA-43E1-8363-4138BCCB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CBFE-447C-4E34-B1C9-B30B5CB7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165-C83C-4041-918B-40C01884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C0097-922A-478E-9A56-EA2FA34C7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6CC41-7A79-474B-BD5A-80B5CD20C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5C81F-C41A-4C8F-9F7B-BD7B4BA2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606-FC15-44DB-83C6-E51B22AE579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C6472-4754-45A7-9CF9-C2216496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E0940-AF26-4B2A-9ADB-36428D7B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165-C83C-4041-918B-40C01884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1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5E55-193C-4973-9500-4E749C19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3EA1D-1310-48F2-BA1B-ADF71FC4C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06B0-2540-4993-AACA-C38A8EE7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606-FC15-44DB-83C6-E51B22AE579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7225-0A35-4EF1-821A-12AD63FE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9571F-103A-4CAB-A09B-C00C2C9D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165-C83C-4041-918B-40C01884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2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A83A-EFE8-45BD-8C62-275D5295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90893-07C0-489E-9EB7-8074909F3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113F2-8C64-4CBE-AD07-94706DD3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606-FC15-44DB-83C6-E51B22AE579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3B3C-FC14-44FB-9147-D7395CB8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D8DFC-ACF2-4E2D-9E42-48D20793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165-C83C-4041-918B-40C01884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2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47E8-1D9C-429C-9C8D-5B5E818C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B95A-4E88-47BC-A9A4-245ADF77B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8ADA9-4528-4993-BBB8-96B7002B4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C2F5F-81F6-4E1D-9390-0ED4B4FA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606-FC15-44DB-83C6-E51B22AE579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313F6-D82A-446F-B44E-A3B08CF4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85D8F-C2A3-4C00-A77E-6B596432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165-C83C-4041-918B-40C01884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5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23E3-7843-4371-872E-4C352FD0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18528-ACDE-48D1-9707-F94F3B7D0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7D4FA-6A30-4677-B841-CE74D6A2B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14EA6-5898-434C-9337-40EC913E9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E3713-41E4-406C-8889-A434F77EE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F5AFD-85AB-4045-A579-728B792F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606-FC15-44DB-83C6-E51B22AE579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C7977-4A17-473A-9FA2-29103546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2B21C-F6BB-4890-B291-6A1C23C4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165-C83C-4041-918B-40C01884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6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EE41-6D12-4C5C-A783-E6846B60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D8D54-D206-4A0E-8643-88D9A7E5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606-FC15-44DB-83C6-E51B22AE579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4BCB1-191D-424D-810B-D1FD8598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6481A-B522-44B5-BECB-FDFAD61B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165-C83C-4041-918B-40C01884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8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0D3E5-C804-47CF-B8B2-821E01FE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606-FC15-44DB-83C6-E51B22AE579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6A682-1052-4EEE-AC0F-ECACFC73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52178-68CC-41F5-8130-2E631F53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165-C83C-4041-918B-40C01884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8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3081-4A03-4EDF-8683-2C77E147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E2E8-3F93-4C0C-B55D-8656B5831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B9412-4E92-4C89-8375-E6F90EE4D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DAE89-8C20-468E-9B44-F8974278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606-FC15-44DB-83C6-E51B22AE579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99E40-7E90-4804-9E63-87ABCB32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C89F2-5458-4F10-81BF-1E3EA333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165-C83C-4041-918B-40C01884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5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0BA7-A66D-4E7E-978B-B75003C6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5E6A7-789B-4A1A-95A6-7A5CF27A3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9BC23-C11E-454E-8F0F-20BA4379D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AA0CB-B2FA-4F23-AB24-199B3068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606-FC15-44DB-83C6-E51B22AE579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9663D-EC20-4C68-A08C-A1BD6891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7E8C1-32FA-438F-B6E7-D830F330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9165-C83C-4041-918B-40C01884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4E6BA-6DA6-4F57-9F7F-40FC2641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B584E-65A5-483D-9637-509783DA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3B228-55B7-4388-86EE-C54A43E59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04606-FC15-44DB-83C6-E51B22AE5795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B478E-AB99-424D-BC87-F09710BCF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CA7A-4ECC-437A-9684-C2F39FD18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9165-C83C-4041-918B-40C01884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0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36B58CC-1D7B-4B4E-9197-FCD8C6667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42" y="0"/>
            <a:ext cx="3429360" cy="6614617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C45C69-45F3-485C-9342-452868B3C3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20275" t="11717" r="23931" b="14356"/>
          <a:stretch/>
        </p:blipFill>
        <p:spPr>
          <a:xfrm>
            <a:off x="1046711" y="614207"/>
            <a:ext cx="2811294" cy="51093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D6CD16-8018-4A4A-B679-9C4FC31DA8FE}"/>
              </a:ext>
            </a:extLst>
          </p:cNvPr>
          <p:cNvSpPr/>
          <p:nvPr/>
        </p:nvSpPr>
        <p:spPr>
          <a:xfrm>
            <a:off x="3966255" y="194992"/>
            <a:ext cx="922789" cy="6224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54ED4-6E86-4AEC-8191-2F5A65755C46}"/>
              </a:ext>
            </a:extLst>
          </p:cNvPr>
          <p:cNvSpPr/>
          <p:nvPr/>
        </p:nvSpPr>
        <p:spPr>
          <a:xfrm>
            <a:off x="0" y="389986"/>
            <a:ext cx="922789" cy="6224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2A21A4-D14D-4F7A-98D0-4C352AC3F845}"/>
              </a:ext>
            </a:extLst>
          </p:cNvPr>
          <p:cNvSpPr/>
          <p:nvPr/>
        </p:nvSpPr>
        <p:spPr>
          <a:xfrm>
            <a:off x="1035681" y="657561"/>
            <a:ext cx="2818840" cy="372832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E4EC63-145F-4EB4-8C49-4B5A9DB86020}"/>
              </a:ext>
            </a:extLst>
          </p:cNvPr>
          <p:cNvSpPr/>
          <p:nvPr/>
        </p:nvSpPr>
        <p:spPr>
          <a:xfrm>
            <a:off x="1259936" y="1399726"/>
            <a:ext cx="2369171" cy="478172"/>
          </a:xfrm>
          <a:prstGeom prst="roundRect">
            <a:avLst/>
          </a:prstGeom>
          <a:solidFill>
            <a:schemeClr val="bg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ABFD7-8029-479C-B6B9-6E0A1AD20F52}"/>
              </a:ext>
            </a:extLst>
          </p:cNvPr>
          <p:cNvSpPr txBox="1"/>
          <p:nvPr/>
        </p:nvSpPr>
        <p:spPr>
          <a:xfrm>
            <a:off x="1266956" y="1454146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rPr>
              <a:t>Title or Author…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276305-5573-40AA-8C9C-BBBEF5529611}"/>
              </a:ext>
            </a:extLst>
          </p:cNvPr>
          <p:cNvSpPr txBox="1"/>
          <p:nvPr/>
        </p:nvSpPr>
        <p:spPr>
          <a:xfrm>
            <a:off x="1737950" y="64790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n w="3175">
                  <a:solidFill>
                    <a:schemeClr val="tx1"/>
                  </a:solidFill>
                </a:ln>
                <a:solidFill>
                  <a:srgbClr val="A9D18E"/>
                </a:solidFill>
                <a:latin typeface="Georgia" panose="02040502050405020303" pitchFamily="18" charset="0"/>
              </a:rPr>
              <a:t>Book Search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F8B2BE-408C-49BE-934D-DCFF6D25D239}"/>
              </a:ext>
            </a:extLst>
          </p:cNvPr>
          <p:cNvSpPr/>
          <p:nvPr/>
        </p:nvSpPr>
        <p:spPr>
          <a:xfrm>
            <a:off x="1149291" y="513893"/>
            <a:ext cx="503340" cy="503340"/>
          </a:xfrm>
          <a:prstGeom prst="ellipse">
            <a:avLst/>
          </a:prstGeom>
          <a:solidFill>
            <a:srgbClr val="A9D18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B6531F-A732-4B0A-BF81-A0D12339A88F}"/>
              </a:ext>
            </a:extLst>
          </p:cNvPr>
          <p:cNvSpPr/>
          <p:nvPr/>
        </p:nvSpPr>
        <p:spPr>
          <a:xfrm>
            <a:off x="1065033" y="513894"/>
            <a:ext cx="662730" cy="134006"/>
          </a:xfrm>
          <a:prstGeom prst="rect">
            <a:avLst/>
          </a:prstGeom>
          <a:solidFill>
            <a:srgbClr val="380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6FBA5B-9A4C-47CB-A14E-66FDC7772EE7}"/>
              </a:ext>
            </a:extLst>
          </p:cNvPr>
          <p:cNvCxnSpPr>
            <a:cxnSpLocks/>
          </p:cNvCxnSpPr>
          <p:nvPr/>
        </p:nvCxnSpPr>
        <p:spPr>
          <a:xfrm flipH="1">
            <a:off x="3314690" y="608696"/>
            <a:ext cx="404253" cy="419272"/>
          </a:xfrm>
          <a:prstGeom prst="line">
            <a:avLst/>
          </a:prstGeom>
          <a:ln w="28575" cmpd="dbl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5DD067-D35F-43E9-AB83-770212EF2B69}"/>
              </a:ext>
            </a:extLst>
          </p:cNvPr>
          <p:cNvCxnSpPr>
            <a:cxnSpLocks/>
          </p:cNvCxnSpPr>
          <p:nvPr/>
        </p:nvCxnSpPr>
        <p:spPr>
          <a:xfrm flipH="1">
            <a:off x="3426424" y="602388"/>
            <a:ext cx="404253" cy="419272"/>
          </a:xfrm>
          <a:prstGeom prst="line">
            <a:avLst/>
          </a:prstGeom>
          <a:ln w="28575" cmpd="dbl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EA837-5B81-4074-AEBF-B84B63630018}"/>
              </a:ext>
            </a:extLst>
          </p:cNvPr>
          <p:cNvSpPr/>
          <p:nvPr/>
        </p:nvSpPr>
        <p:spPr>
          <a:xfrm>
            <a:off x="1034523" y="608696"/>
            <a:ext cx="2852036" cy="45719"/>
          </a:xfrm>
          <a:prstGeom prst="rect">
            <a:avLst/>
          </a:prstGeom>
          <a:solidFill>
            <a:srgbClr val="380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09CCFD-C7F0-4685-BA8C-44906C6D151C}"/>
              </a:ext>
            </a:extLst>
          </p:cNvPr>
          <p:cNvSpPr/>
          <p:nvPr/>
        </p:nvSpPr>
        <p:spPr>
          <a:xfrm>
            <a:off x="3207810" y="498813"/>
            <a:ext cx="662730" cy="134006"/>
          </a:xfrm>
          <a:prstGeom prst="rect">
            <a:avLst/>
          </a:prstGeom>
          <a:solidFill>
            <a:srgbClr val="380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5365675-BB1C-42A0-A8DF-73C15147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427" y="48391"/>
            <a:ext cx="3429360" cy="661461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FAB54BD-729A-4298-94AD-2A11229E19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20275" t="11717" r="23931" b="14356"/>
          <a:stretch/>
        </p:blipFill>
        <p:spPr>
          <a:xfrm>
            <a:off x="5003812" y="683130"/>
            <a:ext cx="2811294" cy="510934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41D8D78-E3FE-480A-B1D8-7096F7E4F442}"/>
              </a:ext>
            </a:extLst>
          </p:cNvPr>
          <p:cNvSpPr/>
          <p:nvPr/>
        </p:nvSpPr>
        <p:spPr>
          <a:xfrm>
            <a:off x="7926840" y="243383"/>
            <a:ext cx="922789" cy="6224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737C7A-EFD1-4FFD-8C94-DEAB8FC41B00}"/>
              </a:ext>
            </a:extLst>
          </p:cNvPr>
          <p:cNvSpPr/>
          <p:nvPr/>
        </p:nvSpPr>
        <p:spPr>
          <a:xfrm>
            <a:off x="3960585" y="438377"/>
            <a:ext cx="922789" cy="6224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064416-3DB8-45E5-850A-14F5BC0A20C1}"/>
              </a:ext>
            </a:extLst>
          </p:cNvPr>
          <p:cNvSpPr/>
          <p:nvPr/>
        </p:nvSpPr>
        <p:spPr>
          <a:xfrm>
            <a:off x="4996266" y="705952"/>
            <a:ext cx="2818840" cy="372832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03BF31F-1464-4618-A710-A3B1E6CE9740}"/>
              </a:ext>
            </a:extLst>
          </p:cNvPr>
          <p:cNvSpPr/>
          <p:nvPr/>
        </p:nvSpPr>
        <p:spPr>
          <a:xfrm>
            <a:off x="5219964" y="1448117"/>
            <a:ext cx="2369171" cy="2552384"/>
          </a:xfrm>
          <a:prstGeom prst="roundRect">
            <a:avLst/>
          </a:prstGeom>
          <a:solidFill>
            <a:schemeClr val="bg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E6B8D6F-E8EB-420D-9DFF-96B5BD450DAE}"/>
              </a:ext>
            </a:extLst>
          </p:cNvPr>
          <p:cNvSpPr/>
          <p:nvPr/>
        </p:nvSpPr>
        <p:spPr>
          <a:xfrm>
            <a:off x="5220521" y="1448117"/>
            <a:ext cx="2369171" cy="478172"/>
          </a:xfrm>
          <a:prstGeom prst="roundRect">
            <a:avLst/>
          </a:prstGeom>
          <a:solidFill>
            <a:schemeClr val="bg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040546-4320-41C9-BBF5-0945FC9AB10E}"/>
              </a:ext>
            </a:extLst>
          </p:cNvPr>
          <p:cNvSpPr txBox="1"/>
          <p:nvPr/>
        </p:nvSpPr>
        <p:spPr>
          <a:xfrm>
            <a:off x="5220521" y="152268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Harry Po</a:t>
            </a:r>
            <a:r>
              <a:rPr lang="en-US" i="1" dirty="0">
                <a:latin typeface="Georgia" panose="02040502050405020303" pitchFamily="18" charset="0"/>
              </a:rPr>
              <a:t>|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93B342-45EE-494A-89B7-1C036BD890AB}"/>
              </a:ext>
            </a:extLst>
          </p:cNvPr>
          <p:cNvSpPr txBox="1"/>
          <p:nvPr/>
        </p:nvSpPr>
        <p:spPr>
          <a:xfrm>
            <a:off x="5698535" y="696291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n w="3175">
                  <a:solidFill>
                    <a:schemeClr val="tx1"/>
                  </a:solidFill>
                </a:ln>
                <a:solidFill>
                  <a:srgbClr val="A9D18E"/>
                </a:solidFill>
                <a:latin typeface="Georgia" panose="02040502050405020303" pitchFamily="18" charset="0"/>
              </a:rPr>
              <a:t>Book Search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45C5166-2293-43A7-B7EE-A64F2FEF0856}"/>
              </a:ext>
            </a:extLst>
          </p:cNvPr>
          <p:cNvSpPr/>
          <p:nvPr/>
        </p:nvSpPr>
        <p:spPr>
          <a:xfrm>
            <a:off x="5109876" y="562284"/>
            <a:ext cx="503340" cy="503340"/>
          </a:xfrm>
          <a:prstGeom prst="ellipse">
            <a:avLst/>
          </a:prstGeom>
          <a:solidFill>
            <a:srgbClr val="A9D18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20CBDD-3307-403A-A1B8-52989D2052AB}"/>
              </a:ext>
            </a:extLst>
          </p:cNvPr>
          <p:cNvSpPr/>
          <p:nvPr/>
        </p:nvSpPr>
        <p:spPr>
          <a:xfrm>
            <a:off x="5025618" y="562285"/>
            <a:ext cx="662730" cy="134006"/>
          </a:xfrm>
          <a:prstGeom prst="rect">
            <a:avLst/>
          </a:prstGeom>
          <a:solidFill>
            <a:srgbClr val="380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772B7D9-AEFA-4BCB-8C01-8A8CAB078B6C}"/>
              </a:ext>
            </a:extLst>
          </p:cNvPr>
          <p:cNvCxnSpPr>
            <a:cxnSpLocks/>
          </p:cNvCxnSpPr>
          <p:nvPr/>
        </p:nvCxnSpPr>
        <p:spPr>
          <a:xfrm flipH="1">
            <a:off x="7275275" y="657087"/>
            <a:ext cx="404253" cy="419272"/>
          </a:xfrm>
          <a:prstGeom prst="line">
            <a:avLst/>
          </a:prstGeom>
          <a:ln w="28575" cmpd="dbl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778F5B-8DE8-495C-90B3-95BE3E7181F4}"/>
              </a:ext>
            </a:extLst>
          </p:cNvPr>
          <p:cNvCxnSpPr>
            <a:cxnSpLocks/>
          </p:cNvCxnSpPr>
          <p:nvPr/>
        </p:nvCxnSpPr>
        <p:spPr>
          <a:xfrm flipH="1">
            <a:off x="7387009" y="650779"/>
            <a:ext cx="404253" cy="419272"/>
          </a:xfrm>
          <a:prstGeom prst="line">
            <a:avLst/>
          </a:prstGeom>
          <a:ln w="28575" cmpd="dbl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F05E3FA-418D-4CA7-AA03-F9D4C592CB7A}"/>
              </a:ext>
            </a:extLst>
          </p:cNvPr>
          <p:cNvSpPr/>
          <p:nvPr/>
        </p:nvSpPr>
        <p:spPr>
          <a:xfrm>
            <a:off x="4995108" y="657087"/>
            <a:ext cx="2852036" cy="45719"/>
          </a:xfrm>
          <a:prstGeom prst="rect">
            <a:avLst/>
          </a:prstGeom>
          <a:solidFill>
            <a:srgbClr val="380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3170B9-F771-4BA0-AB47-56B5E8F76A94}"/>
              </a:ext>
            </a:extLst>
          </p:cNvPr>
          <p:cNvSpPr/>
          <p:nvPr/>
        </p:nvSpPr>
        <p:spPr>
          <a:xfrm>
            <a:off x="7168395" y="547204"/>
            <a:ext cx="662730" cy="134006"/>
          </a:xfrm>
          <a:prstGeom prst="rect">
            <a:avLst/>
          </a:prstGeom>
          <a:solidFill>
            <a:srgbClr val="380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7F927A-967A-4878-BB65-30DDAEBBCE01}"/>
              </a:ext>
            </a:extLst>
          </p:cNvPr>
          <p:cNvSpPr txBox="1"/>
          <p:nvPr/>
        </p:nvSpPr>
        <p:spPr>
          <a:xfrm>
            <a:off x="5227493" y="1960797"/>
            <a:ext cx="235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Harry Po</a:t>
            </a:r>
            <a:r>
              <a:rPr lang="en-US" sz="1600" b="1" dirty="0">
                <a:latin typeface="Georgia" panose="02040502050405020303" pitchFamily="18" charset="0"/>
              </a:rPr>
              <a:t>tter and the Sorcerer's Stone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9FAA0D-124F-4361-9389-0E1DE999C8B6}"/>
              </a:ext>
            </a:extLst>
          </p:cNvPr>
          <p:cNvSpPr txBox="1"/>
          <p:nvPr/>
        </p:nvSpPr>
        <p:spPr>
          <a:xfrm>
            <a:off x="5244469" y="2597422"/>
            <a:ext cx="235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Harry Po</a:t>
            </a:r>
            <a:r>
              <a:rPr lang="en-US" sz="1600" b="1" dirty="0">
                <a:latin typeface="Georgia" panose="02040502050405020303" pitchFamily="18" charset="0"/>
              </a:rPr>
              <a:t>tter and the Chamber of Secrets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333A44-69C7-4920-AFF7-50F8FF9C09F3}"/>
              </a:ext>
            </a:extLst>
          </p:cNvPr>
          <p:cNvSpPr txBox="1"/>
          <p:nvPr/>
        </p:nvSpPr>
        <p:spPr>
          <a:xfrm>
            <a:off x="5250922" y="3209913"/>
            <a:ext cx="235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Harry Po</a:t>
            </a:r>
            <a:r>
              <a:rPr lang="en-US" sz="1600" b="1" dirty="0">
                <a:latin typeface="Georgia" panose="02040502050405020303" pitchFamily="18" charset="0"/>
              </a:rPr>
              <a:t>tter and the Prisoner of Azkaban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2A6298-EB77-4808-ADC2-28ED4A74FB22}"/>
              </a:ext>
            </a:extLst>
          </p:cNvPr>
          <p:cNvCxnSpPr>
            <a:cxnSpLocks/>
          </p:cNvCxnSpPr>
          <p:nvPr/>
        </p:nvCxnSpPr>
        <p:spPr>
          <a:xfrm>
            <a:off x="5219964" y="2540620"/>
            <a:ext cx="2369171" cy="0"/>
          </a:xfrm>
          <a:prstGeom prst="line">
            <a:avLst/>
          </a:prstGeom>
          <a:ln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6CBB711-5934-4FB5-BABC-55E278D25BC1}"/>
              </a:ext>
            </a:extLst>
          </p:cNvPr>
          <p:cNvCxnSpPr>
            <a:cxnSpLocks/>
          </p:cNvCxnSpPr>
          <p:nvPr/>
        </p:nvCxnSpPr>
        <p:spPr>
          <a:xfrm>
            <a:off x="5219964" y="3196383"/>
            <a:ext cx="2369171" cy="0"/>
          </a:xfrm>
          <a:prstGeom prst="line">
            <a:avLst/>
          </a:prstGeom>
          <a:ln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E52BB75-2C21-45A6-8746-07F6E18A4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627" y="69573"/>
            <a:ext cx="3429360" cy="661461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52B95F-85AA-47D6-AE58-F846F493A5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20275" t="11717" r="23931" b="14356"/>
          <a:stretch/>
        </p:blipFill>
        <p:spPr>
          <a:xfrm>
            <a:off x="8651012" y="704312"/>
            <a:ext cx="2811294" cy="5109349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65942D5E-ABE6-4931-AA04-AF4DB0E1E8F5}"/>
              </a:ext>
            </a:extLst>
          </p:cNvPr>
          <p:cNvSpPr/>
          <p:nvPr/>
        </p:nvSpPr>
        <p:spPr>
          <a:xfrm>
            <a:off x="8643466" y="727134"/>
            <a:ext cx="2818840" cy="372832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27B84D-5460-4898-9899-F37C07F56058}"/>
              </a:ext>
            </a:extLst>
          </p:cNvPr>
          <p:cNvSpPr txBox="1"/>
          <p:nvPr/>
        </p:nvSpPr>
        <p:spPr>
          <a:xfrm>
            <a:off x="9345735" y="717473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n w="3175">
                  <a:solidFill>
                    <a:schemeClr val="tx1"/>
                  </a:solidFill>
                </a:ln>
                <a:solidFill>
                  <a:srgbClr val="A9D18E"/>
                </a:solidFill>
                <a:latin typeface="Georgia" panose="02040502050405020303" pitchFamily="18" charset="0"/>
              </a:rPr>
              <a:t>Book Search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E29797E-567D-4EF8-B7C8-DE93C1BA3F59}"/>
              </a:ext>
            </a:extLst>
          </p:cNvPr>
          <p:cNvSpPr/>
          <p:nvPr/>
        </p:nvSpPr>
        <p:spPr>
          <a:xfrm>
            <a:off x="8757076" y="583466"/>
            <a:ext cx="503340" cy="503340"/>
          </a:xfrm>
          <a:prstGeom prst="ellipse">
            <a:avLst/>
          </a:prstGeom>
          <a:solidFill>
            <a:srgbClr val="A9D18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95576AC-2EDE-4010-B150-3E9858599D75}"/>
              </a:ext>
            </a:extLst>
          </p:cNvPr>
          <p:cNvSpPr/>
          <p:nvPr/>
        </p:nvSpPr>
        <p:spPr>
          <a:xfrm>
            <a:off x="8672818" y="583467"/>
            <a:ext cx="662730" cy="134006"/>
          </a:xfrm>
          <a:prstGeom prst="rect">
            <a:avLst/>
          </a:prstGeom>
          <a:solidFill>
            <a:srgbClr val="380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FEB7295-D4BC-41DA-903B-56F42E298AB0}"/>
              </a:ext>
            </a:extLst>
          </p:cNvPr>
          <p:cNvCxnSpPr>
            <a:cxnSpLocks/>
          </p:cNvCxnSpPr>
          <p:nvPr/>
        </p:nvCxnSpPr>
        <p:spPr>
          <a:xfrm flipH="1">
            <a:off x="10922475" y="678269"/>
            <a:ext cx="404253" cy="419272"/>
          </a:xfrm>
          <a:prstGeom prst="line">
            <a:avLst/>
          </a:prstGeom>
          <a:ln w="28575" cmpd="dbl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25B7C2B-82D7-4C72-91F3-32377AC9A040}"/>
              </a:ext>
            </a:extLst>
          </p:cNvPr>
          <p:cNvCxnSpPr>
            <a:cxnSpLocks/>
          </p:cNvCxnSpPr>
          <p:nvPr/>
        </p:nvCxnSpPr>
        <p:spPr>
          <a:xfrm flipH="1">
            <a:off x="11034209" y="671961"/>
            <a:ext cx="404253" cy="419272"/>
          </a:xfrm>
          <a:prstGeom prst="line">
            <a:avLst/>
          </a:prstGeom>
          <a:ln w="28575" cmpd="dbl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639D9815-1E3B-4397-A15A-2A4CACDB0BFF}"/>
              </a:ext>
            </a:extLst>
          </p:cNvPr>
          <p:cNvSpPr/>
          <p:nvPr/>
        </p:nvSpPr>
        <p:spPr>
          <a:xfrm>
            <a:off x="8642308" y="678269"/>
            <a:ext cx="2852036" cy="45719"/>
          </a:xfrm>
          <a:prstGeom prst="rect">
            <a:avLst/>
          </a:prstGeom>
          <a:solidFill>
            <a:srgbClr val="380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43703B4-6C28-4C27-9547-6608DDF9B93C}"/>
              </a:ext>
            </a:extLst>
          </p:cNvPr>
          <p:cNvSpPr/>
          <p:nvPr/>
        </p:nvSpPr>
        <p:spPr>
          <a:xfrm>
            <a:off x="8650864" y="1086805"/>
            <a:ext cx="2811294" cy="704740"/>
          </a:xfrm>
          <a:prstGeom prst="roundRect">
            <a:avLst/>
          </a:prstGeom>
          <a:solidFill>
            <a:schemeClr val="bg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D8FF17-6A86-4819-8437-0C7993732B51}"/>
              </a:ext>
            </a:extLst>
          </p:cNvPr>
          <p:cNvSpPr/>
          <p:nvPr/>
        </p:nvSpPr>
        <p:spPr>
          <a:xfrm>
            <a:off x="10815595" y="568386"/>
            <a:ext cx="662730" cy="134006"/>
          </a:xfrm>
          <a:prstGeom prst="rect">
            <a:avLst/>
          </a:prstGeom>
          <a:solidFill>
            <a:srgbClr val="380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DCE82AC-461F-4EE0-8154-B4DD3588F8C5}"/>
              </a:ext>
            </a:extLst>
          </p:cNvPr>
          <p:cNvSpPr/>
          <p:nvPr/>
        </p:nvSpPr>
        <p:spPr>
          <a:xfrm>
            <a:off x="11600409" y="194992"/>
            <a:ext cx="591592" cy="6224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9FAD91C-1114-451D-B0D0-D8A1653B085A}"/>
              </a:ext>
            </a:extLst>
          </p:cNvPr>
          <p:cNvSpPr/>
          <p:nvPr/>
        </p:nvSpPr>
        <p:spPr>
          <a:xfrm>
            <a:off x="8286988" y="264565"/>
            <a:ext cx="241941" cy="6224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D673DC-AD64-448D-A42F-0D6127549395}"/>
              </a:ext>
            </a:extLst>
          </p:cNvPr>
          <p:cNvSpPr txBox="1"/>
          <p:nvPr/>
        </p:nvSpPr>
        <p:spPr>
          <a:xfrm>
            <a:off x="8682176" y="1083659"/>
            <a:ext cx="274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Harry Potter and the Sorcerer’s Stone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133D0A5-2708-426B-A1B5-E64240558100}"/>
              </a:ext>
            </a:extLst>
          </p:cNvPr>
          <p:cNvSpPr/>
          <p:nvPr/>
        </p:nvSpPr>
        <p:spPr>
          <a:xfrm>
            <a:off x="8642308" y="2282428"/>
            <a:ext cx="1967100" cy="476226"/>
          </a:xfrm>
          <a:prstGeom prst="roundRect">
            <a:avLst/>
          </a:prstGeom>
          <a:solidFill>
            <a:schemeClr val="bg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Located At the following Libraries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2345AAA-50CC-451F-B699-C30F445CEB7F}"/>
              </a:ext>
            </a:extLst>
          </p:cNvPr>
          <p:cNvSpPr/>
          <p:nvPr/>
        </p:nvSpPr>
        <p:spPr>
          <a:xfrm>
            <a:off x="8650865" y="2829063"/>
            <a:ext cx="2771572" cy="704740"/>
          </a:xfrm>
          <a:prstGeom prst="roundRect">
            <a:avLst/>
          </a:prstGeom>
          <a:solidFill>
            <a:schemeClr val="bg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Anthony’s Library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&lt;1234 Main St.&gt;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EF3E965-90E1-4D1F-B7FD-D3B5D39C6AF6}"/>
              </a:ext>
            </a:extLst>
          </p:cNvPr>
          <p:cNvSpPr/>
          <p:nvPr/>
        </p:nvSpPr>
        <p:spPr>
          <a:xfrm>
            <a:off x="8657980" y="3604212"/>
            <a:ext cx="2771572" cy="704740"/>
          </a:xfrm>
          <a:prstGeom prst="roundRect">
            <a:avLst/>
          </a:prstGeom>
          <a:solidFill>
            <a:schemeClr val="bg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eorgia" panose="02040502050405020303" pitchFamily="18" charset="0"/>
              </a:rPr>
              <a:t>Jiayi’s</a:t>
            </a:r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 Library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&lt;456 Example Dr.&gt;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7A29DEF-139F-4CC9-AF68-788A9D332959}"/>
              </a:ext>
            </a:extLst>
          </p:cNvPr>
          <p:cNvSpPr/>
          <p:nvPr/>
        </p:nvSpPr>
        <p:spPr>
          <a:xfrm>
            <a:off x="8667032" y="4391846"/>
            <a:ext cx="2771572" cy="704740"/>
          </a:xfrm>
          <a:prstGeom prst="roundRect">
            <a:avLst/>
          </a:prstGeom>
          <a:solidFill>
            <a:schemeClr val="bg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Grant’s Library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&lt;789 Basic Blvd.&gt;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868D4EE-759D-4FB5-996B-ED0A17035054}"/>
              </a:ext>
            </a:extLst>
          </p:cNvPr>
          <p:cNvSpPr/>
          <p:nvPr/>
        </p:nvSpPr>
        <p:spPr>
          <a:xfrm>
            <a:off x="8657980" y="5179330"/>
            <a:ext cx="2771572" cy="704740"/>
          </a:xfrm>
          <a:prstGeom prst="roundRect">
            <a:avLst/>
          </a:prstGeom>
          <a:solidFill>
            <a:schemeClr val="bg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Kyle’s Library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Georgia" panose="02040502050405020303" pitchFamily="18" charset="0"/>
              </a:rPr>
              <a:t>&lt;711 Street Rd.&gt;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7E92485-39E7-4C90-8F9C-4B214568C9F4}"/>
              </a:ext>
            </a:extLst>
          </p:cNvPr>
          <p:cNvSpPr/>
          <p:nvPr/>
        </p:nvSpPr>
        <p:spPr>
          <a:xfrm>
            <a:off x="1025765" y="5714579"/>
            <a:ext cx="28520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FCA15D-31F7-4C12-9C5E-2C7981602051}"/>
              </a:ext>
            </a:extLst>
          </p:cNvPr>
          <p:cNvSpPr/>
          <p:nvPr/>
        </p:nvSpPr>
        <p:spPr>
          <a:xfrm>
            <a:off x="4979089" y="5772095"/>
            <a:ext cx="28520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CB6809F-56A5-4466-83FF-7DEB50EA59CF}"/>
              </a:ext>
            </a:extLst>
          </p:cNvPr>
          <p:cNvSpPr/>
          <p:nvPr/>
        </p:nvSpPr>
        <p:spPr>
          <a:xfrm>
            <a:off x="8626289" y="5762656"/>
            <a:ext cx="2852036" cy="1337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6B1F74C-8246-467B-A2FA-77D3C08688BA}"/>
              </a:ext>
            </a:extLst>
          </p:cNvPr>
          <p:cNvSpPr txBox="1"/>
          <p:nvPr/>
        </p:nvSpPr>
        <p:spPr>
          <a:xfrm>
            <a:off x="10312532" y="2218878"/>
            <a:ext cx="296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AD66BE-E0CB-4E9E-8EF3-D4BE9007A55A}"/>
              </a:ext>
            </a:extLst>
          </p:cNvPr>
          <p:cNvSpPr txBox="1"/>
          <p:nvPr/>
        </p:nvSpPr>
        <p:spPr>
          <a:xfrm>
            <a:off x="8694720" y="2870321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1.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96AC9B4-C757-4BBF-BCCD-3D2A92ED9555}"/>
              </a:ext>
            </a:extLst>
          </p:cNvPr>
          <p:cNvSpPr txBox="1"/>
          <p:nvPr/>
        </p:nvSpPr>
        <p:spPr>
          <a:xfrm>
            <a:off x="8711958" y="3661732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2.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4B47FE-140A-4CAC-B2F0-DEEB6AA9E7FB}"/>
              </a:ext>
            </a:extLst>
          </p:cNvPr>
          <p:cNvSpPr txBox="1"/>
          <p:nvPr/>
        </p:nvSpPr>
        <p:spPr>
          <a:xfrm>
            <a:off x="8712610" y="445165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3.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42E0771-D2FF-4714-81C3-4ADEAE2CCB52}"/>
              </a:ext>
            </a:extLst>
          </p:cNvPr>
          <p:cNvSpPr txBox="1"/>
          <p:nvPr/>
        </p:nvSpPr>
        <p:spPr>
          <a:xfrm>
            <a:off x="8694720" y="5248003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4.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C2C198-A172-40B0-A2E0-31C81D631315}"/>
              </a:ext>
            </a:extLst>
          </p:cNvPr>
          <p:cNvSpPr/>
          <p:nvPr/>
        </p:nvSpPr>
        <p:spPr>
          <a:xfrm>
            <a:off x="8657980" y="1849065"/>
            <a:ext cx="2811294" cy="108118"/>
          </a:xfrm>
          <a:prstGeom prst="rect">
            <a:avLst/>
          </a:prstGeom>
          <a:noFill/>
          <a:ln w="19050">
            <a:gradFill>
              <a:gsLst>
                <a:gs pos="87000">
                  <a:schemeClr val="bg1"/>
                </a:gs>
                <a:gs pos="14000">
                  <a:schemeClr val="bg1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8298583-0B50-40A0-A4D9-F5C1B5E3DC1C}"/>
              </a:ext>
            </a:extLst>
          </p:cNvPr>
          <p:cNvSpPr/>
          <p:nvPr/>
        </p:nvSpPr>
        <p:spPr>
          <a:xfrm>
            <a:off x="8642308" y="1865425"/>
            <a:ext cx="2836018" cy="69020"/>
          </a:xfrm>
          <a:prstGeom prst="rect">
            <a:avLst/>
          </a:prstGeom>
          <a:solidFill>
            <a:srgbClr val="A9D1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6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Saylor</dc:creator>
  <cp:lastModifiedBy>Grant Saylor</cp:lastModifiedBy>
  <cp:revision>8</cp:revision>
  <dcterms:created xsi:type="dcterms:W3CDTF">2020-10-30T04:53:09Z</dcterms:created>
  <dcterms:modified xsi:type="dcterms:W3CDTF">2020-11-21T00:00:43Z</dcterms:modified>
</cp:coreProperties>
</file>