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7228-1F53-4D9B-9A6D-5B92F7C4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AD84-C1BC-42C3-A2B5-AC9B0B15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B18B-8691-44C8-90CB-E5B5084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91E4-ECEA-4C1B-AC14-5B570E2E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E55F-03BC-420B-9A94-92626013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C1A-F1BF-4014-BD2B-5CF2DB1A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412F-3774-49FA-A7A8-629BB055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F016-DD72-4032-BAB1-525249A5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F570-0807-493D-95CB-F7F7F0A4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5DBB-80EE-45FC-8BB0-FF9B3A06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47F73-46D1-4AE3-9672-10D8CD2F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356DD-A0C4-4D43-96CF-6B331B0C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585B-FF66-46A8-AAEB-C6A8F8A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4165-096B-4531-9F5F-AB23BF84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5E31-3114-4A8A-87C0-CAC8CDF4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4EB-62BF-4815-80FC-9A8C4D6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B30C-F7A4-43BF-B8AD-204CD55F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983B-2CC4-47E1-B007-CD330DAA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111E-9902-42BA-9C5A-C1760900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873B-AC3B-4CC6-BB53-D8D0F48F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EE1-4EAF-49ED-8013-46684793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5726-B392-464A-B39A-CDFD900D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E92-6898-4C9C-B948-12C0438D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5172-1D09-419F-9141-2D87747F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0F4C-C5DA-465E-8E12-7FE86114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8EF5-24BC-4196-B163-D749B951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DC95-096F-49FB-9E98-2A396D4B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92FB3-9069-498C-BB24-FDB45AD1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383D3-B972-4737-B1B5-659C853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6882A-C0B4-4518-9B48-63C2DD1F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871A-5204-4274-9B96-7615BE67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81C4-6A00-4EBD-B100-9FA660B9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339A-4671-48DF-A5E3-199399AD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6A307-C285-4EF2-95F8-CA23D70A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2DCBA-AC85-46D3-8034-91E3D3C8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432EB-0FF2-47B3-9DDC-F496D4DB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B8943-E5BC-4BD1-B80D-08CF2141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49F99-7FE3-4424-9ADB-A14C80BF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5F42-6C98-4DC6-A6C4-926F04D3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58D6-C2A2-4DB0-9A31-F6AD52B3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68A55-564D-4651-96FC-39EFB2C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B3143-E7F4-4E37-8E1E-53CDEEDD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2BB2C-5FE7-463A-94B7-6BA040D3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2C328-B381-4140-A70D-B2024A39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17849-E36B-487A-8E40-0735BE60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E77A-C764-4777-B9C4-AF6CD26F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173-D0E7-4EB6-9E78-9CB138C7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6F25-57A0-41A6-A264-BA72089F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F0D6-DCF6-48AC-99FD-96DA8107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5A0AD-A771-42B8-AA71-E9D1A26B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3348-138E-4B16-BC92-E065427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43FD-6DF0-4BC2-BADB-2AC46FB8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7264-4560-4D70-8860-2704B800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0E19-3988-47D8-9D1D-30461230B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1D7-59BD-4C57-8E40-BF16F92C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7FF9-1045-43E3-8C60-1FC64E87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51BC-3722-4FE7-9C8A-CC1513B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BB55-DEED-478E-8406-84B8C661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AACAE-122A-4793-ACDB-4F8B3C12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D357-C661-41F0-BD6E-DD0E2A4F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53B5-6C10-4A72-8BB1-6641949DB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BA84-BB64-4419-B999-79F4F858EA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BCF9-DC69-46CA-A4DF-8A0613AA2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65BF-F775-4459-B7BF-8F65F77F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A239-BC38-4520-B997-4D4CC1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7CDF84-0422-4C89-95B6-8BC344A7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04775"/>
            <a:ext cx="695325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ED905-4B32-4A34-A4A7-11F8B6E1A325}"/>
              </a:ext>
            </a:extLst>
          </p:cNvPr>
          <p:cNvSpPr txBox="1"/>
          <p:nvPr/>
        </p:nvSpPr>
        <p:spPr>
          <a:xfrm rot="16200000">
            <a:off x="2248247" y="3759711"/>
            <a:ext cx="184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5A6E-164D-4930-AA7A-7454D633F2F4}"/>
              </a:ext>
            </a:extLst>
          </p:cNvPr>
          <p:cNvSpPr txBox="1"/>
          <p:nvPr/>
        </p:nvSpPr>
        <p:spPr>
          <a:xfrm rot="16200000">
            <a:off x="2836700" y="3759711"/>
            <a:ext cx="184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3DDE-25DA-4F62-8D9A-A584909C5405}"/>
              </a:ext>
            </a:extLst>
          </p:cNvPr>
          <p:cNvSpPr txBox="1"/>
          <p:nvPr/>
        </p:nvSpPr>
        <p:spPr>
          <a:xfrm rot="16200000">
            <a:off x="3458710" y="3759711"/>
            <a:ext cx="184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BBD9E-51B7-43BA-B451-61C35D1EEF01}"/>
              </a:ext>
            </a:extLst>
          </p:cNvPr>
          <p:cNvSpPr txBox="1"/>
          <p:nvPr/>
        </p:nvSpPr>
        <p:spPr>
          <a:xfrm rot="16200000">
            <a:off x="3587799" y="3300346"/>
            <a:ext cx="276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Capstone I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F7F5-8011-467B-BD11-437031747313}"/>
              </a:ext>
            </a:extLst>
          </p:cNvPr>
          <p:cNvSpPr txBox="1"/>
          <p:nvPr/>
        </p:nvSpPr>
        <p:spPr>
          <a:xfrm rot="16200000">
            <a:off x="4844001" y="3300346"/>
            <a:ext cx="276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Refinement of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24472-355F-4285-8437-B9F201742FE1}"/>
              </a:ext>
            </a:extLst>
          </p:cNvPr>
          <p:cNvSpPr txBox="1"/>
          <p:nvPr/>
        </p:nvSpPr>
        <p:spPr>
          <a:xfrm rot="16200000">
            <a:off x="4256537" y="3300346"/>
            <a:ext cx="276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Additions</a:t>
            </a:r>
          </a:p>
        </p:txBody>
      </p:sp>
    </p:spTree>
    <p:extLst>
      <p:ext uri="{BB962C8B-B14F-4D97-AF65-F5344CB8AC3E}">
        <p14:creationId xmlns:p14="http://schemas.microsoft.com/office/powerpoint/2010/main" val="127991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Saylor</dc:creator>
  <cp:lastModifiedBy>Grant Saylor</cp:lastModifiedBy>
  <cp:revision>1</cp:revision>
  <dcterms:created xsi:type="dcterms:W3CDTF">2021-03-12T22:15:39Z</dcterms:created>
  <dcterms:modified xsi:type="dcterms:W3CDTF">2021-03-12T22:19:34Z</dcterms:modified>
</cp:coreProperties>
</file>