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10080625" cy="7559675"/>
  <p:notesSz cx="7099300" cy="102346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2B5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-1188" y="-10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vert="horz" lIns="85473" tIns="42737" rIns="85473" bIns="42737" compatLnSpc="0">
            <a:noAutofit/>
          </a:bodyPr>
          <a:lstStyle/>
          <a:p>
            <a:pPr hangingPunct="0">
              <a:defRPr sz="1400"/>
            </a:pPr>
            <a:endParaRPr lang="it-IT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4018376" y="0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vert="horz" lIns="85473" tIns="42737" rIns="85473" bIns="42737" compatLnSpc="0">
            <a:noAutofit/>
          </a:bodyPr>
          <a:lstStyle/>
          <a:p>
            <a:pPr algn="r" hangingPunct="0">
              <a:defRPr sz="1400"/>
            </a:pPr>
            <a:endParaRPr lang="it-IT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9723052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vert="horz" lIns="85473" tIns="42737" rIns="85473" bIns="42737" anchor="b" compatLnSpc="0">
            <a:noAutofit/>
          </a:bodyPr>
          <a:lstStyle/>
          <a:p>
            <a:pPr hangingPunct="0">
              <a:defRPr sz="1400"/>
            </a:pPr>
            <a:endParaRPr lang="it-IT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018376" y="9723052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vert="horz" lIns="85473" tIns="42737" rIns="85473" bIns="42737" anchor="b" compatLnSpc="0">
            <a:noAutofit/>
          </a:bodyPr>
          <a:lstStyle/>
          <a:p>
            <a:pPr algn="r" hangingPunct="0">
              <a:defRPr sz="1400"/>
            </a:pPr>
            <a:fld id="{7B4BA380-FA92-450E-8375-97A1E6D127F1}" type="slidenum">
              <a:rPr/>
              <a:pPr algn="r" hangingPunct="0">
                <a:defRPr sz="1400"/>
              </a:pPr>
              <a:t>‹N°›</a:t>
            </a:fld>
            <a:endParaRPr lang="it-IT" sz="13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781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7875"/>
            <a:ext cx="5114925" cy="383698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09961" y="4861354"/>
            <a:ext cx="5679346" cy="46053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it-IT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018376" y="0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it-IT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9723052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it-IT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018376" y="9723052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it-IT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70AFC08F-A31B-40C0-A077-E1D720ACF47E}" type="slidenum">
              <a:rPr/>
              <a:pPr lvl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02380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it-IT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D089B4F-BF18-4D52-BBB4-E78478797D36}" type="slidenum">
              <a:rPr/>
              <a:pPr lvl="0"/>
              <a:t>1</a:t>
            </a:fld>
            <a:endParaRPr lang="it-IT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09961" y="4861354"/>
            <a:ext cx="5679346" cy="307777"/>
          </a:xfrm>
        </p:spPr>
        <p:txBody>
          <a:bodyPr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95239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CFDD0B3-B99C-4EB3-8B63-0263036B285D}" type="slidenum">
              <a:rPr/>
              <a:pPr lvl="0"/>
              <a:t>2</a:t>
            </a:fld>
            <a:endParaRPr lang="it-IT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181710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CFDD0B3-B99C-4EB3-8B63-0263036B285D}" type="slidenum">
              <a:rPr/>
              <a:pPr lvl="0"/>
              <a:t>3</a:t>
            </a:fld>
            <a:endParaRPr lang="it-IT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581373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DA3F896-B449-40C0-AFE4-49B34C102D99}" type="slidenum">
              <a:rPr/>
              <a:pPr lvl="0"/>
              <a:t>4</a:t>
            </a:fld>
            <a:endParaRPr lang="it-IT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83453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01FCEB-495A-404F-ABE5-74D7C328B88E}" type="slidenum">
              <a:rPr/>
              <a:pPr lvl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59133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0E7802-EFFE-4935-AF6F-33BA8E5E7000}" type="slidenum">
              <a:rPr/>
              <a:pPr lvl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35606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363DB5-4B5E-4B46-9082-6FC82A010BE0}" type="slidenum">
              <a:rPr/>
              <a:pPr lvl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49576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9B2B32-AF97-4F51-AF69-8A3F09C9C2F3}" type="slidenum">
              <a:rPr/>
              <a:pPr lvl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1649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05D71C-4E81-4723-A8F7-5AA4DE824EC4}" type="slidenum">
              <a:rPr/>
              <a:pPr lvl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02535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E4AECD-E82F-4F28-A4A8-7495D4CA88B2}" type="slidenum">
              <a:rPr/>
              <a:pPr lvl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09840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B89A36-4167-4419-BEB9-3949F222012A}" type="slidenum">
              <a:rPr/>
              <a:pPr lvl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6069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448B09-7EC9-477B-A0F8-886F7F4AFFB2}" type="slidenum">
              <a:rPr/>
              <a:pPr lvl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10219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F3F116-9D6A-484B-8322-E1280F91A2B0}" type="slidenum">
              <a:rPr/>
              <a:pPr lvl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9770272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38B4BC-6EEF-4EDB-9872-8C9645B72A13}" type="slidenum">
              <a:rPr/>
              <a:pPr lvl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00102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0C9120-16DB-4A00-AB49-32656BC94BC6}" type="slidenum">
              <a:rPr/>
              <a:pPr lvl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6781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it-IT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it-IT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it-IT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it-IT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it-IT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D7979CB-4F3B-4849-AD4A-65CF1D1A3D65}" type="slidenum">
              <a:rPr/>
              <a:pPr lvl="0"/>
              <a:t>‹N°›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it-IT" sz="44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it-IT" sz="32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4770" y="42268"/>
            <a:ext cx="1229747" cy="60462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91675"/>
            <a:ext cx="7468133" cy="23040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2910" y="5558603"/>
            <a:ext cx="5148000" cy="200107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659675"/>
            <a:ext cx="4932910" cy="90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8365" y="4355675"/>
            <a:ext cx="2492312" cy="11880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3177" y="76468"/>
            <a:ext cx="28575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9794" y="42268"/>
            <a:ext cx="920410" cy="7200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-313" y="7190989"/>
            <a:ext cx="10080625" cy="360000"/>
          </a:xfrm>
          <a:prstGeom prst="rect">
            <a:avLst/>
          </a:prstGeom>
          <a:solidFill>
            <a:srgbClr val="002B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3177" y="76468"/>
            <a:ext cx="2857500" cy="685800"/>
          </a:xfrm>
          <a:prstGeom prst="rect">
            <a:avLst/>
          </a:prstGeom>
        </p:spPr>
      </p:pic>
      <p:pic>
        <p:nvPicPr>
          <p:cNvPr id="8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4770" y="42268"/>
            <a:ext cx="1229747" cy="6046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9794" y="42268"/>
            <a:ext cx="920410" cy="7200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-313" y="7190989"/>
            <a:ext cx="10080625" cy="360000"/>
          </a:xfrm>
          <a:prstGeom prst="rect">
            <a:avLst/>
          </a:prstGeom>
          <a:solidFill>
            <a:srgbClr val="002B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3177" y="76468"/>
            <a:ext cx="2857500" cy="685800"/>
          </a:xfrm>
          <a:prstGeom prst="rect">
            <a:avLst/>
          </a:prstGeom>
        </p:spPr>
      </p:pic>
      <p:pic>
        <p:nvPicPr>
          <p:cNvPr id="8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4770" y="42268"/>
            <a:ext cx="1229747" cy="60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182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0080625" cy="377481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774820"/>
            <a:ext cx="10080625" cy="378485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37263" y="6299675"/>
            <a:ext cx="2643362" cy="126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2778" y="0"/>
            <a:ext cx="1610725" cy="126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99675"/>
            <a:ext cx="2562725" cy="1260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23125" y="0"/>
            <a:ext cx="2857500" cy="68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defini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</Words>
  <Application>Microsoft Office PowerPoint</Application>
  <PresentationFormat>Personnalisé</PresentationFormat>
  <Paragraphs>4</Paragraphs>
  <Slides>4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Predefinito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</dc:creator>
  <cp:lastModifiedBy>Luca Di Stasio</cp:lastModifiedBy>
  <cp:revision>16</cp:revision>
  <cp:lastPrinted>2015-02-13T17:48:53Z</cp:lastPrinted>
  <dcterms:created xsi:type="dcterms:W3CDTF">2015-02-13T17:30:50Z</dcterms:created>
  <dcterms:modified xsi:type="dcterms:W3CDTF">2017-10-20T12:58:37Z</dcterms:modified>
</cp:coreProperties>
</file>