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0080625" cy="7559675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3B44ACD-2815-496E-B1A3-E0BF2B9F978C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018320" y="9722880"/>
            <a:ext cx="3080520" cy="51120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08F925C0-2300-4A1C-B7B6-EACF11700DF9}" type="slidenum">
              <a:rPr lang="en-US" sz="1300">
                <a:latin typeface="Times New Roman"/>
                <a:ea typeface="Arial Unicode MS"/>
              </a:rPr>
              <a:t>1</a:t>
            </a:fld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018320" y="9722880"/>
            <a:ext cx="3080520" cy="51120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D40DECB4-4688-4276-B7BC-8B8F39B912DA}" type="slidenum">
              <a:rPr lang="en-US" sz="1300">
                <a:latin typeface="Times New Roman"/>
                <a:ea typeface="Arial Unicode MS"/>
              </a:rPr>
              <a:t>2</a:t>
            </a:fld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018320" y="9722880"/>
            <a:ext cx="3080520" cy="51120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56850BB7-EC53-4D30-91C4-8A45A2A0C6F7}" type="slidenum">
              <a:rPr lang="en-US" sz="1300">
                <a:latin typeface="Times New Roman"/>
                <a:ea typeface="Arial Unicode MS"/>
              </a:rPr>
              <a:t>3</a:t>
            </a:fld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018320" y="9722880"/>
            <a:ext cx="3080520" cy="51120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7FD74EB2-FF17-4981-91FF-2DB66CEC80C6}" type="slidenum">
              <a:rPr lang="en-US" sz="1300">
                <a:latin typeface="Times New Roman"/>
                <a:ea typeface="Arial Unicode MS"/>
              </a:rPr>
              <a:t>4</a:t>
            </a:fld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88DD4318-C803-4E96-8A20-C154FEC10DFE}" type="slidenum">
              <a:rPr lang="en-US" sz="1400">
                <a:solidFill>
                  <a:srgbClr val="000000"/>
                </a:solidFill>
                <a:latin typeface="Times New Roman"/>
                <a:ea typeface="Arial Unicode MS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9"/>
          <p:cNvPicPr/>
          <p:nvPr/>
        </p:nvPicPr>
        <p:blipFill>
          <a:blip r:embed="rId3"/>
          <a:stretch>
            <a:fillRect/>
          </a:stretch>
        </p:blipFill>
        <p:spPr>
          <a:xfrm>
            <a:off x="204840" y="42120"/>
            <a:ext cx="1229400" cy="604440"/>
          </a:xfrm>
          <a:prstGeom prst="rect">
            <a:avLst/>
          </a:prstGeom>
          <a:ln>
            <a:noFill/>
          </a:ln>
        </p:spPr>
      </p:pic>
      <p:pic>
        <p:nvPicPr>
          <p:cNvPr id="45" name="Grafik 12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391640"/>
            <a:ext cx="7467840" cy="2303640"/>
          </a:xfrm>
          <a:prstGeom prst="rect">
            <a:avLst/>
          </a:prstGeom>
          <a:ln>
            <a:noFill/>
          </a:ln>
        </p:spPr>
      </p:pic>
      <p:pic>
        <p:nvPicPr>
          <p:cNvPr id="46" name="Grafik 13"/>
          <p:cNvPicPr/>
          <p:nvPr/>
        </p:nvPicPr>
        <p:blipFill>
          <a:blip r:embed="rId5"/>
          <a:stretch>
            <a:fillRect/>
          </a:stretch>
        </p:blipFill>
        <p:spPr>
          <a:xfrm>
            <a:off x="4933080" y="5558760"/>
            <a:ext cx="5147640" cy="2000880"/>
          </a:xfrm>
          <a:prstGeom prst="rect">
            <a:avLst/>
          </a:prstGeom>
          <a:ln>
            <a:noFill/>
          </a:ln>
        </p:spPr>
      </p:pic>
      <p:pic>
        <p:nvPicPr>
          <p:cNvPr id="47" name="Grafik 8"/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6659640"/>
            <a:ext cx="4932720" cy="899640"/>
          </a:xfrm>
          <a:prstGeom prst="rect">
            <a:avLst/>
          </a:prstGeom>
          <a:ln>
            <a:noFill/>
          </a:ln>
        </p:spPr>
      </p:pic>
      <p:pic>
        <p:nvPicPr>
          <p:cNvPr id="48" name="Grafik 7"/>
          <p:cNvPicPr/>
          <p:nvPr/>
        </p:nvPicPr>
        <p:blipFill>
          <a:blip r:embed="rId7"/>
          <a:stretch>
            <a:fillRect/>
          </a:stretch>
        </p:blipFill>
        <p:spPr>
          <a:xfrm>
            <a:off x="7528320" y="4355640"/>
            <a:ext cx="2491920" cy="1187640"/>
          </a:xfrm>
          <a:prstGeom prst="rect">
            <a:avLst/>
          </a:prstGeom>
          <a:ln>
            <a:noFill/>
          </a:ln>
        </p:spPr>
      </p:pic>
      <p:pic>
        <p:nvPicPr>
          <p:cNvPr id="49" name="Grafik 1"/>
          <p:cNvPicPr/>
          <p:nvPr/>
        </p:nvPicPr>
        <p:blipFill>
          <a:blip r:embed="rId8"/>
          <a:stretch>
            <a:fillRect/>
          </a:stretch>
        </p:blipFill>
        <p:spPr>
          <a:xfrm>
            <a:off x="7163280" y="76320"/>
            <a:ext cx="2857320" cy="685440"/>
          </a:xfrm>
          <a:prstGeom prst="rect">
            <a:avLst/>
          </a:prstGeom>
          <a:ln>
            <a:noFill/>
          </a:ln>
        </p:spPr>
      </p:pic>
      <p:pic>
        <p:nvPicPr>
          <p:cNvPr id="52" name="Grafik 5"/>
          <p:cNvPicPr/>
          <p:nvPr/>
        </p:nvPicPr>
        <p:blipFill>
          <a:blip r:embed="rId9"/>
          <a:stretch>
            <a:fillRect/>
          </a:stretch>
        </p:blipFill>
        <p:spPr>
          <a:xfrm>
            <a:off x="2813760" y="59220"/>
            <a:ext cx="920160" cy="71964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91AB4-C38B-4CB2-B3D6-CCFB09A43C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68" y="118286"/>
            <a:ext cx="1831863" cy="601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-360" y="7191000"/>
            <a:ext cx="10080360" cy="359640"/>
          </a:xfrm>
          <a:prstGeom prst="rect">
            <a:avLst/>
          </a:prstGeom>
          <a:solidFill>
            <a:srgbClr val="002B5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54" name="Grafik 6"/>
          <p:cNvPicPr/>
          <p:nvPr/>
        </p:nvPicPr>
        <p:blipFill>
          <a:blip r:embed="rId3"/>
          <a:stretch>
            <a:fillRect/>
          </a:stretch>
        </p:blipFill>
        <p:spPr>
          <a:xfrm>
            <a:off x="7163280" y="76320"/>
            <a:ext cx="2857320" cy="685440"/>
          </a:xfrm>
          <a:prstGeom prst="rect">
            <a:avLst/>
          </a:prstGeom>
          <a:ln>
            <a:noFill/>
          </a:ln>
        </p:spPr>
      </p:pic>
      <p:pic>
        <p:nvPicPr>
          <p:cNvPr id="55" name="Grafik 9"/>
          <p:cNvPicPr/>
          <p:nvPr/>
        </p:nvPicPr>
        <p:blipFill>
          <a:blip r:embed="rId4"/>
          <a:stretch>
            <a:fillRect/>
          </a:stretch>
        </p:blipFill>
        <p:spPr>
          <a:xfrm>
            <a:off x="204840" y="42120"/>
            <a:ext cx="1229400" cy="604440"/>
          </a:xfrm>
          <a:prstGeom prst="rect">
            <a:avLst/>
          </a:prstGeom>
          <a:ln>
            <a:noFill/>
          </a:ln>
        </p:spPr>
      </p:pic>
      <p:pic>
        <p:nvPicPr>
          <p:cNvPr id="8" name="Grafik 5">
            <a:extLst>
              <a:ext uri="{FF2B5EF4-FFF2-40B4-BE49-F238E27FC236}">
                <a16:creationId xmlns:a16="http://schemas.microsoft.com/office/drawing/2014/main" id="{A7666E40-9F7B-4A44-8F27-6647B964641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13760" y="59220"/>
            <a:ext cx="920160" cy="719640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DF3E20-489F-4465-9ABB-E1047B3E6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68" y="118286"/>
            <a:ext cx="1831863" cy="601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-360" y="7191000"/>
            <a:ext cx="10080360" cy="359640"/>
          </a:xfrm>
          <a:prstGeom prst="rect">
            <a:avLst/>
          </a:prstGeom>
          <a:solidFill>
            <a:srgbClr val="002B5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60" name="Grafik 6"/>
          <p:cNvPicPr/>
          <p:nvPr/>
        </p:nvPicPr>
        <p:blipFill>
          <a:blip r:embed="rId3"/>
          <a:stretch>
            <a:fillRect/>
          </a:stretch>
        </p:blipFill>
        <p:spPr>
          <a:xfrm>
            <a:off x="7163280" y="76320"/>
            <a:ext cx="2857320" cy="685440"/>
          </a:xfrm>
          <a:prstGeom prst="rect">
            <a:avLst/>
          </a:prstGeom>
          <a:ln>
            <a:noFill/>
          </a:ln>
        </p:spPr>
      </p:pic>
      <p:pic>
        <p:nvPicPr>
          <p:cNvPr id="61" name="Grafik 9"/>
          <p:cNvPicPr/>
          <p:nvPr/>
        </p:nvPicPr>
        <p:blipFill>
          <a:blip r:embed="rId4"/>
          <a:stretch>
            <a:fillRect/>
          </a:stretch>
        </p:blipFill>
        <p:spPr>
          <a:xfrm>
            <a:off x="204840" y="42120"/>
            <a:ext cx="1229400" cy="604440"/>
          </a:xfrm>
          <a:prstGeom prst="rect">
            <a:avLst/>
          </a:prstGeom>
          <a:ln>
            <a:noFill/>
          </a:ln>
        </p:spPr>
      </p:pic>
      <p:pic>
        <p:nvPicPr>
          <p:cNvPr id="8" name="Grafik 5">
            <a:extLst>
              <a:ext uri="{FF2B5EF4-FFF2-40B4-BE49-F238E27FC236}">
                <a16:creationId xmlns:a16="http://schemas.microsoft.com/office/drawing/2014/main" id="{7E925A03-9868-4EF0-AC81-50D15281751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13760" y="59220"/>
            <a:ext cx="920160" cy="719640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0566A8-EBF4-4D9C-9D44-43912B1EF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68" y="118286"/>
            <a:ext cx="1831863" cy="601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360" cy="3774600"/>
          </a:xfrm>
          <a:prstGeom prst="rect">
            <a:avLst/>
          </a:prstGeom>
          <a:ln>
            <a:noFill/>
          </a:ln>
        </p:spPr>
      </p:pic>
      <p:pic>
        <p:nvPicPr>
          <p:cNvPr id="66" name="Grafik 7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3774960"/>
            <a:ext cx="10080360" cy="3784320"/>
          </a:xfrm>
          <a:prstGeom prst="rect">
            <a:avLst/>
          </a:prstGeom>
          <a:ln>
            <a:noFill/>
          </a:ln>
        </p:spPr>
      </p:pic>
      <p:pic>
        <p:nvPicPr>
          <p:cNvPr id="67" name="Grafik 8"/>
          <p:cNvPicPr/>
          <p:nvPr/>
        </p:nvPicPr>
        <p:blipFill>
          <a:blip r:embed="rId5"/>
          <a:stretch>
            <a:fillRect/>
          </a:stretch>
        </p:blipFill>
        <p:spPr>
          <a:xfrm>
            <a:off x="7437240" y="6299640"/>
            <a:ext cx="2643120" cy="1259640"/>
          </a:xfrm>
          <a:prstGeom prst="rect">
            <a:avLst/>
          </a:prstGeom>
          <a:ln>
            <a:noFill/>
          </a:ln>
        </p:spPr>
      </p:pic>
      <p:pic>
        <p:nvPicPr>
          <p:cNvPr id="68" name="Grafik 9"/>
          <p:cNvPicPr/>
          <p:nvPr/>
        </p:nvPicPr>
        <p:blipFill>
          <a:blip r:embed="rId6"/>
          <a:stretch>
            <a:fillRect/>
          </a:stretch>
        </p:blipFill>
        <p:spPr>
          <a:xfrm>
            <a:off x="-12600" y="0"/>
            <a:ext cx="1610280" cy="1259640"/>
          </a:xfrm>
          <a:prstGeom prst="rect">
            <a:avLst/>
          </a:prstGeom>
          <a:ln>
            <a:noFill/>
          </a:ln>
        </p:spPr>
      </p:pic>
      <p:pic>
        <p:nvPicPr>
          <p:cNvPr id="69" name="Grafik 4"/>
          <p:cNvPicPr/>
          <p:nvPr/>
        </p:nvPicPr>
        <p:blipFill>
          <a:blip r:embed="rId7"/>
          <a:stretch>
            <a:fillRect/>
          </a:stretch>
        </p:blipFill>
        <p:spPr>
          <a:xfrm>
            <a:off x="0" y="6299640"/>
            <a:ext cx="2562480" cy="1259640"/>
          </a:xfrm>
          <a:prstGeom prst="rect">
            <a:avLst/>
          </a:prstGeom>
          <a:ln>
            <a:noFill/>
          </a:ln>
        </p:spPr>
      </p:pic>
      <p:pic>
        <p:nvPicPr>
          <p:cNvPr id="70" name="Grafik 10"/>
          <p:cNvPicPr/>
          <p:nvPr/>
        </p:nvPicPr>
        <p:blipFill>
          <a:blip r:embed="rId8"/>
          <a:stretch>
            <a:fillRect/>
          </a:stretch>
        </p:blipFill>
        <p:spPr>
          <a:xfrm>
            <a:off x="7223040" y="0"/>
            <a:ext cx="285732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Custom</PresentationFormat>
  <Paragraphs>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Luca Di Stasio</cp:lastModifiedBy>
  <cp:revision>1</cp:revision>
  <dcterms:modified xsi:type="dcterms:W3CDTF">2019-05-01T15:43:02Z</dcterms:modified>
</cp:coreProperties>
</file>