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jpeg" ContentType="image/jpeg"/>
  <Override PartName="/ppt/media/image25.jpeg" ContentType="image/jpeg"/>
  <Override PartName="/ppt/media/image21.jpeg" ContentType="image/jpeg"/>
  <Override PartName="/ppt/media/image24.jpeg" ContentType="image/jpeg"/>
  <Override PartName="/ppt/media/image19.jpeg" ContentType="image/jpeg"/>
  <Override PartName="/ppt/media/image17.jpeg" ContentType="image/jpeg"/>
  <Override PartName="/ppt/media/image16.jpeg" ContentType="image/jpeg"/>
  <Override PartName="/ppt/media/image23.png" ContentType="image/png"/>
  <Override PartName="/ppt/media/image15.jpeg" ContentType="image/jpeg"/>
  <Override PartName="/ppt/media/image11.jpeg" ContentType="image/jpeg"/>
  <Override PartName="/ppt/media/image22.png" ContentType="image/png"/>
  <Override PartName="/ppt/media/image8.jpeg" ContentType="image/jpeg"/>
  <Override PartName="/ppt/media/image7.jpeg" ContentType="image/jpeg"/>
  <Override PartName="/ppt/media/image9.jpeg" ContentType="image/jpeg"/>
  <Override PartName="/ppt/media/image18.jpeg" ContentType="image/jpeg"/>
  <Override PartName="/ppt/media/image6.jpeg" ContentType="image/jpeg"/>
  <Override PartName="/ppt/media/image10.jpeg" ContentType="image/jpeg"/>
  <Override PartName="/ppt/media/image27.jpeg" ContentType="image/jpeg"/>
  <Override PartName="/ppt/media/image5.png" ContentType="image/png"/>
  <Override PartName="/ppt/media/image4.png" ContentType="image/png"/>
  <Override PartName="/ppt/media/image13.jpeg" ContentType="image/jpeg"/>
  <Override PartName="/ppt/media/image20.jpeg" ContentType="image/jpeg"/>
  <Override PartName="/ppt/media/image12.jpeg" ContentType="image/jpeg"/>
  <Override PartName="/ppt/media/image2.png" ContentType="image/png"/>
  <Override PartName="/ppt/media/image3.jpeg" ContentType="image/jpeg"/>
  <Override PartName="/ppt/media/image14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0080625" cy="7559675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3B44ACD-2815-496E-B1A3-E0BF2B9F978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018320" y="9722880"/>
            <a:ext cx="3080520" cy="5112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8F925C0-2300-4A1C-B7B6-EACF11700DF9}" type="slidenum">
              <a:rPr lang="en-US" sz="1300">
                <a:latin typeface="Times New Roman"/>
                <a:ea typeface="Arial Unicode MS"/>
              </a:rPr>
              <a:t>&lt;number&gt;</a:t>
            </a:fld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018320" y="9722880"/>
            <a:ext cx="3080520" cy="5112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D40DECB4-4688-4276-B7BC-8B8F39B912DA}" type="slidenum">
              <a:rPr lang="en-US" sz="1300">
                <a:latin typeface="Times New Roman"/>
                <a:ea typeface="Arial Unicode MS"/>
              </a:rPr>
              <a:t>&lt;number&gt;</a:t>
            </a:fld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018320" y="9722880"/>
            <a:ext cx="3080520" cy="5112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56850BB7-EC53-4D30-91C4-8A45A2A0C6F7}" type="slidenum">
              <a:rPr lang="en-US" sz="1300">
                <a:latin typeface="Times New Roman"/>
                <a:ea typeface="Arial Unicode MS"/>
              </a:rPr>
              <a:t>&lt;number&gt;</a:t>
            </a:fld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018320" y="9722880"/>
            <a:ext cx="3080520" cy="5112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7FD74EB2-FF17-4981-91FF-2DB66CEC80C6}" type="slidenum">
              <a:rPr lang="en-US" sz="1300">
                <a:latin typeface="Times New Roman"/>
                <a:ea typeface="Arial Unicode MS"/>
              </a:rPr>
              <a:t>&lt;number&gt;</a:t>
            </a:fld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88DD4318-C803-4E96-8A20-C154FEC10DFE}" type="slidenum">
              <a:rPr lang="en-US" sz="1400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840" y="42120"/>
            <a:ext cx="1229400" cy="604440"/>
          </a:xfrm>
          <a:prstGeom prst="rect">
            <a:avLst/>
          </a:prstGeom>
          <a:ln>
            <a:noFill/>
          </a:ln>
        </p:spPr>
      </p:pic>
      <p:pic>
        <p:nvPicPr>
          <p:cNvPr id="45" name="Grafik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391640"/>
            <a:ext cx="7467840" cy="2303640"/>
          </a:xfrm>
          <a:prstGeom prst="rect">
            <a:avLst/>
          </a:prstGeom>
          <a:ln>
            <a:noFill/>
          </a:ln>
        </p:spPr>
      </p:pic>
      <p:pic>
        <p:nvPicPr>
          <p:cNvPr id="46" name="Grafik 1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33080" y="5558760"/>
            <a:ext cx="5147640" cy="2000880"/>
          </a:xfrm>
          <a:prstGeom prst="rect">
            <a:avLst/>
          </a:prstGeom>
          <a:ln>
            <a:noFill/>
          </a:ln>
        </p:spPr>
      </p:pic>
      <p:pic>
        <p:nvPicPr>
          <p:cNvPr id="47" name="Grafik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6659640"/>
            <a:ext cx="4932720" cy="899640"/>
          </a:xfrm>
          <a:prstGeom prst="rect">
            <a:avLst/>
          </a:prstGeom>
          <a:ln>
            <a:noFill/>
          </a:ln>
        </p:spPr>
      </p:pic>
      <p:pic>
        <p:nvPicPr>
          <p:cNvPr id="48" name="Grafik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528320" y="4355640"/>
            <a:ext cx="2491920" cy="1187640"/>
          </a:xfrm>
          <a:prstGeom prst="rect">
            <a:avLst/>
          </a:prstGeom>
          <a:ln>
            <a:noFill/>
          </a:ln>
        </p:spPr>
      </p:pic>
      <p:pic>
        <p:nvPicPr>
          <p:cNvPr id="49" name="Grafik 1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163280" y="76320"/>
            <a:ext cx="2857320" cy="6854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486400" y="73440"/>
            <a:ext cx="1097280" cy="6400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206240" y="91440"/>
            <a:ext cx="731520" cy="548640"/>
          </a:xfrm>
          <a:prstGeom prst="rect">
            <a:avLst/>
          </a:prstGeom>
          <a:ln>
            <a:noFill/>
          </a:ln>
        </p:spPr>
      </p:pic>
      <p:pic>
        <p:nvPicPr>
          <p:cNvPr id="52" name="Grafik 5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2468880" y="11880"/>
            <a:ext cx="920160" cy="7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-360" y="7191000"/>
            <a:ext cx="10080360" cy="359640"/>
          </a:xfrm>
          <a:prstGeom prst="rect">
            <a:avLst/>
          </a:prstGeom>
          <a:solidFill>
            <a:srgbClr val="002b5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54" name="Grafik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63280" y="76320"/>
            <a:ext cx="2857320" cy="685440"/>
          </a:xfrm>
          <a:prstGeom prst="rect">
            <a:avLst/>
          </a:prstGeom>
          <a:ln>
            <a:noFill/>
          </a:ln>
        </p:spPr>
      </p:pic>
      <p:pic>
        <p:nvPicPr>
          <p:cNvPr id="55" name="Grafik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4840" y="42120"/>
            <a:ext cx="1229400" cy="604440"/>
          </a:xfrm>
          <a:prstGeom prst="rect">
            <a:avLst/>
          </a:prstGeom>
          <a:ln>
            <a:noFill/>
          </a:ln>
        </p:spPr>
      </p:pic>
      <p:pic>
        <p:nvPicPr>
          <p:cNvPr id="56" name="Grafik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68880" y="12240"/>
            <a:ext cx="920160" cy="7196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206240" y="91440"/>
            <a:ext cx="731520" cy="5486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86400" y="73440"/>
            <a:ext cx="1097280" cy="6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-360" y="7191000"/>
            <a:ext cx="10080360" cy="359640"/>
          </a:xfrm>
          <a:prstGeom prst="rect">
            <a:avLst/>
          </a:prstGeom>
          <a:solidFill>
            <a:srgbClr val="002b5e"/>
          </a:solidFill>
          <a:ln w="12600">
            <a:solidFill>
              <a:srgbClr val="43729d"/>
            </a:solidFill>
            <a:miter/>
          </a:ln>
        </p:spPr>
      </p:sp>
      <p:pic>
        <p:nvPicPr>
          <p:cNvPr id="60" name="Grafik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63280" y="76320"/>
            <a:ext cx="2857320" cy="685440"/>
          </a:xfrm>
          <a:prstGeom prst="rect">
            <a:avLst/>
          </a:prstGeom>
          <a:ln>
            <a:noFill/>
          </a:ln>
        </p:spPr>
      </p:pic>
      <p:pic>
        <p:nvPicPr>
          <p:cNvPr id="61" name="Grafik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4840" y="42120"/>
            <a:ext cx="1229400" cy="604440"/>
          </a:xfrm>
          <a:prstGeom prst="rect">
            <a:avLst/>
          </a:prstGeom>
          <a:ln>
            <a:noFill/>
          </a:ln>
        </p:spPr>
      </p:pic>
      <p:pic>
        <p:nvPicPr>
          <p:cNvPr id="62" name="Grafik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68880" y="12240"/>
            <a:ext cx="920160" cy="71964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206240" y="91440"/>
            <a:ext cx="731520" cy="5486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86400" y="73440"/>
            <a:ext cx="1097280" cy="6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360" cy="3774600"/>
          </a:xfrm>
          <a:prstGeom prst="rect">
            <a:avLst/>
          </a:prstGeom>
          <a:ln>
            <a:noFill/>
          </a:ln>
        </p:spPr>
      </p:pic>
      <p:pic>
        <p:nvPicPr>
          <p:cNvPr id="66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774960"/>
            <a:ext cx="10080360" cy="3784320"/>
          </a:xfrm>
          <a:prstGeom prst="rect">
            <a:avLst/>
          </a:prstGeom>
          <a:ln>
            <a:noFill/>
          </a:ln>
        </p:spPr>
      </p:pic>
      <p:pic>
        <p:nvPicPr>
          <p:cNvPr id="67" name="Grafik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37240" y="6299640"/>
            <a:ext cx="2643120" cy="1259640"/>
          </a:xfrm>
          <a:prstGeom prst="rect">
            <a:avLst/>
          </a:prstGeom>
          <a:ln>
            <a:noFill/>
          </a:ln>
        </p:spPr>
      </p:pic>
      <p:pic>
        <p:nvPicPr>
          <p:cNvPr id="68" name="Grafik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12600" y="0"/>
            <a:ext cx="1610280" cy="1259640"/>
          </a:xfrm>
          <a:prstGeom prst="rect">
            <a:avLst/>
          </a:prstGeom>
          <a:ln>
            <a:noFill/>
          </a:ln>
        </p:spPr>
      </p:pic>
      <p:pic>
        <p:nvPicPr>
          <p:cNvPr id="69" name="Grafik 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6299640"/>
            <a:ext cx="2562480" cy="1259640"/>
          </a:xfrm>
          <a:prstGeom prst="rect">
            <a:avLst/>
          </a:prstGeom>
          <a:ln>
            <a:noFill/>
          </a:ln>
        </p:spPr>
      </p:pic>
      <p:pic>
        <p:nvPicPr>
          <p:cNvPr id="70" name="Grafik 10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223040" y="0"/>
            <a:ext cx="2857320" cy="6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