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0080625" cy="7559675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compatLnSpc="0">
            <a:noAutofit/>
          </a:bodyPr>
          <a:lstStyle/>
          <a:p>
            <a:pPr hangingPunct="0">
              <a:defRPr sz="1400"/>
            </a:pPr>
            <a:endParaRPr lang="it-IT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018376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compatLnSpc="0">
            <a:noAutofit/>
          </a:bodyPr>
          <a:lstStyle/>
          <a:p>
            <a:pPr algn="r" hangingPunct="0">
              <a:defRPr sz="1400"/>
            </a:pPr>
            <a:endParaRPr lang="it-IT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anchor="b" compatLnSpc="0">
            <a:noAutofit/>
          </a:bodyPr>
          <a:lstStyle/>
          <a:p>
            <a:pPr hangingPunct="0">
              <a:defRPr sz="1400"/>
            </a:pPr>
            <a:endParaRPr lang="it-IT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018376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vert="horz" lIns="85473" tIns="42737" rIns="85473" bIns="42737" anchor="b" compatLnSpc="0">
            <a:noAutofit/>
          </a:bodyPr>
          <a:lstStyle/>
          <a:p>
            <a:pPr algn="r" hangingPunct="0">
              <a:defRPr sz="1400"/>
            </a:pPr>
            <a:fld id="{7B4BA380-FA92-450E-8375-97A1E6D127F1}" type="slidenum">
              <a:pPr algn="r" hangingPunct="0">
                <a:defRPr sz="1400"/>
              </a:pPr>
              <a:t>‹Nr.›</a:t>
            </a:fld>
            <a:endParaRPr lang="it-IT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0781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7875"/>
            <a:ext cx="5114925" cy="383698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09961" y="4861354"/>
            <a:ext cx="5679346" cy="46053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it-IT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018376" y="0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it-IT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it-IT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018376" y="9723052"/>
            <a:ext cx="3080891" cy="5113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it-IT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0AFC08F-A31B-40C0-A077-E1D720ACF47E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380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it-IT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CFDD0B3-B99C-4EB3-8B63-0263036B285D}" type="slidenum">
              <a:t>1</a:t>
            </a:fld>
            <a:endParaRPr lang="it-IT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71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1FCEB-495A-404F-ABE5-74D7C328B88E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33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0E7802-EFFE-4935-AF6F-33BA8E5E7000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06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63DB5-4B5E-4B46-9082-6FC82A010BE0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76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9B2B32-AF97-4F51-AF69-8A3F09C9C2F3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49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05D71C-4E81-4723-A8F7-5AA4DE824EC4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35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E4AECD-E82F-4F28-A4A8-7495D4CA88B2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840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B89A36-4167-4419-BEB9-3949F222012A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6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448B09-7EC9-477B-A0F8-886F7F4AFFB2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21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F3F116-9D6A-484B-8322-E1280F91A2B0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0272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38B4BC-6EEF-4EDB-9872-8C9645B72A13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02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0C9120-16DB-4A00-AB49-32656BC94BC6}" type="slidenum"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81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it-IT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it-IT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it-I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D7979CB-4F3B-4849-AD4A-65CF1D1A3D65}" type="slidenum">
              <a:t>‹Nr.›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it-IT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it-IT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94" y="42268"/>
            <a:ext cx="920410" cy="72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0" y="42268"/>
            <a:ext cx="1464410" cy="7200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-313" y="7190989"/>
            <a:ext cx="10080625" cy="360000"/>
          </a:xfrm>
          <a:prstGeom prst="rect">
            <a:avLst/>
          </a:prstGeom>
          <a:solidFill>
            <a:srgbClr val="002B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77" y="76468"/>
            <a:ext cx="28575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defini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Benutzerdefiniert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 Unicode MS</vt:lpstr>
      <vt:lpstr>Microsoft YaHei</vt:lpstr>
      <vt:lpstr>Arial</vt:lpstr>
      <vt:lpstr>Calibri</vt:lpstr>
      <vt:lpstr>Mangal</vt:lpstr>
      <vt:lpstr>Tahoma</vt:lpstr>
      <vt:lpstr>Times New Roman</vt:lpstr>
      <vt:lpstr>Predefinito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</dc:creator>
  <cp:lastModifiedBy>Luca Di Stasio</cp:lastModifiedBy>
  <cp:revision>16</cp:revision>
  <cp:lastPrinted>2015-02-13T17:48:53Z</cp:lastPrinted>
  <dcterms:created xsi:type="dcterms:W3CDTF">2015-02-13T17:30:50Z</dcterms:created>
  <dcterms:modified xsi:type="dcterms:W3CDTF">2016-10-12T14:09:49Z</dcterms:modified>
</cp:coreProperties>
</file>